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3050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432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1781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504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865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3528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020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392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705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422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4487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39AF2-6047-4018-8A6D-216977E35738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6303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>
            <a:normAutofit/>
          </a:bodyPr>
          <a:lstStyle/>
          <a:p>
            <a:pPr algn="ctr"/>
            <a:endParaRPr lang="tk-TM" sz="3600" b="1" dirty="0" smtClean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hr-HR" sz="44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Ekwiwalent  öwürmek  </a:t>
            </a:r>
            <a:r>
              <a:rPr lang="hr-HR" sz="44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usuly</a:t>
            </a:r>
            <a:r>
              <a:rPr lang="en-US" sz="44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k-TM" sz="4400" b="1" dirty="0" smtClean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k-TM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Meýilnama:</a:t>
            </a:r>
          </a:p>
          <a:p>
            <a:pPr algn="ctr"/>
            <a:endParaRPr lang="tk-TM" sz="3600" b="1" dirty="0" smtClean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k-TM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hr-H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Ekwiwalent  </a:t>
            </a:r>
            <a:r>
              <a:rPr lang="hr-H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öwürmek  </a:t>
            </a:r>
            <a:r>
              <a:rPr lang="hr-H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usuly</a:t>
            </a:r>
            <a:r>
              <a:rPr lang="tk-TM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k-TM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hr-HR" sz="36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tk-TM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roporsional ululyklar usuly.</a:t>
            </a:r>
            <a:endParaRPr lang="tk-TM" sz="3600" dirty="0" smtClean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k-TM" sz="36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Düwünara naprýaženiýe usuly.</a:t>
            </a:r>
          </a:p>
          <a:p>
            <a:pPr algn="ctr"/>
            <a:endParaRPr lang="tk-TM" sz="4000" b="1" dirty="0" smtClean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9350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938" y="140677"/>
            <a:ext cx="11711353" cy="6202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50814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938" y="316523"/>
            <a:ext cx="11641016" cy="6103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19554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222" y="174172"/>
            <a:ext cx="11755315" cy="64733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35115659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730" y="184638"/>
            <a:ext cx="11649807" cy="6433876"/>
          </a:xfrm>
          <a:prstGeom prst="rect">
            <a:avLst/>
          </a:prstGeom>
          <a:solidFill>
            <a:schemeClr val="bg2"/>
          </a:solidFill>
        </p:spPr>
      </p:pic>
    </p:spTree>
    <p:extLst>
      <p:ext uri="{BB962C8B-B14F-4D97-AF65-F5344CB8AC3E}">
        <p14:creationId xmlns:p14="http://schemas.microsoft.com/office/powerpoint/2010/main" val="209219814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06" y="228600"/>
            <a:ext cx="11780201" cy="623025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32783627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232" y="174171"/>
            <a:ext cx="11591345" cy="63218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202950098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676" y="404447"/>
            <a:ext cx="11913577" cy="5882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36196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30" y="-1"/>
            <a:ext cx="12027878" cy="6734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79904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262" y="175846"/>
            <a:ext cx="11869615" cy="6234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52577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06" y="263770"/>
            <a:ext cx="11843239" cy="6146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1046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</TotalTime>
  <Words>25</Words>
  <Application>Microsoft Office PowerPoint</Application>
  <PresentationFormat>Широкоэкранный</PresentationFormat>
  <Paragraphs>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Аманов Гуйчгельды</dc:creator>
  <cp:lastModifiedBy>Lenovo</cp:lastModifiedBy>
  <cp:revision>37</cp:revision>
  <dcterms:created xsi:type="dcterms:W3CDTF">2019-02-27T16:48:01Z</dcterms:created>
  <dcterms:modified xsi:type="dcterms:W3CDTF">2020-02-05T13:33:52Z</dcterms:modified>
</cp:coreProperties>
</file>