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7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0688"/>
            <a:ext cx="8496944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0400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16" y="-99392"/>
            <a:ext cx="8879380" cy="7056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1606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8497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234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4624"/>
            <a:ext cx="8712968" cy="681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8204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568952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9690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8568952" cy="6696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0781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352928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1130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280920" cy="5832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44856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0</Words>
  <Application>Microsoft Office PowerPoint</Application>
  <PresentationFormat>Экран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13</cp:revision>
  <dcterms:created xsi:type="dcterms:W3CDTF">2020-02-28T06:34:51Z</dcterms:created>
  <dcterms:modified xsi:type="dcterms:W3CDTF">2021-04-09T11:42:16Z</dcterms:modified>
</cp:coreProperties>
</file>