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38" y="332656"/>
            <a:ext cx="8712968" cy="653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113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62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6841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891"/>
            <a:ext cx="8856984" cy="687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014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1027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784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29" y="116632"/>
            <a:ext cx="8712968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1320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4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8031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12968" cy="702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004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1477"/>
            <a:ext cx="8856984" cy="7046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4979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84" y="260648"/>
            <a:ext cx="8784976" cy="1548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7971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2021-02-01T10:12:23Z</dcterms:created>
  <dcterms:modified xsi:type="dcterms:W3CDTF">2021-02-01T10:27:44Z</dcterms:modified>
</cp:coreProperties>
</file>