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025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03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2" y="0"/>
            <a:ext cx="880282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34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2189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409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89847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85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12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81518"/>
            <a:ext cx="8662739" cy="19981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10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59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06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68952" cy="686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89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12968" cy="67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375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2020-11-25T11:10:15Z</dcterms:created>
  <dcterms:modified xsi:type="dcterms:W3CDTF">2020-11-26T05:44:48Z</dcterms:modified>
</cp:coreProperties>
</file>