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2" r:id="rId18"/>
    <p:sldId id="275" r:id="rId19"/>
    <p:sldId id="273" r:id="rId20"/>
    <p:sldId id="276" r:id="rId21"/>
    <p:sldId id="271"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8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5C1F2-7B1C-43A8-8357-0166F64DDF08}" type="doc">
      <dgm:prSet loTypeId="urn:microsoft.com/office/officeart/2005/8/layout/cycle8" loCatId="cycle" qsTypeId="urn:microsoft.com/office/officeart/2005/8/quickstyle/simple1" qsCatId="simple" csTypeId="urn:microsoft.com/office/officeart/2005/8/colors/accent1_1" csCatId="accent1" phldr="1"/>
      <dgm:spPr/>
      <dgm:t>
        <a:bodyPr/>
        <a:lstStyle/>
        <a:p>
          <a:endParaRPr lang="ru-RU"/>
        </a:p>
      </dgm:t>
    </dgm:pt>
    <dgm:pt modelId="{858A9573-5889-4E20-A20D-7F781808F3F9}">
      <dgm:prSet phldrT="[Текст]" custT="1"/>
      <dgm:spPr/>
      <dgm:t>
        <a:bodyPr/>
        <a:lstStyle/>
        <a:p>
          <a:r>
            <a:rPr lang="tk-TM" sz="1800" b="1" dirty="0" smtClean="0">
              <a:latin typeface="Times New Roman" pitchFamily="18" charset="0"/>
              <a:cs typeface="Times New Roman" pitchFamily="18" charset="0"/>
            </a:rPr>
            <a:t>Y</a:t>
          </a:r>
          <a:r>
            <a:rPr lang="cs-CZ" sz="1800" b="1" dirty="0" smtClean="0">
              <a:latin typeface="Times New Roman" pitchFamily="18" charset="0"/>
              <a:cs typeface="Times New Roman" pitchFamily="18" charset="0"/>
            </a:rPr>
            <a:t>kdysady gurşaw</a:t>
          </a:r>
          <a:r>
            <a:rPr lang="tk-TM" sz="1800" b="1"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dgm:t>
    </dgm:pt>
    <dgm:pt modelId="{BF14992C-0062-4816-8B94-729B3FD8F372}" type="parTrans" cxnId="{47C4358A-944E-49E0-8589-D64871D27288}">
      <dgm:prSet/>
      <dgm:spPr/>
      <dgm:t>
        <a:bodyPr/>
        <a:lstStyle/>
        <a:p>
          <a:endParaRPr lang="ru-RU" sz="4400">
            <a:latin typeface="Times New Roman" pitchFamily="18" charset="0"/>
            <a:cs typeface="Times New Roman" pitchFamily="18" charset="0"/>
          </a:endParaRPr>
        </a:p>
      </dgm:t>
    </dgm:pt>
    <dgm:pt modelId="{6B6328F9-FB5C-4397-92B3-1B1E451F7B50}" type="sibTrans" cxnId="{47C4358A-944E-49E0-8589-D64871D27288}">
      <dgm:prSet/>
      <dgm:spPr/>
      <dgm:t>
        <a:bodyPr/>
        <a:lstStyle/>
        <a:p>
          <a:endParaRPr lang="ru-RU" sz="4400">
            <a:latin typeface="Times New Roman" pitchFamily="18" charset="0"/>
            <a:cs typeface="Times New Roman" pitchFamily="18" charset="0"/>
          </a:endParaRPr>
        </a:p>
      </dgm:t>
    </dgm:pt>
    <dgm:pt modelId="{0C5B38AB-74E9-4DDB-8D78-CEE9B5E591F3}">
      <dgm:prSet phldrT="[Текст]" custT="1"/>
      <dgm:spPr/>
      <dgm:t>
        <a:bodyPr/>
        <a:lstStyle/>
        <a:p>
          <a:r>
            <a:rPr lang="cs-CZ" sz="1800" b="1" dirty="0" smtClean="0">
              <a:latin typeface="Times New Roman" pitchFamily="18" charset="0"/>
              <a:cs typeface="Times New Roman" pitchFamily="18" charset="0"/>
            </a:rPr>
            <a:t>Sosial gurşaw</a:t>
          </a:r>
          <a:r>
            <a:rPr lang="tk-TM" sz="1800" b="1" dirty="0" smtClean="0">
              <a:latin typeface="Times New Roman" pitchFamily="18" charset="0"/>
              <a:cs typeface="Times New Roman" pitchFamily="18" charset="0"/>
            </a:rPr>
            <a:t>;</a:t>
          </a:r>
          <a:r>
            <a:rPr lang="cs-CZ" sz="18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dgm:t>
    </dgm:pt>
    <dgm:pt modelId="{F5AF14F7-08B9-4BF4-90C0-C4FD3E9ACDC9}" type="parTrans" cxnId="{40017531-3DD8-409C-909F-F7D00FC720E7}">
      <dgm:prSet/>
      <dgm:spPr/>
      <dgm:t>
        <a:bodyPr/>
        <a:lstStyle/>
        <a:p>
          <a:endParaRPr lang="ru-RU" sz="4400">
            <a:latin typeface="Times New Roman" pitchFamily="18" charset="0"/>
            <a:cs typeface="Times New Roman" pitchFamily="18" charset="0"/>
          </a:endParaRPr>
        </a:p>
      </dgm:t>
    </dgm:pt>
    <dgm:pt modelId="{2CC0409E-1142-48E9-9EB7-D3EC9F085752}" type="sibTrans" cxnId="{40017531-3DD8-409C-909F-F7D00FC720E7}">
      <dgm:prSet/>
      <dgm:spPr/>
      <dgm:t>
        <a:bodyPr/>
        <a:lstStyle/>
        <a:p>
          <a:endParaRPr lang="ru-RU" sz="4400">
            <a:latin typeface="Times New Roman" pitchFamily="18" charset="0"/>
            <a:cs typeface="Times New Roman" pitchFamily="18" charset="0"/>
          </a:endParaRPr>
        </a:p>
      </dgm:t>
    </dgm:pt>
    <dgm:pt modelId="{F4CD2336-9B13-4117-A5AD-74998542CE9F}">
      <dgm:prSet phldrT="[Текст]" custT="1"/>
      <dgm:spPr/>
      <dgm:t>
        <a:bodyPr/>
        <a:lstStyle/>
        <a:p>
          <a:r>
            <a:rPr lang="cs-CZ" sz="1800" b="1" dirty="0" smtClean="0">
              <a:latin typeface="Times New Roman" pitchFamily="18" charset="0"/>
              <a:cs typeface="Times New Roman" pitchFamily="18" charset="0"/>
            </a:rPr>
            <a:t>Tehnologik gurşaw</a:t>
          </a:r>
          <a:r>
            <a:rPr lang="tk-TM" sz="1800" b="1"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dgm:t>
    </dgm:pt>
    <dgm:pt modelId="{93871E72-7352-46DA-95AD-BDC78BD3DB20}" type="parTrans" cxnId="{C2082D55-95CA-4A16-A688-22A8AD02BE34}">
      <dgm:prSet/>
      <dgm:spPr/>
      <dgm:t>
        <a:bodyPr/>
        <a:lstStyle/>
        <a:p>
          <a:endParaRPr lang="ru-RU" sz="4400">
            <a:latin typeface="Times New Roman" pitchFamily="18" charset="0"/>
            <a:cs typeface="Times New Roman" pitchFamily="18" charset="0"/>
          </a:endParaRPr>
        </a:p>
      </dgm:t>
    </dgm:pt>
    <dgm:pt modelId="{B97CFE1D-164F-4336-8B21-78AA920E5D83}" type="sibTrans" cxnId="{C2082D55-95CA-4A16-A688-22A8AD02BE34}">
      <dgm:prSet/>
      <dgm:spPr/>
      <dgm:t>
        <a:bodyPr/>
        <a:lstStyle/>
        <a:p>
          <a:endParaRPr lang="ru-RU" sz="4400">
            <a:latin typeface="Times New Roman" pitchFamily="18" charset="0"/>
            <a:cs typeface="Times New Roman" pitchFamily="18" charset="0"/>
          </a:endParaRPr>
        </a:p>
      </dgm:t>
    </dgm:pt>
    <dgm:pt modelId="{BF955F82-6FA6-44DA-A28A-8667259C0A6F}">
      <dgm:prSet phldrT="[Текст]" custT="1"/>
      <dgm:spPr/>
      <dgm:t>
        <a:bodyPr/>
        <a:lstStyle/>
        <a:p>
          <a:r>
            <a:rPr lang="cs-CZ" sz="1800" b="1" dirty="0" smtClean="0">
              <a:latin typeface="Times New Roman" pitchFamily="18" charset="0"/>
              <a:cs typeface="Times New Roman" pitchFamily="18" charset="0"/>
            </a:rPr>
            <a:t>Hukuk gurşawy</a:t>
          </a:r>
          <a:r>
            <a:rPr lang="tk-TM" sz="1800" b="1"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dgm:t>
    </dgm:pt>
    <dgm:pt modelId="{382DC241-8AB3-4072-973F-85633742C556}" type="parTrans" cxnId="{B552D9A6-8D91-40A9-A0D4-DB758EA60D1F}">
      <dgm:prSet/>
      <dgm:spPr/>
      <dgm:t>
        <a:bodyPr/>
        <a:lstStyle/>
        <a:p>
          <a:endParaRPr lang="ru-RU" sz="4400">
            <a:latin typeface="Times New Roman" pitchFamily="18" charset="0"/>
            <a:cs typeface="Times New Roman" pitchFamily="18" charset="0"/>
          </a:endParaRPr>
        </a:p>
      </dgm:t>
    </dgm:pt>
    <dgm:pt modelId="{72D65FDA-5BDD-426C-8E6F-517BB36B4C35}" type="sibTrans" cxnId="{B552D9A6-8D91-40A9-A0D4-DB758EA60D1F}">
      <dgm:prSet/>
      <dgm:spPr/>
      <dgm:t>
        <a:bodyPr/>
        <a:lstStyle/>
        <a:p>
          <a:endParaRPr lang="ru-RU" sz="4400">
            <a:latin typeface="Times New Roman" pitchFamily="18" charset="0"/>
            <a:cs typeface="Times New Roman" pitchFamily="18" charset="0"/>
          </a:endParaRPr>
        </a:p>
      </dgm:t>
    </dgm:pt>
    <dgm:pt modelId="{99F21DCA-E32D-420C-94AF-74EC450F282D}">
      <dgm:prSet phldrT="[Текст]" custT="1"/>
      <dgm:spPr/>
      <dgm:t>
        <a:bodyPr/>
        <a:lstStyle/>
        <a:p>
          <a:r>
            <a:rPr lang="cs-CZ" sz="1800" b="1" dirty="0" smtClean="0">
              <a:latin typeface="Times New Roman" pitchFamily="18" charset="0"/>
              <a:cs typeface="Times New Roman" pitchFamily="18" charset="0"/>
            </a:rPr>
            <a:t>Döwlet-syýasy gurşaw</a:t>
          </a:r>
          <a:r>
            <a:rPr lang="tk-TM" sz="1800" b="1"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dgm:t>
    </dgm:pt>
    <dgm:pt modelId="{B390DDC4-7829-4121-A426-0A94DD8A0DBA}" type="parTrans" cxnId="{191753B0-3BBA-4AAF-8167-E9C6118DDA8C}">
      <dgm:prSet/>
      <dgm:spPr/>
      <dgm:t>
        <a:bodyPr/>
        <a:lstStyle/>
        <a:p>
          <a:endParaRPr lang="ru-RU" sz="4400">
            <a:latin typeface="Times New Roman" pitchFamily="18" charset="0"/>
            <a:cs typeface="Times New Roman" pitchFamily="18" charset="0"/>
          </a:endParaRPr>
        </a:p>
      </dgm:t>
    </dgm:pt>
    <dgm:pt modelId="{5ACB7C51-ACFA-41D6-9ECD-F58D1D5837A2}" type="sibTrans" cxnId="{191753B0-3BBA-4AAF-8167-E9C6118DDA8C}">
      <dgm:prSet/>
      <dgm:spPr/>
      <dgm:t>
        <a:bodyPr/>
        <a:lstStyle/>
        <a:p>
          <a:endParaRPr lang="ru-RU" sz="4400">
            <a:latin typeface="Times New Roman" pitchFamily="18" charset="0"/>
            <a:cs typeface="Times New Roman" pitchFamily="18" charset="0"/>
          </a:endParaRPr>
        </a:p>
      </dgm:t>
    </dgm:pt>
    <dgm:pt modelId="{D4B97609-FA42-4B76-AC90-73DA68438C98}">
      <dgm:prSet custT="1"/>
      <dgm:spPr/>
      <dgm:t>
        <a:bodyPr/>
        <a:lstStyle/>
        <a:p>
          <a:r>
            <a:rPr lang="tk-TM" sz="1800" b="1" dirty="0" smtClean="0">
              <a:latin typeface="Times New Roman" pitchFamily="18" charset="0"/>
              <a:cs typeface="Times New Roman" pitchFamily="18" charset="0"/>
            </a:rPr>
            <a:t>S</a:t>
          </a:r>
          <a:r>
            <a:rPr lang="cs-CZ" sz="1800" b="1" dirty="0" smtClean="0">
              <a:latin typeface="Times New Roman" pitchFamily="18" charset="0"/>
              <a:cs typeface="Times New Roman" pitchFamily="18" charset="0"/>
            </a:rPr>
            <a:t>arp edijiler</a:t>
          </a:r>
          <a:r>
            <a:rPr lang="tk-TM" sz="1800" b="1"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dgm:t>
    </dgm:pt>
    <dgm:pt modelId="{F932FE93-DD80-46F9-8295-E255E083EDEC}" type="parTrans" cxnId="{8B0167B3-340B-4E43-B4CB-09BE53CAB2C7}">
      <dgm:prSet/>
      <dgm:spPr/>
      <dgm:t>
        <a:bodyPr/>
        <a:lstStyle/>
        <a:p>
          <a:endParaRPr lang="ru-RU" sz="4400">
            <a:latin typeface="Times New Roman" pitchFamily="18" charset="0"/>
            <a:cs typeface="Times New Roman" pitchFamily="18" charset="0"/>
          </a:endParaRPr>
        </a:p>
      </dgm:t>
    </dgm:pt>
    <dgm:pt modelId="{21C50AEF-8A88-4CA0-AC40-0B71B16231A3}" type="sibTrans" cxnId="{8B0167B3-340B-4E43-B4CB-09BE53CAB2C7}">
      <dgm:prSet/>
      <dgm:spPr/>
      <dgm:t>
        <a:bodyPr/>
        <a:lstStyle/>
        <a:p>
          <a:endParaRPr lang="ru-RU" sz="4400">
            <a:latin typeface="Times New Roman" pitchFamily="18" charset="0"/>
            <a:cs typeface="Times New Roman" pitchFamily="18" charset="0"/>
          </a:endParaRPr>
        </a:p>
      </dgm:t>
    </dgm:pt>
    <dgm:pt modelId="{A2253558-094F-47EB-ABE9-00F427C8D324}">
      <dgm:prSet custT="1"/>
      <dgm:spPr/>
      <dgm:t>
        <a:bodyPr/>
        <a:lstStyle/>
        <a:p>
          <a:r>
            <a:rPr lang="tk-TM" sz="1800" b="1" dirty="0" smtClean="0">
              <a:latin typeface="Times New Roman" pitchFamily="18" charset="0"/>
              <a:cs typeface="Times New Roman" pitchFamily="18" charset="0"/>
            </a:rPr>
            <a:t>Ü</a:t>
          </a:r>
          <a:r>
            <a:rPr lang="cs-CZ" sz="1800" b="1" dirty="0" smtClean="0">
              <a:latin typeface="Times New Roman" pitchFamily="18" charset="0"/>
              <a:cs typeface="Times New Roman" pitchFamily="18" charset="0"/>
            </a:rPr>
            <a:t>pjün edijiler</a:t>
          </a:r>
          <a:r>
            <a:rPr lang="tk-TM" sz="1800" b="1" dirty="0" smtClean="0">
              <a:latin typeface="Times New Roman" pitchFamily="18" charset="0"/>
              <a:cs typeface="Times New Roman" pitchFamily="18" charset="0"/>
            </a:rPr>
            <a:t>.</a:t>
          </a:r>
          <a:r>
            <a:rPr lang="cs-CZ" sz="18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dgm:t>
    </dgm:pt>
    <dgm:pt modelId="{4E5EA17C-058A-401A-A11F-18CF0EF46D21}" type="parTrans" cxnId="{907C0E52-07A8-4565-BB20-B38EC2060817}">
      <dgm:prSet/>
      <dgm:spPr/>
      <dgm:t>
        <a:bodyPr/>
        <a:lstStyle/>
        <a:p>
          <a:endParaRPr lang="ru-RU" sz="4400">
            <a:latin typeface="Times New Roman" pitchFamily="18" charset="0"/>
            <a:cs typeface="Times New Roman" pitchFamily="18" charset="0"/>
          </a:endParaRPr>
        </a:p>
      </dgm:t>
    </dgm:pt>
    <dgm:pt modelId="{D15BDCEC-B11A-4162-BAB6-58FBF57C5720}" type="sibTrans" cxnId="{907C0E52-07A8-4565-BB20-B38EC2060817}">
      <dgm:prSet/>
      <dgm:spPr/>
      <dgm:t>
        <a:bodyPr/>
        <a:lstStyle/>
        <a:p>
          <a:endParaRPr lang="ru-RU" sz="4400">
            <a:latin typeface="Times New Roman" pitchFamily="18" charset="0"/>
            <a:cs typeface="Times New Roman" pitchFamily="18" charset="0"/>
          </a:endParaRPr>
        </a:p>
      </dgm:t>
    </dgm:pt>
    <dgm:pt modelId="{D0965855-0FAF-4278-AA97-B49DC1016ECA}">
      <dgm:prSet custT="1"/>
      <dgm:spPr/>
      <dgm:t>
        <a:bodyPr/>
        <a:lstStyle/>
        <a:p>
          <a:endParaRPr lang="ru-RU"/>
        </a:p>
      </dgm:t>
    </dgm:pt>
    <dgm:pt modelId="{BD04E7EE-765D-4CC5-8C63-335F04FBC680}" type="parTrans" cxnId="{933DF4ED-A1A3-4E3F-84FA-C9848B81977B}">
      <dgm:prSet/>
      <dgm:spPr/>
      <dgm:t>
        <a:bodyPr/>
        <a:lstStyle/>
        <a:p>
          <a:endParaRPr lang="ru-RU" sz="4400">
            <a:latin typeface="Times New Roman" pitchFamily="18" charset="0"/>
            <a:cs typeface="Times New Roman" pitchFamily="18" charset="0"/>
          </a:endParaRPr>
        </a:p>
      </dgm:t>
    </dgm:pt>
    <dgm:pt modelId="{BC01D850-C1E7-4233-B884-2AE22BB468BC}" type="sibTrans" cxnId="{933DF4ED-A1A3-4E3F-84FA-C9848B81977B}">
      <dgm:prSet/>
      <dgm:spPr/>
      <dgm:t>
        <a:bodyPr/>
        <a:lstStyle/>
        <a:p>
          <a:endParaRPr lang="ru-RU" sz="4400">
            <a:latin typeface="Times New Roman" pitchFamily="18" charset="0"/>
            <a:cs typeface="Times New Roman" pitchFamily="18" charset="0"/>
          </a:endParaRPr>
        </a:p>
      </dgm:t>
    </dgm:pt>
    <dgm:pt modelId="{61454014-286C-4374-A8F9-04EF586ACF9C}">
      <dgm:prSet custT="1"/>
      <dgm:spPr/>
      <dgm:t>
        <a:bodyPr/>
        <a:lstStyle/>
        <a:p>
          <a:endParaRPr lang="ru-RU"/>
        </a:p>
      </dgm:t>
    </dgm:pt>
    <dgm:pt modelId="{00D1B906-5AE8-489D-87D9-DEF36E74CAE3}" type="parTrans" cxnId="{6863A23B-3AD8-4350-A17E-13414D11A79F}">
      <dgm:prSet/>
      <dgm:spPr/>
      <dgm:t>
        <a:bodyPr/>
        <a:lstStyle/>
        <a:p>
          <a:endParaRPr lang="ru-RU" sz="4400">
            <a:latin typeface="Times New Roman" pitchFamily="18" charset="0"/>
            <a:cs typeface="Times New Roman" pitchFamily="18" charset="0"/>
          </a:endParaRPr>
        </a:p>
      </dgm:t>
    </dgm:pt>
    <dgm:pt modelId="{33126644-AA77-4E96-83B1-598AB8D815A4}" type="sibTrans" cxnId="{6863A23B-3AD8-4350-A17E-13414D11A79F}">
      <dgm:prSet/>
      <dgm:spPr/>
      <dgm:t>
        <a:bodyPr/>
        <a:lstStyle/>
        <a:p>
          <a:endParaRPr lang="ru-RU" sz="4400">
            <a:latin typeface="Times New Roman" pitchFamily="18" charset="0"/>
            <a:cs typeface="Times New Roman" pitchFamily="18" charset="0"/>
          </a:endParaRPr>
        </a:p>
      </dgm:t>
    </dgm:pt>
    <dgm:pt modelId="{E22E7AF9-108E-4477-864A-024D2DC8119C}" type="pres">
      <dgm:prSet presAssocID="{2B85C1F2-7B1C-43A8-8357-0166F64DDF08}" presName="compositeShape" presStyleCnt="0">
        <dgm:presLayoutVars>
          <dgm:chMax val="7"/>
          <dgm:dir/>
          <dgm:resizeHandles val="exact"/>
        </dgm:presLayoutVars>
      </dgm:prSet>
      <dgm:spPr/>
      <dgm:t>
        <a:bodyPr/>
        <a:lstStyle/>
        <a:p>
          <a:endParaRPr lang="ru-RU"/>
        </a:p>
      </dgm:t>
    </dgm:pt>
    <dgm:pt modelId="{481F1A11-CFDC-4DB2-8B7D-6DFB3EA9DF57}" type="pres">
      <dgm:prSet presAssocID="{2B85C1F2-7B1C-43A8-8357-0166F64DDF08}" presName="wedge1" presStyleLbl="node1" presStyleIdx="0" presStyleCnt="7"/>
      <dgm:spPr/>
      <dgm:t>
        <a:bodyPr/>
        <a:lstStyle/>
        <a:p>
          <a:endParaRPr lang="ru-RU"/>
        </a:p>
      </dgm:t>
    </dgm:pt>
    <dgm:pt modelId="{B9F39AFF-C300-4FEB-B9AA-8A27DEE94F39}" type="pres">
      <dgm:prSet presAssocID="{2B85C1F2-7B1C-43A8-8357-0166F64DDF08}" presName="dummy1a" presStyleCnt="0"/>
      <dgm:spPr/>
    </dgm:pt>
    <dgm:pt modelId="{CB51365C-77CC-42DD-847F-C826A8ECEBAF}" type="pres">
      <dgm:prSet presAssocID="{2B85C1F2-7B1C-43A8-8357-0166F64DDF08}" presName="dummy1b" presStyleCnt="0"/>
      <dgm:spPr/>
    </dgm:pt>
    <dgm:pt modelId="{E81D6E65-B9B9-4480-AC35-B081E8066E57}" type="pres">
      <dgm:prSet presAssocID="{2B85C1F2-7B1C-43A8-8357-0166F64DDF08}" presName="wedge1Tx" presStyleLbl="node1" presStyleIdx="0" presStyleCnt="7">
        <dgm:presLayoutVars>
          <dgm:chMax val="0"/>
          <dgm:chPref val="0"/>
          <dgm:bulletEnabled val="1"/>
        </dgm:presLayoutVars>
      </dgm:prSet>
      <dgm:spPr/>
      <dgm:t>
        <a:bodyPr/>
        <a:lstStyle/>
        <a:p>
          <a:endParaRPr lang="ru-RU"/>
        </a:p>
      </dgm:t>
    </dgm:pt>
    <dgm:pt modelId="{F881F3E2-CD83-4EDD-9849-995FBC6A53DF}" type="pres">
      <dgm:prSet presAssocID="{2B85C1F2-7B1C-43A8-8357-0166F64DDF08}" presName="wedge2" presStyleLbl="node1" presStyleIdx="1" presStyleCnt="7"/>
      <dgm:spPr/>
      <dgm:t>
        <a:bodyPr/>
        <a:lstStyle/>
        <a:p>
          <a:endParaRPr lang="ru-RU"/>
        </a:p>
      </dgm:t>
    </dgm:pt>
    <dgm:pt modelId="{8ECCBB28-9975-4137-BDFA-ACF2154D4E8C}" type="pres">
      <dgm:prSet presAssocID="{2B85C1F2-7B1C-43A8-8357-0166F64DDF08}" presName="dummy2a" presStyleCnt="0"/>
      <dgm:spPr/>
    </dgm:pt>
    <dgm:pt modelId="{48966A01-AEC8-4ACD-982F-5694D7B45DFA}" type="pres">
      <dgm:prSet presAssocID="{2B85C1F2-7B1C-43A8-8357-0166F64DDF08}" presName="dummy2b" presStyleCnt="0"/>
      <dgm:spPr/>
    </dgm:pt>
    <dgm:pt modelId="{F2946E4F-075A-46DE-B791-E005A175BA79}" type="pres">
      <dgm:prSet presAssocID="{2B85C1F2-7B1C-43A8-8357-0166F64DDF08}" presName="wedge2Tx" presStyleLbl="node1" presStyleIdx="1" presStyleCnt="7">
        <dgm:presLayoutVars>
          <dgm:chMax val="0"/>
          <dgm:chPref val="0"/>
          <dgm:bulletEnabled val="1"/>
        </dgm:presLayoutVars>
      </dgm:prSet>
      <dgm:spPr/>
      <dgm:t>
        <a:bodyPr/>
        <a:lstStyle/>
        <a:p>
          <a:endParaRPr lang="ru-RU"/>
        </a:p>
      </dgm:t>
    </dgm:pt>
    <dgm:pt modelId="{35756FD1-A412-44B9-A60B-3CCB212C7853}" type="pres">
      <dgm:prSet presAssocID="{2B85C1F2-7B1C-43A8-8357-0166F64DDF08}" presName="wedge3" presStyleLbl="node1" presStyleIdx="2" presStyleCnt="7"/>
      <dgm:spPr/>
      <dgm:t>
        <a:bodyPr/>
        <a:lstStyle/>
        <a:p>
          <a:endParaRPr lang="ru-RU"/>
        </a:p>
      </dgm:t>
    </dgm:pt>
    <dgm:pt modelId="{4F919EB4-229B-48F8-962F-E53873F3E5C9}" type="pres">
      <dgm:prSet presAssocID="{2B85C1F2-7B1C-43A8-8357-0166F64DDF08}" presName="dummy3a" presStyleCnt="0"/>
      <dgm:spPr/>
    </dgm:pt>
    <dgm:pt modelId="{34BF815E-8DB5-4D0E-9B8C-7FA2838BC90B}" type="pres">
      <dgm:prSet presAssocID="{2B85C1F2-7B1C-43A8-8357-0166F64DDF08}" presName="dummy3b" presStyleCnt="0"/>
      <dgm:spPr/>
    </dgm:pt>
    <dgm:pt modelId="{22EC66FB-5500-46EB-A564-3FCE1416C8F5}" type="pres">
      <dgm:prSet presAssocID="{2B85C1F2-7B1C-43A8-8357-0166F64DDF08}" presName="wedge3Tx" presStyleLbl="node1" presStyleIdx="2" presStyleCnt="7">
        <dgm:presLayoutVars>
          <dgm:chMax val="0"/>
          <dgm:chPref val="0"/>
          <dgm:bulletEnabled val="1"/>
        </dgm:presLayoutVars>
      </dgm:prSet>
      <dgm:spPr/>
      <dgm:t>
        <a:bodyPr/>
        <a:lstStyle/>
        <a:p>
          <a:endParaRPr lang="ru-RU"/>
        </a:p>
      </dgm:t>
    </dgm:pt>
    <dgm:pt modelId="{F02C1BBB-6C09-4960-93D7-CF7F13B42812}" type="pres">
      <dgm:prSet presAssocID="{2B85C1F2-7B1C-43A8-8357-0166F64DDF08}" presName="wedge4" presStyleLbl="node1" presStyleIdx="3" presStyleCnt="7"/>
      <dgm:spPr/>
      <dgm:t>
        <a:bodyPr/>
        <a:lstStyle/>
        <a:p>
          <a:endParaRPr lang="ru-RU"/>
        </a:p>
      </dgm:t>
    </dgm:pt>
    <dgm:pt modelId="{30D31DD5-F01B-45C1-96A9-5CC24D695D6F}" type="pres">
      <dgm:prSet presAssocID="{2B85C1F2-7B1C-43A8-8357-0166F64DDF08}" presName="dummy4a" presStyleCnt="0"/>
      <dgm:spPr/>
    </dgm:pt>
    <dgm:pt modelId="{26B797B7-9D49-47D9-85BC-8305A6972456}" type="pres">
      <dgm:prSet presAssocID="{2B85C1F2-7B1C-43A8-8357-0166F64DDF08}" presName="dummy4b" presStyleCnt="0"/>
      <dgm:spPr/>
    </dgm:pt>
    <dgm:pt modelId="{E74210AD-2A92-43EE-AF57-EF150DE027D3}" type="pres">
      <dgm:prSet presAssocID="{2B85C1F2-7B1C-43A8-8357-0166F64DDF08}" presName="wedge4Tx" presStyleLbl="node1" presStyleIdx="3" presStyleCnt="7">
        <dgm:presLayoutVars>
          <dgm:chMax val="0"/>
          <dgm:chPref val="0"/>
          <dgm:bulletEnabled val="1"/>
        </dgm:presLayoutVars>
      </dgm:prSet>
      <dgm:spPr/>
      <dgm:t>
        <a:bodyPr/>
        <a:lstStyle/>
        <a:p>
          <a:endParaRPr lang="ru-RU"/>
        </a:p>
      </dgm:t>
    </dgm:pt>
    <dgm:pt modelId="{55E161C4-6D6D-4CAC-8713-AFD6E6A25A82}" type="pres">
      <dgm:prSet presAssocID="{2B85C1F2-7B1C-43A8-8357-0166F64DDF08}" presName="wedge5" presStyleLbl="node1" presStyleIdx="4" presStyleCnt="7"/>
      <dgm:spPr/>
      <dgm:t>
        <a:bodyPr/>
        <a:lstStyle/>
        <a:p>
          <a:endParaRPr lang="ru-RU"/>
        </a:p>
      </dgm:t>
    </dgm:pt>
    <dgm:pt modelId="{72173861-0EA6-401F-8664-3DD34716570A}" type="pres">
      <dgm:prSet presAssocID="{2B85C1F2-7B1C-43A8-8357-0166F64DDF08}" presName="dummy5a" presStyleCnt="0"/>
      <dgm:spPr/>
    </dgm:pt>
    <dgm:pt modelId="{E56301E5-A10A-45AF-BB48-AD6A0FD09BA8}" type="pres">
      <dgm:prSet presAssocID="{2B85C1F2-7B1C-43A8-8357-0166F64DDF08}" presName="dummy5b" presStyleCnt="0"/>
      <dgm:spPr/>
    </dgm:pt>
    <dgm:pt modelId="{1F3DB3FD-F846-4CF7-A7F0-178B6445966D}" type="pres">
      <dgm:prSet presAssocID="{2B85C1F2-7B1C-43A8-8357-0166F64DDF08}" presName="wedge5Tx" presStyleLbl="node1" presStyleIdx="4" presStyleCnt="7">
        <dgm:presLayoutVars>
          <dgm:chMax val="0"/>
          <dgm:chPref val="0"/>
          <dgm:bulletEnabled val="1"/>
        </dgm:presLayoutVars>
      </dgm:prSet>
      <dgm:spPr/>
      <dgm:t>
        <a:bodyPr/>
        <a:lstStyle/>
        <a:p>
          <a:endParaRPr lang="ru-RU"/>
        </a:p>
      </dgm:t>
    </dgm:pt>
    <dgm:pt modelId="{AB1E963A-965A-492C-9A67-7C4BA9EE68D4}" type="pres">
      <dgm:prSet presAssocID="{2B85C1F2-7B1C-43A8-8357-0166F64DDF08}" presName="wedge6" presStyleLbl="node1" presStyleIdx="5" presStyleCnt="7"/>
      <dgm:spPr/>
      <dgm:t>
        <a:bodyPr/>
        <a:lstStyle/>
        <a:p>
          <a:endParaRPr lang="ru-RU"/>
        </a:p>
      </dgm:t>
    </dgm:pt>
    <dgm:pt modelId="{4FE2E80F-020C-4AC8-B7FE-C2F8964DECD5}" type="pres">
      <dgm:prSet presAssocID="{2B85C1F2-7B1C-43A8-8357-0166F64DDF08}" presName="dummy6a" presStyleCnt="0"/>
      <dgm:spPr/>
    </dgm:pt>
    <dgm:pt modelId="{5C541C1C-D9E8-40E2-ABAA-69E0F6A7ADE3}" type="pres">
      <dgm:prSet presAssocID="{2B85C1F2-7B1C-43A8-8357-0166F64DDF08}" presName="dummy6b" presStyleCnt="0"/>
      <dgm:spPr/>
    </dgm:pt>
    <dgm:pt modelId="{95C09DFE-9F38-4380-B83B-1A9438CF0DA9}" type="pres">
      <dgm:prSet presAssocID="{2B85C1F2-7B1C-43A8-8357-0166F64DDF08}" presName="wedge6Tx" presStyleLbl="node1" presStyleIdx="5" presStyleCnt="7">
        <dgm:presLayoutVars>
          <dgm:chMax val="0"/>
          <dgm:chPref val="0"/>
          <dgm:bulletEnabled val="1"/>
        </dgm:presLayoutVars>
      </dgm:prSet>
      <dgm:spPr/>
      <dgm:t>
        <a:bodyPr/>
        <a:lstStyle/>
        <a:p>
          <a:endParaRPr lang="ru-RU"/>
        </a:p>
      </dgm:t>
    </dgm:pt>
    <dgm:pt modelId="{1A84376C-756D-44CE-A8D4-571B3D88113D}" type="pres">
      <dgm:prSet presAssocID="{2B85C1F2-7B1C-43A8-8357-0166F64DDF08}" presName="wedge7" presStyleLbl="node1" presStyleIdx="6" presStyleCnt="7"/>
      <dgm:spPr/>
      <dgm:t>
        <a:bodyPr/>
        <a:lstStyle/>
        <a:p>
          <a:endParaRPr lang="ru-RU"/>
        </a:p>
      </dgm:t>
    </dgm:pt>
    <dgm:pt modelId="{C57755A5-506B-4998-BD0B-12585BCEFE06}" type="pres">
      <dgm:prSet presAssocID="{2B85C1F2-7B1C-43A8-8357-0166F64DDF08}" presName="dummy7a" presStyleCnt="0"/>
      <dgm:spPr/>
    </dgm:pt>
    <dgm:pt modelId="{2CB538A8-8E63-4B17-9526-E1CAFF08DE34}" type="pres">
      <dgm:prSet presAssocID="{2B85C1F2-7B1C-43A8-8357-0166F64DDF08}" presName="dummy7b" presStyleCnt="0"/>
      <dgm:spPr/>
    </dgm:pt>
    <dgm:pt modelId="{05D0A322-AF2F-4719-8574-C9042A15B560}" type="pres">
      <dgm:prSet presAssocID="{2B85C1F2-7B1C-43A8-8357-0166F64DDF08}" presName="wedge7Tx" presStyleLbl="node1" presStyleIdx="6" presStyleCnt="7">
        <dgm:presLayoutVars>
          <dgm:chMax val="0"/>
          <dgm:chPref val="0"/>
          <dgm:bulletEnabled val="1"/>
        </dgm:presLayoutVars>
      </dgm:prSet>
      <dgm:spPr/>
      <dgm:t>
        <a:bodyPr/>
        <a:lstStyle/>
        <a:p>
          <a:endParaRPr lang="ru-RU"/>
        </a:p>
      </dgm:t>
    </dgm:pt>
    <dgm:pt modelId="{901FA266-1DE4-4BBF-AAD0-5B6E7FA16983}" type="pres">
      <dgm:prSet presAssocID="{6B6328F9-FB5C-4397-92B3-1B1E451F7B50}" presName="arrowWedge1" presStyleLbl="fgSibTrans2D1" presStyleIdx="0" presStyleCnt="7"/>
      <dgm:spPr/>
    </dgm:pt>
    <dgm:pt modelId="{23EC15CE-3AC6-4351-9020-CD6B28844DFB}" type="pres">
      <dgm:prSet presAssocID="{2CC0409E-1142-48E9-9EB7-D3EC9F085752}" presName="arrowWedge2" presStyleLbl="fgSibTrans2D1" presStyleIdx="1" presStyleCnt="7"/>
      <dgm:spPr/>
    </dgm:pt>
    <dgm:pt modelId="{FD146FF7-F2B5-4829-86AE-D53E850E475C}" type="pres">
      <dgm:prSet presAssocID="{B97CFE1D-164F-4336-8B21-78AA920E5D83}" presName="arrowWedge3" presStyleLbl="fgSibTrans2D1" presStyleIdx="2" presStyleCnt="7"/>
      <dgm:spPr/>
    </dgm:pt>
    <dgm:pt modelId="{4A007CA1-7FEF-45D2-946F-5CA1E49A6417}" type="pres">
      <dgm:prSet presAssocID="{72D65FDA-5BDD-426C-8E6F-517BB36B4C35}" presName="arrowWedge4" presStyleLbl="fgSibTrans2D1" presStyleIdx="3" presStyleCnt="7"/>
      <dgm:spPr/>
    </dgm:pt>
    <dgm:pt modelId="{9D9D6E58-4E03-4F9E-9BFE-E3F31A917750}" type="pres">
      <dgm:prSet presAssocID="{5ACB7C51-ACFA-41D6-9ECD-F58D1D5837A2}" presName="arrowWedge5" presStyleLbl="fgSibTrans2D1" presStyleIdx="4" presStyleCnt="7"/>
      <dgm:spPr/>
    </dgm:pt>
    <dgm:pt modelId="{501D9F6C-D585-4B36-BA04-B49E158821DF}" type="pres">
      <dgm:prSet presAssocID="{21C50AEF-8A88-4CA0-AC40-0B71B16231A3}" presName="arrowWedge6" presStyleLbl="fgSibTrans2D1" presStyleIdx="5" presStyleCnt="7"/>
      <dgm:spPr/>
    </dgm:pt>
    <dgm:pt modelId="{EA27B8B3-7C62-41D5-8550-713C40B528A7}" type="pres">
      <dgm:prSet presAssocID="{D15BDCEC-B11A-4162-BAB6-58FBF57C5720}" presName="arrowWedge7" presStyleLbl="fgSibTrans2D1" presStyleIdx="6" presStyleCnt="7"/>
      <dgm:spPr/>
    </dgm:pt>
  </dgm:ptLst>
  <dgm:cxnLst>
    <dgm:cxn modelId="{C2082D55-95CA-4A16-A688-22A8AD02BE34}" srcId="{2B85C1F2-7B1C-43A8-8357-0166F64DDF08}" destId="{F4CD2336-9B13-4117-A5AD-74998542CE9F}" srcOrd="2" destOrd="0" parTransId="{93871E72-7352-46DA-95AD-BDC78BD3DB20}" sibTransId="{B97CFE1D-164F-4336-8B21-78AA920E5D83}"/>
    <dgm:cxn modelId="{B603BEC4-68B8-40F5-A518-E4E0FE3300B9}" type="presOf" srcId="{F4CD2336-9B13-4117-A5AD-74998542CE9F}" destId="{22EC66FB-5500-46EB-A564-3FCE1416C8F5}" srcOrd="1" destOrd="0" presId="urn:microsoft.com/office/officeart/2005/8/layout/cycle8"/>
    <dgm:cxn modelId="{D2035008-3F8F-4CD5-8656-6B674100B900}" type="presOf" srcId="{99F21DCA-E32D-420C-94AF-74EC450F282D}" destId="{1F3DB3FD-F846-4CF7-A7F0-178B6445966D}" srcOrd="1" destOrd="0" presId="urn:microsoft.com/office/officeart/2005/8/layout/cycle8"/>
    <dgm:cxn modelId="{8B0167B3-340B-4E43-B4CB-09BE53CAB2C7}" srcId="{2B85C1F2-7B1C-43A8-8357-0166F64DDF08}" destId="{D4B97609-FA42-4B76-AC90-73DA68438C98}" srcOrd="5" destOrd="0" parTransId="{F932FE93-DD80-46F9-8295-E255E083EDEC}" sibTransId="{21C50AEF-8A88-4CA0-AC40-0B71B16231A3}"/>
    <dgm:cxn modelId="{BEA2BB69-BD73-4C3D-BF7F-36EED2CD3202}" type="presOf" srcId="{A2253558-094F-47EB-ABE9-00F427C8D324}" destId="{1A84376C-756D-44CE-A8D4-571B3D88113D}" srcOrd="0" destOrd="0" presId="urn:microsoft.com/office/officeart/2005/8/layout/cycle8"/>
    <dgm:cxn modelId="{E422E4F5-8C89-45D3-A099-140B22ECA815}" type="presOf" srcId="{858A9573-5889-4E20-A20D-7F781808F3F9}" destId="{481F1A11-CFDC-4DB2-8B7D-6DFB3EA9DF57}" srcOrd="0" destOrd="0" presId="urn:microsoft.com/office/officeart/2005/8/layout/cycle8"/>
    <dgm:cxn modelId="{907C0E52-07A8-4565-BB20-B38EC2060817}" srcId="{2B85C1F2-7B1C-43A8-8357-0166F64DDF08}" destId="{A2253558-094F-47EB-ABE9-00F427C8D324}" srcOrd="6" destOrd="0" parTransId="{4E5EA17C-058A-401A-A11F-18CF0EF46D21}" sibTransId="{D15BDCEC-B11A-4162-BAB6-58FBF57C5720}"/>
    <dgm:cxn modelId="{40017531-3DD8-409C-909F-F7D00FC720E7}" srcId="{2B85C1F2-7B1C-43A8-8357-0166F64DDF08}" destId="{0C5B38AB-74E9-4DDB-8D78-CEE9B5E591F3}" srcOrd="1" destOrd="0" parTransId="{F5AF14F7-08B9-4BF4-90C0-C4FD3E9ACDC9}" sibTransId="{2CC0409E-1142-48E9-9EB7-D3EC9F085752}"/>
    <dgm:cxn modelId="{47C4358A-944E-49E0-8589-D64871D27288}" srcId="{2B85C1F2-7B1C-43A8-8357-0166F64DDF08}" destId="{858A9573-5889-4E20-A20D-7F781808F3F9}" srcOrd="0" destOrd="0" parTransId="{BF14992C-0062-4816-8B94-729B3FD8F372}" sibTransId="{6B6328F9-FB5C-4397-92B3-1B1E451F7B50}"/>
    <dgm:cxn modelId="{42194A24-2DFB-4252-A31A-4F86BC8473BC}" type="presOf" srcId="{A2253558-094F-47EB-ABE9-00F427C8D324}" destId="{05D0A322-AF2F-4719-8574-C9042A15B560}" srcOrd="1" destOrd="0" presId="urn:microsoft.com/office/officeart/2005/8/layout/cycle8"/>
    <dgm:cxn modelId="{3B494417-605C-4471-B79D-3B030B0A9771}" type="presOf" srcId="{D4B97609-FA42-4B76-AC90-73DA68438C98}" destId="{95C09DFE-9F38-4380-B83B-1A9438CF0DA9}" srcOrd="1" destOrd="0" presId="urn:microsoft.com/office/officeart/2005/8/layout/cycle8"/>
    <dgm:cxn modelId="{ACCDD162-7B42-4F98-B928-19BCAD2486C1}" type="presOf" srcId="{BF955F82-6FA6-44DA-A28A-8667259C0A6F}" destId="{E74210AD-2A92-43EE-AF57-EF150DE027D3}" srcOrd="1" destOrd="0" presId="urn:microsoft.com/office/officeart/2005/8/layout/cycle8"/>
    <dgm:cxn modelId="{B053247E-E0C8-48C9-9D02-B0F1A8037CEA}" type="presOf" srcId="{F4CD2336-9B13-4117-A5AD-74998542CE9F}" destId="{35756FD1-A412-44B9-A60B-3CCB212C7853}" srcOrd="0" destOrd="0" presId="urn:microsoft.com/office/officeart/2005/8/layout/cycle8"/>
    <dgm:cxn modelId="{933DF4ED-A1A3-4E3F-84FA-C9848B81977B}" srcId="{2B85C1F2-7B1C-43A8-8357-0166F64DDF08}" destId="{D0965855-0FAF-4278-AA97-B49DC1016ECA}" srcOrd="7" destOrd="0" parTransId="{BD04E7EE-765D-4CC5-8C63-335F04FBC680}" sibTransId="{BC01D850-C1E7-4233-B884-2AE22BB468BC}"/>
    <dgm:cxn modelId="{B63A9D42-3B6B-4AD6-968B-E3EF9ABA9EC3}" type="presOf" srcId="{2B85C1F2-7B1C-43A8-8357-0166F64DDF08}" destId="{E22E7AF9-108E-4477-864A-024D2DC8119C}" srcOrd="0" destOrd="0" presId="urn:microsoft.com/office/officeart/2005/8/layout/cycle8"/>
    <dgm:cxn modelId="{157DBA5E-901B-4E83-8DB0-152F0AEEC94E}" type="presOf" srcId="{D4B97609-FA42-4B76-AC90-73DA68438C98}" destId="{AB1E963A-965A-492C-9A67-7C4BA9EE68D4}" srcOrd="0" destOrd="0" presId="urn:microsoft.com/office/officeart/2005/8/layout/cycle8"/>
    <dgm:cxn modelId="{5FAE1469-09B3-422B-8CAB-AC1E333AEE6E}" type="presOf" srcId="{99F21DCA-E32D-420C-94AF-74EC450F282D}" destId="{55E161C4-6D6D-4CAC-8713-AFD6E6A25A82}" srcOrd="0" destOrd="0" presId="urn:microsoft.com/office/officeart/2005/8/layout/cycle8"/>
    <dgm:cxn modelId="{1365E028-B6E9-4F8A-9E7D-B7F8E4856ECD}" type="presOf" srcId="{0C5B38AB-74E9-4DDB-8D78-CEE9B5E591F3}" destId="{F2946E4F-075A-46DE-B791-E005A175BA79}" srcOrd="1" destOrd="0" presId="urn:microsoft.com/office/officeart/2005/8/layout/cycle8"/>
    <dgm:cxn modelId="{B552D9A6-8D91-40A9-A0D4-DB758EA60D1F}" srcId="{2B85C1F2-7B1C-43A8-8357-0166F64DDF08}" destId="{BF955F82-6FA6-44DA-A28A-8667259C0A6F}" srcOrd="3" destOrd="0" parTransId="{382DC241-8AB3-4072-973F-85633742C556}" sibTransId="{72D65FDA-5BDD-426C-8E6F-517BB36B4C35}"/>
    <dgm:cxn modelId="{0590F0F1-30DF-43B0-805E-6332BC868874}" type="presOf" srcId="{858A9573-5889-4E20-A20D-7F781808F3F9}" destId="{E81D6E65-B9B9-4480-AC35-B081E8066E57}" srcOrd="1" destOrd="0" presId="urn:microsoft.com/office/officeart/2005/8/layout/cycle8"/>
    <dgm:cxn modelId="{6863A23B-3AD8-4350-A17E-13414D11A79F}" srcId="{2B85C1F2-7B1C-43A8-8357-0166F64DDF08}" destId="{61454014-286C-4374-A8F9-04EF586ACF9C}" srcOrd="8" destOrd="0" parTransId="{00D1B906-5AE8-489D-87D9-DEF36E74CAE3}" sibTransId="{33126644-AA77-4E96-83B1-598AB8D815A4}"/>
    <dgm:cxn modelId="{0644D329-73AE-4D15-BAF0-6D8A649D098C}" type="presOf" srcId="{BF955F82-6FA6-44DA-A28A-8667259C0A6F}" destId="{F02C1BBB-6C09-4960-93D7-CF7F13B42812}" srcOrd="0" destOrd="0" presId="urn:microsoft.com/office/officeart/2005/8/layout/cycle8"/>
    <dgm:cxn modelId="{191753B0-3BBA-4AAF-8167-E9C6118DDA8C}" srcId="{2B85C1F2-7B1C-43A8-8357-0166F64DDF08}" destId="{99F21DCA-E32D-420C-94AF-74EC450F282D}" srcOrd="4" destOrd="0" parTransId="{B390DDC4-7829-4121-A426-0A94DD8A0DBA}" sibTransId="{5ACB7C51-ACFA-41D6-9ECD-F58D1D5837A2}"/>
    <dgm:cxn modelId="{865FDA95-208D-41B2-8B50-A90229DE5934}" type="presOf" srcId="{0C5B38AB-74E9-4DDB-8D78-CEE9B5E591F3}" destId="{F881F3E2-CD83-4EDD-9849-995FBC6A53DF}" srcOrd="0" destOrd="0" presId="urn:microsoft.com/office/officeart/2005/8/layout/cycle8"/>
    <dgm:cxn modelId="{0F9566D0-74BD-4FCD-B287-7454198A6295}" type="presParOf" srcId="{E22E7AF9-108E-4477-864A-024D2DC8119C}" destId="{481F1A11-CFDC-4DB2-8B7D-6DFB3EA9DF57}" srcOrd="0" destOrd="0" presId="urn:microsoft.com/office/officeart/2005/8/layout/cycle8"/>
    <dgm:cxn modelId="{A800E115-185D-4202-A064-D5EC360721B0}" type="presParOf" srcId="{E22E7AF9-108E-4477-864A-024D2DC8119C}" destId="{B9F39AFF-C300-4FEB-B9AA-8A27DEE94F39}" srcOrd="1" destOrd="0" presId="urn:microsoft.com/office/officeart/2005/8/layout/cycle8"/>
    <dgm:cxn modelId="{BC5ADF6F-7B39-4C2F-9223-3FF14CA4C9EB}" type="presParOf" srcId="{E22E7AF9-108E-4477-864A-024D2DC8119C}" destId="{CB51365C-77CC-42DD-847F-C826A8ECEBAF}" srcOrd="2" destOrd="0" presId="urn:microsoft.com/office/officeart/2005/8/layout/cycle8"/>
    <dgm:cxn modelId="{509113DF-3DB8-4A43-9D47-9A330997617D}" type="presParOf" srcId="{E22E7AF9-108E-4477-864A-024D2DC8119C}" destId="{E81D6E65-B9B9-4480-AC35-B081E8066E57}" srcOrd="3" destOrd="0" presId="urn:microsoft.com/office/officeart/2005/8/layout/cycle8"/>
    <dgm:cxn modelId="{3A03A9A7-661D-49E0-A228-51402DBA3278}" type="presParOf" srcId="{E22E7AF9-108E-4477-864A-024D2DC8119C}" destId="{F881F3E2-CD83-4EDD-9849-995FBC6A53DF}" srcOrd="4" destOrd="0" presId="urn:microsoft.com/office/officeart/2005/8/layout/cycle8"/>
    <dgm:cxn modelId="{671684C6-81D4-420C-83E4-4024C299DCB1}" type="presParOf" srcId="{E22E7AF9-108E-4477-864A-024D2DC8119C}" destId="{8ECCBB28-9975-4137-BDFA-ACF2154D4E8C}" srcOrd="5" destOrd="0" presId="urn:microsoft.com/office/officeart/2005/8/layout/cycle8"/>
    <dgm:cxn modelId="{4A05D74C-997E-4E0E-815C-ACCFFA01BF01}" type="presParOf" srcId="{E22E7AF9-108E-4477-864A-024D2DC8119C}" destId="{48966A01-AEC8-4ACD-982F-5694D7B45DFA}" srcOrd="6" destOrd="0" presId="urn:microsoft.com/office/officeart/2005/8/layout/cycle8"/>
    <dgm:cxn modelId="{85A18FE8-3D81-4B57-A647-7B61DD831B21}" type="presParOf" srcId="{E22E7AF9-108E-4477-864A-024D2DC8119C}" destId="{F2946E4F-075A-46DE-B791-E005A175BA79}" srcOrd="7" destOrd="0" presId="urn:microsoft.com/office/officeart/2005/8/layout/cycle8"/>
    <dgm:cxn modelId="{E4304610-D0DB-4BA2-AE81-56CCC1005DA7}" type="presParOf" srcId="{E22E7AF9-108E-4477-864A-024D2DC8119C}" destId="{35756FD1-A412-44B9-A60B-3CCB212C7853}" srcOrd="8" destOrd="0" presId="urn:microsoft.com/office/officeart/2005/8/layout/cycle8"/>
    <dgm:cxn modelId="{8D11DE52-43A6-4618-AB38-80C185D7AAF1}" type="presParOf" srcId="{E22E7AF9-108E-4477-864A-024D2DC8119C}" destId="{4F919EB4-229B-48F8-962F-E53873F3E5C9}" srcOrd="9" destOrd="0" presId="urn:microsoft.com/office/officeart/2005/8/layout/cycle8"/>
    <dgm:cxn modelId="{C7F2081C-4974-461F-8F6E-63E10F312EBC}" type="presParOf" srcId="{E22E7AF9-108E-4477-864A-024D2DC8119C}" destId="{34BF815E-8DB5-4D0E-9B8C-7FA2838BC90B}" srcOrd="10" destOrd="0" presId="urn:microsoft.com/office/officeart/2005/8/layout/cycle8"/>
    <dgm:cxn modelId="{9BECEA57-2811-44D4-928D-4E618375D7AE}" type="presParOf" srcId="{E22E7AF9-108E-4477-864A-024D2DC8119C}" destId="{22EC66FB-5500-46EB-A564-3FCE1416C8F5}" srcOrd="11" destOrd="0" presId="urn:microsoft.com/office/officeart/2005/8/layout/cycle8"/>
    <dgm:cxn modelId="{73FC3DD1-29F6-43F3-97A3-695C6EFE8D4A}" type="presParOf" srcId="{E22E7AF9-108E-4477-864A-024D2DC8119C}" destId="{F02C1BBB-6C09-4960-93D7-CF7F13B42812}" srcOrd="12" destOrd="0" presId="urn:microsoft.com/office/officeart/2005/8/layout/cycle8"/>
    <dgm:cxn modelId="{B3529EC3-157C-414D-AFCE-D7E78A9C16C5}" type="presParOf" srcId="{E22E7AF9-108E-4477-864A-024D2DC8119C}" destId="{30D31DD5-F01B-45C1-96A9-5CC24D695D6F}" srcOrd="13" destOrd="0" presId="urn:microsoft.com/office/officeart/2005/8/layout/cycle8"/>
    <dgm:cxn modelId="{B832FAAA-6E76-428E-9710-C060A6FE022A}" type="presParOf" srcId="{E22E7AF9-108E-4477-864A-024D2DC8119C}" destId="{26B797B7-9D49-47D9-85BC-8305A6972456}" srcOrd="14" destOrd="0" presId="urn:microsoft.com/office/officeart/2005/8/layout/cycle8"/>
    <dgm:cxn modelId="{5E3E6074-A69A-4361-A7E5-F742494AC2F4}" type="presParOf" srcId="{E22E7AF9-108E-4477-864A-024D2DC8119C}" destId="{E74210AD-2A92-43EE-AF57-EF150DE027D3}" srcOrd="15" destOrd="0" presId="urn:microsoft.com/office/officeart/2005/8/layout/cycle8"/>
    <dgm:cxn modelId="{5FCE069A-B197-4016-BE32-55D7C24DD6AE}" type="presParOf" srcId="{E22E7AF9-108E-4477-864A-024D2DC8119C}" destId="{55E161C4-6D6D-4CAC-8713-AFD6E6A25A82}" srcOrd="16" destOrd="0" presId="urn:microsoft.com/office/officeart/2005/8/layout/cycle8"/>
    <dgm:cxn modelId="{3E1F5442-BECD-4999-9B06-E2D882D8CA4E}" type="presParOf" srcId="{E22E7AF9-108E-4477-864A-024D2DC8119C}" destId="{72173861-0EA6-401F-8664-3DD34716570A}" srcOrd="17" destOrd="0" presId="urn:microsoft.com/office/officeart/2005/8/layout/cycle8"/>
    <dgm:cxn modelId="{7FD8B547-3826-4990-9E8D-C564B1D8911F}" type="presParOf" srcId="{E22E7AF9-108E-4477-864A-024D2DC8119C}" destId="{E56301E5-A10A-45AF-BB48-AD6A0FD09BA8}" srcOrd="18" destOrd="0" presId="urn:microsoft.com/office/officeart/2005/8/layout/cycle8"/>
    <dgm:cxn modelId="{6FC0C500-1B64-4D4E-AF56-5C404B7129DC}" type="presParOf" srcId="{E22E7AF9-108E-4477-864A-024D2DC8119C}" destId="{1F3DB3FD-F846-4CF7-A7F0-178B6445966D}" srcOrd="19" destOrd="0" presId="urn:microsoft.com/office/officeart/2005/8/layout/cycle8"/>
    <dgm:cxn modelId="{AED7D7FE-B59C-44B0-93E2-C56EEA1148A0}" type="presParOf" srcId="{E22E7AF9-108E-4477-864A-024D2DC8119C}" destId="{AB1E963A-965A-492C-9A67-7C4BA9EE68D4}" srcOrd="20" destOrd="0" presId="urn:microsoft.com/office/officeart/2005/8/layout/cycle8"/>
    <dgm:cxn modelId="{C02DC894-C3B9-49F1-9C9C-14EC2A6CBD5F}" type="presParOf" srcId="{E22E7AF9-108E-4477-864A-024D2DC8119C}" destId="{4FE2E80F-020C-4AC8-B7FE-C2F8964DECD5}" srcOrd="21" destOrd="0" presId="urn:microsoft.com/office/officeart/2005/8/layout/cycle8"/>
    <dgm:cxn modelId="{DF5A76AF-A5A5-4647-80F3-F302E9FBFFDF}" type="presParOf" srcId="{E22E7AF9-108E-4477-864A-024D2DC8119C}" destId="{5C541C1C-D9E8-40E2-ABAA-69E0F6A7ADE3}" srcOrd="22" destOrd="0" presId="urn:microsoft.com/office/officeart/2005/8/layout/cycle8"/>
    <dgm:cxn modelId="{A2AA8D20-4DA0-41AF-A7FB-E841E28274DF}" type="presParOf" srcId="{E22E7AF9-108E-4477-864A-024D2DC8119C}" destId="{95C09DFE-9F38-4380-B83B-1A9438CF0DA9}" srcOrd="23" destOrd="0" presId="urn:microsoft.com/office/officeart/2005/8/layout/cycle8"/>
    <dgm:cxn modelId="{A07380F4-F5C9-43F6-BF25-B7DFE3300844}" type="presParOf" srcId="{E22E7AF9-108E-4477-864A-024D2DC8119C}" destId="{1A84376C-756D-44CE-A8D4-571B3D88113D}" srcOrd="24" destOrd="0" presId="urn:microsoft.com/office/officeart/2005/8/layout/cycle8"/>
    <dgm:cxn modelId="{65D83B5F-229A-4959-961F-D0573333043C}" type="presParOf" srcId="{E22E7AF9-108E-4477-864A-024D2DC8119C}" destId="{C57755A5-506B-4998-BD0B-12585BCEFE06}" srcOrd="25" destOrd="0" presId="urn:microsoft.com/office/officeart/2005/8/layout/cycle8"/>
    <dgm:cxn modelId="{55E17110-1E9A-48B9-B344-D65F528E69DC}" type="presParOf" srcId="{E22E7AF9-108E-4477-864A-024D2DC8119C}" destId="{2CB538A8-8E63-4B17-9526-E1CAFF08DE34}" srcOrd="26" destOrd="0" presId="urn:microsoft.com/office/officeart/2005/8/layout/cycle8"/>
    <dgm:cxn modelId="{8204BFC2-0C67-458D-910F-0EEAF80E290F}" type="presParOf" srcId="{E22E7AF9-108E-4477-864A-024D2DC8119C}" destId="{05D0A322-AF2F-4719-8574-C9042A15B560}" srcOrd="27" destOrd="0" presId="urn:microsoft.com/office/officeart/2005/8/layout/cycle8"/>
    <dgm:cxn modelId="{6D9E5ACB-57BF-4F57-B333-AC25A4784343}" type="presParOf" srcId="{E22E7AF9-108E-4477-864A-024D2DC8119C}" destId="{901FA266-1DE4-4BBF-AAD0-5B6E7FA16983}" srcOrd="28" destOrd="0" presId="urn:microsoft.com/office/officeart/2005/8/layout/cycle8"/>
    <dgm:cxn modelId="{B1816BC2-EA1B-441E-BD2F-6513CEE2F275}" type="presParOf" srcId="{E22E7AF9-108E-4477-864A-024D2DC8119C}" destId="{23EC15CE-3AC6-4351-9020-CD6B28844DFB}" srcOrd="29" destOrd="0" presId="urn:microsoft.com/office/officeart/2005/8/layout/cycle8"/>
    <dgm:cxn modelId="{9D0A93A7-E38E-41BE-933B-A90CE77B0513}" type="presParOf" srcId="{E22E7AF9-108E-4477-864A-024D2DC8119C}" destId="{FD146FF7-F2B5-4829-86AE-D53E850E475C}" srcOrd="30" destOrd="0" presId="urn:microsoft.com/office/officeart/2005/8/layout/cycle8"/>
    <dgm:cxn modelId="{E8BFB6FD-733E-4A37-A4D2-CA80219B791B}" type="presParOf" srcId="{E22E7AF9-108E-4477-864A-024D2DC8119C}" destId="{4A007CA1-7FEF-45D2-946F-5CA1E49A6417}" srcOrd="31" destOrd="0" presId="urn:microsoft.com/office/officeart/2005/8/layout/cycle8"/>
    <dgm:cxn modelId="{098933F2-C05C-461C-BA0E-1012FABAC8FF}" type="presParOf" srcId="{E22E7AF9-108E-4477-864A-024D2DC8119C}" destId="{9D9D6E58-4E03-4F9E-9BFE-E3F31A917750}" srcOrd="32" destOrd="0" presId="urn:microsoft.com/office/officeart/2005/8/layout/cycle8"/>
    <dgm:cxn modelId="{B848EC85-93A7-4F2C-8AF4-E8DDCF78B54E}" type="presParOf" srcId="{E22E7AF9-108E-4477-864A-024D2DC8119C}" destId="{501D9F6C-D585-4B36-BA04-B49E158821DF}" srcOrd="33" destOrd="0" presId="urn:microsoft.com/office/officeart/2005/8/layout/cycle8"/>
    <dgm:cxn modelId="{88A02507-147F-473D-A61E-B9CBFE8A9E43}" type="presParOf" srcId="{E22E7AF9-108E-4477-864A-024D2DC8119C}" destId="{EA27B8B3-7C62-41D5-8550-713C40B528A7}" srcOrd="34" destOrd="0" presId="urn:microsoft.com/office/officeart/2005/8/layout/cycle8"/>
  </dgm:cxnLst>
  <dgm:bg/>
  <dgm:whole/>
</dgm:dataModel>
</file>

<file path=ppt/diagrams/data2.xml><?xml version="1.0" encoding="utf-8"?>
<dgm:dataModel xmlns:dgm="http://schemas.openxmlformats.org/drawingml/2006/diagram" xmlns:a="http://schemas.openxmlformats.org/drawingml/2006/main">
  <dgm:ptLst>
    <dgm:pt modelId="{5DD256B9-AC98-4C20-AB93-A0B40B01EB8E}"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ru-RU"/>
        </a:p>
      </dgm:t>
    </dgm:pt>
    <dgm:pt modelId="{2493D7A7-BA35-47D0-A949-6528A4FCAA30}">
      <dgm:prSet phldrT="[Текст]" custT="1"/>
      <dgm:spPr/>
      <dgm:t>
        <a:bodyPr/>
        <a:lstStyle/>
        <a:p>
          <a:r>
            <a:rPr lang="cs-CZ" sz="2400" b="1" dirty="0" smtClean="0">
              <a:latin typeface="Times New Roman" pitchFamily="18" charset="0"/>
              <a:cs typeface="Times New Roman" pitchFamily="18" charset="0"/>
            </a:rPr>
            <a:t>Guramaçylyk</a:t>
          </a:r>
          <a:endParaRPr lang="ru-RU" sz="2400" dirty="0">
            <a:latin typeface="Times New Roman" pitchFamily="18" charset="0"/>
            <a:cs typeface="Times New Roman" pitchFamily="18" charset="0"/>
          </a:endParaRPr>
        </a:p>
      </dgm:t>
    </dgm:pt>
    <dgm:pt modelId="{529A6A43-A9F2-46A4-9E3E-04D39A286AF6}" type="parTrans" cxnId="{C69DF713-FA2E-4217-B86A-2C87D17ABCE4}">
      <dgm:prSet/>
      <dgm:spPr/>
      <dgm:t>
        <a:bodyPr/>
        <a:lstStyle/>
        <a:p>
          <a:endParaRPr lang="ru-RU" sz="2000">
            <a:latin typeface="Times New Roman" pitchFamily="18" charset="0"/>
            <a:cs typeface="Times New Roman" pitchFamily="18" charset="0"/>
          </a:endParaRPr>
        </a:p>
      </dgm:t>
    </dgm:pt>
    <dgm:pt modelId="{A319D79C-8141-47AF-972D-CF174ED9B546}" type="sibTrans" cxnId="{C69DF713-FA2E-4217-B86A-2C87D17ABCE4}">
      <dgm:prSet/>
      <dgm:spPr/>
      <dgm:t>
        <a:bodyPr/>
        <a:lstStyle/>
        <a:p>
          <a:endParaRPr lang="ru-RU" sz="2000">
            <a:latin typeface="Times New Roman" pitchFamily="18" charset="0"/>
            <a:cs typeface="Times New Roman" pitchFamily="18" charset="0"/>
          </a:endParaRPr>
        </a:p>
      </dgm:t>
    </dgm:pt>
    <dgm:pt modelId="{E465EF49-AD86-495D-8A5B-E71CB3AA6E51}">
      <dgm:prSet phldrT="[Текст]" custT="1"/>
      <dgm:spPr/>
      <dgm:t>
        <a:bodyPr/>
        <a:lstStyle/>
        <a:p>
          <a:r>
            <a:rPr lang="cs-CZ" sz="2400" b="1" dirty="0" smtClean="0">
              <a:latin typeface="Times New Roman" pitchFamily="18" charset="0"/>
              <a:cs typeface="Times New Roman" pitchFamily="18" charset="0"/>
            </a:rPr>
            <a:t>Kadalaşdyrmak </a:t>
          </a:r>
          <a:endParaRPr lang="ru-RU" sz="2400" dirty="0">
            <a:latin typeface="Times New Roman" pitchFamily="18" charset="0"/>
            <a:cs typeface="Times New Roman" pitchFamily="18" charset="0"/>
          </a:endParaRPr>
        </a:p>
      </dgm:t>
    </dgm:pt>
    <dgm:pt modelId="{CFC5F23A-F37E-4961-AC36-014D5BB0AEDF}" type="parTrans" cxnId="{29102982-A8DB-45B8-891D-D1B5DE831C15}">
      <dgm:prSet/>
      <dgm:spPr/>
      <dgm:t>
        <a:bodyPr/>
        <a:lstStyle/>
        <a:p>
          <a:endParaRPr lang="ru-RU" sz="2000">
            <a:latin typeface="Times New Roman" pitchFamily="18" charset="0"/>
            <a:cs typeface="Times New Roman" pitchFamily="18" charset="0"/>
          </a:endParaRPr>
        </a:p>
      </dgm:t>
    </dgm:pt>
    <dgm:pt modelId="{5BC52BC7-3E50-468A-8645-270B62B73AFF}" type="sibTrans" cxnId="{29102982-A8DB-45B8-891D-D1B5DE831C15}">
      <dgm:prSet/>
      <dgm:spPr/>
      <dgm:t>
        <a:bodyPr/>
        <a:lstStyle/>
        <a:p>
          <a:endParaRPr lang="ru-RU" sz="2000">
            <a:latin typeface="Times New Roman" pitchFamily="18" charset="0"/>
            <a:cs typeface="Times New Roman" pitchFamily="18" charset="0"/>
          </a:endParaRPr>
        </a:p>
      </dgm:t>
    </dgm:pt>
    <dgm:pt modelId="{403657F2-499F-4A7C-811B-291FE56E8D5E}">
      <dgm:prSet phldrT="[Текст]" custT="1"/>
      <dgm:spPr/>
      <dgm:t>
        <a:bodyPr/>
        <a:lstStyle/>
        <a:p>
          <a:r>
            <a:rPr lang="cs-CZ" sz="2000" b="1" dirty="0" smtClean="0">
              <a:latin typeface="Times New Roman" pitchFamily="18" charset="0"/>
              <a:cs typeface="Times New Roman" pitchFamily="18" charset="0"/>
            </a:rPr>
            <a:t>Meýilnamalaşdyrmak</a:t>
          </a:r>
          <a:endParaRPr lang="ru-RU" sz="2000" dirty="0">
            <a:latin typeface="Times New Roman" pitchFamily="18" charset="0"/>
            <a:cs typeface="Times New Roman" pitchFamily="18" charset="0"/>
          </a:endParaRPr>
        </a:p>
      </dgm:t>
    </dgm:pt>
    <dgm:pt modelId="{DC2367A7-F0C2-44F1-A7B5-78A6F95E2AC6}" type="parTrans" cxnId="{68D761FC-2560-4310-A046-6081224DDA37}">
      <dgm:prSet/>
      <dgm:spPr/>
      <dgm:t>
        <a:bodyPr/>
        <a:lstStyle/>
        <a:p>
          <a:endParaRPr lang="ru-RU" sz="2000">
            <a:latin typeface="Times New Roman" pitchFamily="18" charset="0"/>
            <a:cs typeface="Times New Roman" pitchFamily="18" charset="0"/>
          </a:endParaRPr>
        </a:p>
      </dgm:t>
    </dgm:pt>
    <dgm:pt modelId="{3F19A62B-43ED-44FC-A0CE-28E727CF9685}" type="sibTrans" cxnId="{68D761FC-2560-4310-A046-6081224DDA37}">
      <dgm:prSet/>
      <dgm:spPr/>
      <dgm:t>
        <a:bodyPr/>
        <a:lstStyle/>
        <a:p>
          <a:endParaRPr lang="ru-RU" sz="2000">
            <a:latin typeface="Times New Roman" pitchFamily="18" charset="0"/>
            <a:cs typeface="Times New Roman" pitchFamily="18" charset="0"/>
          </a:endParaRPr>
        </a:p>
      </dgm:t>
    </dgm:pt>
    <dgm:pt modelId="{083C9221-6654-4966-8E4C-2D5FCD5B9DBE}">
      <dgm:prSet phldrT="[Текст]" custT="1"/>
      <dgm:spPr/>
      <dgm:t>
        <a:bodyPr/>
        <a:lstStyle/>
        <a:p>
          <a:r>
            <a:rPr lang="cs-CZ" sz="2400" b="1" dirty="0" smtClean="0">
              <a:latin typeface="Times New Roman" pitchFamily="18" charset="0"/>
              <a:cs typeface="Times New Roman" pitchFamily="18" charset="0"/>
            </a:rPr>
            <a:t>Utgaşdyrmak</a:t>
          </a:r>
          <a:endParaRPr lang="ru-RU" sz="2400" dirty="0">
            <a:latin typeface="Times New Roman" pitchFamily="18" charset="0"/>
            <a:cs typeface="Times New Roman" pitchFamily="18" charset="0"/>
          </a:endParaRPr>
        </a:p>
      </dgm:t>
    </dgm:pt>
    <dgm:pt modelId="{2423BCB7-30B5-4736-83F4-6E9B0B100BFD}" type="parTrans" cxnId="{031C56C2-51C3-47A9-8ACF-EDD6D0C1EBAC}">
      <dgm:prSet/>
      <dgm:spPr/>
      <dgm:t>
        <a:bodyPr/>
        <a:lstStyle/>
        <a:p>
          <a:endParaRPr lang="ru-RU" sz="2000">
            <a:latin typeface="Times New Roman" pitchFamily="18" charset="0"/>
            <a:cs typeface="Times New Roman" pitchFamily="18" charset="0"/>
          </a:endParaRPr>
        </a:p>
      </dgm:t>
    </dgm:pt>
    <dgm:pt modelId="{F4FA8DA2-3C49-4787-B580-0F4B25D68923}" type="sibTrans" cxnId="{031C56C2-51C3-47A9-8ACF-EDD6D0C1EBAC}">
      <dgm:prSet/>
      <dgm:spPr/>
      <dgm:t>
        <a:bodyPr/>
        <a:lstStyle/>
        <a:p>
          <a:endParaRPr lang="ru-RU" sz="2000">
            <a:latin typeface="Times New Roman" pitchFamily="18" charset="0"/>
            <a:cs typeface="Times New Roman" pitchFamily="18" charset="0"/>
          </a:endParaRPr>
        </a:p>
      </dgm:t>
    </dgm:pt>
    <dgm:pt modelId="{E7E96B64-52CE-4BD7-B4B9-3778C31B0155}">
      <dgm:prSet phldrT="[Текст]" custT="1"/>
      <dgm:spPr/>
      <dgm:t>
        <a:bodyPr/>
        <a:lstStyle/>
        <a:p>
          <a:r>
            <a:rPr lang="cs-CZ" sz="2400" b="1" dirty="0" smtClean="0">
              <a:latin typeface="Times New Roman" pitchFamily="18" charset="0"/>
              <a:cs typeface="Times New Roman" pitchFamily="18" charset="0"/>
            </a:rPr>
            <a:t>Gözegçilik</a:t>
          </a:r>
          <a:endParaRPr lang="ru-RU" sz="2400" dirty="0">
            <a:latin typeface="Times New Roman" pitchFamily="18" charset="0"/>
            <a:cs typeface="Times New Roman" pitchFamily="18" charset="0"/>
          </a:endParaRPr>
        </a:p>
      </dgm:t>
    </dgm:pt>
    <dgm:pt modelId="{FD4978E2-CC06-41C4-ABD0-B96C121AC812}" type="parTrans" cxnId="{C45F2EBF-7DC2-4DD9-8F6E-A959C6979FB1}">
      <dgm:prSet/>
      <dgm:spPr/>
      <dgm:t>
        <a:bodyPr/>
        <a:lstStyle/>
        <a:p>
          <a:endParaRPr lang="ru-RU" sz="2000">
            <a:latin typeface="Times New Roman" pitchFamily="18" charset="0"/>
            <a:cs typeface="Times New Roman" pitchFamily="18" charset="0"/>
          </a:endParaRPr>
        </a:p>
      </dgm:t>
    </dgm:pt>
    <dgm:pt modelId="{4BD16977-70F0-4AC1-8705-1065FBD36D17}" type="sibTrans" cxnId="{C45F2EBF-7DC2-4DD9-8F6E-A959C6979FB1}">
      <dgm:prSet/>
      <dgm:spPr/>
      <dgm:t>
        <a:bodyPr/>
        <a:lstStyle/>
        <a:p>
          <a:endParaRPr lang="ru-RU" sz="2000">
            <a:latin typeface="Times New Roman" pitchFamily="18" charset="0"/>
            <a:cs typeface="Times New Roman" pitchFamily="18" charset="0"/>
          </a:endParaRPr>
        </a:p>
      </dgm:t>
    </dgm:pt>
    <dgm:pt modelId="{10D65817-5414-47AC-A148-2B0B3DE00DD4}">
      <dgm:prSet custT="1"/>
      <dgm:spPr/>
      <dgm:t>
        <a:bodyPr/>
        <a:lstStyle/>
        <a:p>
          <a:r>
            <a:rPr lang="cs-CZ" sz="2400" b="1" smtClean="0">
              <a:latin typeface="Times New Roman" pitchFamily="18" charset="0"/>
              <a:cs typeface="Times New Roman" pitchFamily="18" charset="0"/>
            </a:rPr>
            <a:t>Düzgünleşdirmek</a:t>
          </a:r>
          <a:endParaRPr lang="ru-RU" sz="2400">
            <a:latin typeface="Times New Roman" pitchFamily="18" charset="0"/>
            <a:cs typeface="Times New Roman" pitchFamily="18" charset="0"/>
          </a:endParaRPr>
        </a:p>
      </dgm:t>
    </dgm:pt>
    <dgm:pt modelId="{38E0816B-4FA1-49C6-8321-FED916A7E3EB}" type="parTrans" cxnId="{8B2E182E-4D63-488E-B54D-C234951DC5F9}">
      <dgm:prSet/>
      <dgm:spPr/>
      <dgm:t>
        <a:bodyPr/>
        <a:lstStyle/>
        <a:p>
          <a:endParaRPr lang="ru-RU" sz="2000">
            <a:latin typeface="Times New Roman" pitchFamily="18" charset="0"/>
            <a:cs typeface="Times New Roman" pitchFamily="18" charset="0"/>
          </a:endParaRPr>
        </a:p>
      </dgm:t>
    </dgm:pt>
    <dgm:pt modelId="{B54C6CD0-90BB-4196-A16D-94F73EF90B5D}" type="sibTrans" cxnId="{8B2E182E-4D63-488E-B54D-C234951DC5F9}">
      <dgm:prSet/>
      <dgm:spPr/>
      <dgm:t>
        <a:bodyPr/>
        <a:lstStyle/>
        <a:p>
          <a:endParaRPr lang="ru-RU" sz="2000">
            <a:latin typeface="Times New Roman" pitchFamily="18" charset="0"/>
            <a:cs typeface="Times New Roman" pitchFamily="18" charset="0"/>
          </a:endParaRPr>
        </a:p>
      </dgm:t>
    </dgm:pt>
    <dgm:pt modelId="{E76834EE-3DEE-4534-B7C7-81A015DA55B9}" type="pres">
      <dgm:prSet presAssocID="{5DD256B9-AC98-4C20-AB93-A0B40B01EB8E}" presName="diagram" presStyleCnt="0">
        <dgm:presLayoutVars>
          <dgm:dir/>
          <dgm:resizeHandles val="exact"/>
        </dgm:presLayoutVars>
      </dgm:prSet>
      <dgm:spPr/>
      <dgm:t>
        <a:bodyPr/>
        <a:lstStyle/>
        <a:p>
          <a:endParaRPr lang="ru-RU"/>
        </a:p>
      </dgm:t>
    </dgm:pt>
    <dgm:pt modelId="{DDD45A01-4DF3-471B-9A02-E1D133BBBA88}" type="pres">
      <dgm:prSet presAssocID="{2493D7A7-BA35-47D0-A949-6528A4FCAA30}" presName="node" presStyleLbl="node1" presStyleIdx="0" presStyleCnt="6">
        <dgm:presLayoutVars>
          <dgm:bulletEnabled val="1"/>
        </dgm:presLayoutVars>
      </dgm:prSet>
      <dgm:spPr/>
      <dgm:t>
        <a:bodyPr/>
        <a:lstStyle/>
        <a:p>
          <a:endParaRPr lang="ru-RU"/>
        </a:p>
      </dgm:t>
    </dgm:pt>
    <dgm:pt modelId="{4CD5E12B-BC17-46AF-AE88-02AF16B5C6E8}" type="pres">
      <dgm:prSet presAssocID="{A319D79C-8141-47AF-972D-CF174ED9B546}" presName="sibTrans" presStyleCnt="0"/>
      <dgm:spPr/>
    </dgm:pt>
    <dgm:pt modelId="{6D20C1CE-6A57-4C13-9A43-020961565698}" type="pres">
      <dgm:prSet presAssocID="{E465EF49-AD86-495D-8A5B-E71CB3AA6E51}" presName="node" presStyleLbl="node1" presStyleIdx="1" presStyleCnt="6">
        <dgm:presLayoutVars>
          <dgm:bulletEnabled val="1"/>
        </dgm:presLayoutVars>
      </dgm:prSet>
      <dgm:spPr/>
      <dgm:t>
        <a:bodyPr/>
        <a:lstStyle/>
        <a:p>
          <a:endParaRPr lang="ru-RU"/>
        </a:p>
      </dgm:t>
    </dgm:pt>
    <dgm:pt modelId="{663D31D0-8E4F-4096-916B-D8344F2369C8}" type="pres">
      <dgm:prSet presAssocID="{5BC52BC7-3E50-468A-8645-270B62B73AFF}" presName="sibTrans" presStyleCnt="0"/>
      <dgm:spPr/>
    </dgm:pt>
    <dgm:pt modelId="{B01120A9-CEF0-4668-B143-DD083EC4C5D6}" type="pres">
      <dgm:prSet presAssocID="{403657F2-499F-4A7C-811B-291FE56E8D5E}" presName="node" presStyleLbl="node1" presStyleIdx="2" presStyleCnt="6">
        <dgm:presLayoutVars>
          <dgm:bulletEnabled val="1"/>
        </dgm:presLayoutVars>
      </dgm:prSet>
      <dgm:spPr/>
      <dgm:t>
        <a:bodyPr/>
        <a:lstStyle/>
        <a:p>
          <a:endParaRPr lang="ru-RU"/>
        </a:p>
      </dgm:t>
    </dgm:pt>
    <dgm:pt modelId="{B2412FA0-E261-42FA-A1F4-7B5AFD7D1648}" type="pres">
      <dgm:prSet presAssocID="{3F19A62B-43ED-44FC-A0CE-28E727CF9685}" presName="sibTrans" presStyleCnt="0"/>
      <dgm:spPr/>
    </dgm:pt>
    <dgm:pt modelId="{0A1ADFBD-5531-412A-8706-96790556708C}" type="pres">
      <dgm:prSet presAssocID="{083C9221-6654-4966-8E4C-2D5FCD5B9DBE}" presName="node" presStyleLbl="node1" presStyleIdx="3" presStyleCnt="6">
        <dgm:presLayoutVars>
          <dgm:bulletEnabled val="1"/>
        </dgm:presLayoutVars>
      </dgm:prSet>
      <dgm:spPr/>
      <dgm:t>
        <a:bodyPr/>
        <a:lstStyle/>
        <a:p>
          <a:endParaRPr lang="ru-RU"/>
        </a:p>
      </dgm:t>
    </dgm:pt>
    <dgm:pt modelId="{EBEE95D6-34B0-429A-9DD7-7D04DD6A8AE5}" type="pres">
      <dgm:prSet presAssocID="{F4FA8DA2-3C49-4787-B580-0F4B25D68923}" presName="sibTrans" presStyleCnt="0"/>
      <dgm:spPr/>
    </dgm:pt>
    <dgm:pt modelId="{427E3D54-8398-4ADD-8DD4-A72A8BEE15D1}" type="pres">
      <dgm:prSet presAssocID="{E7E96B64-52CE-4BD7-B4B9-3778C31B0155}" presName="node" presStyleLbl="node1" presStyleIdx="4" presStyleCnt="6">
        <dgm:presLayoutVars>
          <dgm:bulletEnabled val="1"/>
        </dgm:presLayoutVars>
      </dgm:prSet>
      <dgm:spPr/>
      <dgm:t>
        <a:bodyPr/>
        <a:lstStyle/>
        <a:p>
          <a:endParaRPr lang="ru-RU"/>
        </a:p>
      </dgm:t>
    </dgm:pt>
    <dgm:pt modelId="{883969CA-1388-4DC7-B6B6-21C4C7F05B49}" type="pres">
      <dgm:prSet presAssocID="{4BD16977-70F0-4AC1-8705-1065FBD36D17}" presName="sibTrans" presStyleCnt="0"/>
      <dgm:spPr/>
    </dgm:pt>
    <dgm:pt modelId="{7E9CDE09-0F88-470A-8383-305367F7B73C}" type="pres">
      <dgm:prSet presAssocID="{10D65817-5414-47AC-A148-2B0B3DE00DD4}" presName="node" presStyleLbl="node1" presStyleIdx="5" presStyleCnt="6">
        <dgm:presLayoutVars>
          <dgm:bulletEnabled val="1"/>
        </dgm:presLayoutVars>
      </dgm:prSet>
      <dgm:spPr/>
      <dgm:t>
        <a:bodyPr/>
        <a:lstStyle/>
        <a:p>
          <a:endParaRPr lang="ru-RU"/>
        </a:p>
      </dgm:t>
    </dgm:pt>
  </dgm:ptLst>
  <dgm:cxnLst>
    <dgm:cxn modelId="{A88638E7-C17F-46AC-879E-5B416295B72D}" type="presOf" srcId="{E7E96B64-52CE-4BD7-B4B9-3778C31B0155}" destId="{427E3D54-8398-4ADD-8DD4-A72A8BEE15D1}" srcOrd="0" destOrd="0" presId="urn:microsoft.com/office/officeart/2005/8/layout/default"/>
    <dgm:cxn modelId="{F71252D6-9CB9-4BE5-B50B-0AF4151DDE81}" type="presOf" srcId="{403657F2-499F-4A7C-811B-291FE56E8D5E}" destId="{B01120A9-CEF0-4668-B143-DD083EC4C5D6}" srcOrd="0" destOrd="0" presId="urn:microsoft.com/office/officeart/2005/8/layout/default"/>
    <dgm:cxn modelId="{C7932F12-F765-4D46-AD68-19BCF8BB455C}" type="presOf" srcId="{083C9221-6654-4966-8E4C-2D5FCD5B9DBE}" destId="{0A1ADFBD-5531-412A-8706-96790556708C}" srcOrd="0" destOrd="0" presId="urn:microsoft.com/office/officeart/2005/8/layout/default"/>
    <dgm:cxn modelId="{031C56C2-51C3-47A9-8ACF-EDD6D0C1EBAC}" srcId="{5DD256B9-AC98-4C20-AB93-A0B40B01EB8E}" destId="{083C9221-6654-4966-8E4C-2D5FCD5B9DBE}" srcOrd="3" destOrd="0" parTransId="{2423BCB7-30B5-4736-83F4-6E9B0B100BFD}" sibTransId="{F4FA8DA2-3C49-4787-B580-0F4B25D68923}"/>
    <dgm:cxn modelId="{98357ABB-46C5-4010-861F-DFEF6CC49620}" type="presOf" srcId="{5DD256B9-AC98-4C20-AB93-A0B40B01EB8E}" destId="{E76834EE-3DEE-4534-B7C7-81A015DA55B9}" srcOrd="0" destOrd="0" presId="urn:microsoft.com/office/officeart/2005/8/layout/default"/>
    <dgm:cxn modelId="{8B2E182E-4D63-488E-B54D-C234951DC5F9}" srcId="{5DD256B9-AC98-4C20-AB93-A0B40B01EB8E}" destId="{10D65817-5414-47AC-A148-2B0B3DE00DD4}" srcOrd="5" destOrd="0" parTransId="{38E0816B-4FA1-49C6-8321-FED916A7E3EB}" sibTransId="{B54C6CD0-90BB-4196-A16D-94F73EF90B5D}"/>
    <dgm:cxn modelId="{D5588F8E-42E3-43C6-8118-FACF6EFEEACF}" type="presOf" srcId="{10D65817-5414-47AC-A148-2B0B3DE00DD4}" destId="{7E9CDE09-0F88-470A-8383-305367F7B73C}" srcOrd="0" destOrd="0" presId="urn:microsoft.com/office/officeart/2005/8/layout/default"/>
    <dgm:cxn modelId="{29102982-A8DB-45B8-891D-D1B5DE831C15}" srcId="{5DD256B9-AC98-4C20-AB93-A0B40B01EB8E}" destId="{E465EF49-AD86-495D-8A5B-E71CB3AA6E51}" srcOrd="1" destOrd="0" parTransId="{CFC5F23A-F37E-4961-AC36-014D5BB0AEDF}" sibTransId="{5BC52BC7-3E50-468A-8645-270B62B73AFF}"/>
    <dgm:cxn modelId="{C45F2EBF-7DC2-4DD9-8F6E-A959C6979FB1}" srcId="{5DD256B9-AC98-4C20-AB93-A0B40B01EB8E}" destId="{E7E96B64-52CE-4BD7-B4B9-3778C31B0155}" srcOrd="4" destOrd="0" parTransId="{FD4978E2-CC06-41C4-ABD0-B96C121AC812}" sibTransId="{4BD16977-70F0-4AC1-8705-1065FBD36D17}"/>
    <dgm:cxn modelId="{68D761FC-2560-4310-A046-6081224DDA37}" srcId="{5DD256B9-AC98-4C20-AB93-A0B40B01EB8E}" destId="{403657F2-499F-4A7C-811B-291FE56E8D5E}" srcOrd="2" destOrd="0" parTransId="{DC2367A7-F0C2-44F1-A7B5-78A6F95E2AC6}" sibTransId="{3F19A62B-43ED-44FC-A0CE-28E727CF9685}"/>
    <dgm:cxn modelId="{1D25A191-9244-43BD-86F3-281DC703CCCC}" type="presOf" srcId="{2493D7A7-BA35-47D0-A949-6528A4FCAA30}" destId="{DDD45A01-4DF3-471B-9A02-E1D133BBBA88}" srcOrd="0" destOrd="0" presId="urn:microsoft.com/office/officeart/2005/8/layout/default"/>
    <dgm:cxn modelId="{C69DF713-FA2E-4217-B86A-2C87D17ABCE4}" srcId="{5DD256B9-AC98-4C20-AB93-A0B40B01EB8E}" destId="{2493D7A7-BA35-47D0-A949-6528A4FCAA30}" srcOrd="0" destOrd="0" parTransId="{529A6A43-A9F2-46A4-9E3E-04D39A286AF6}" sibTransId="{A319D79C-8141-47AF-972D-CF174ED9B546}"/>
    <dgm:cxn modelId="{FC68BBCF-DA0A-4B99-AA28-3570AF8A99D6}" type="presOf" srcId="{E465EF49-AD86-495D-8A5B-E71CB3AA6E51}" destId="{6D20C1CE-6A57-4C13-9A43-020961565698}" srcOrd="0" destOrd="0" presId="urn:microsoft.com/office/officeart/2005/8/layout/default"/>
    <dgm:cxn modelId="{617CDBB5-9D27-463B-99B0-52495E4C333C}" type="presParOf" srcId="{E76834EE-3DEE-4534-B7C7-81A015DA55B9}" destId="{DDD45A01-4DF3-471B-9A02-E1D133BBBA88}" srcOrd="0" destOrd="0" presId="urn:microsoft.com/office/officeart/2005/8/layout/default"/>
    <dgm:cxn modelId="{30701A88-D69D-495C-A5BD-B921C25EE7F1}" type="presParOf" srcId="{E76834EE-3DEE-4534-B7C7-81A015DA55B9}" destId="{4CD5E12B-BC17-46AF-AE88-02AF16B5C6E8}" srcOrd="1" destOrd="0" presId="urn:microsoft.com/office/officeart/2005/8/layout/default"/>
    <dgm:cxn modelId="{875B1D63-B12C-4425-A3F9-3AE247017511}" type="presParOf" srcId="{E76834EE-3DEE-4534-B7C7-81A015DA55B9}" destId="{6D20C1CE-6A57-4C13-9A43-020961565698}" srcOrd="2" destOrd="0" presId="urn:microsoft.com/office/officeart/2005/8/layout/default"/>
    <dgm:cxn modelId="{D6F0F040-128A-483D-BE2A-99F37688A71F}" type="presParOf" srcId="{E76834EE-3DEE-4534-B7C7-81A015DA55B9}" destId="{663D31D0-8E4F-4096-916B-D8344F2369C8}" srcOrd="3" destOrd="0" presId="urn:microsoft.com/office/officeart/2005/8/layout/default"/>
    <dgm:cxn modelId="{C62B55E4-C1DA-4C55-A0B1-02657800FA68}" type="presParOf" srcId="{E76834EE-3DEE-4534-B7C7-81A015DA55B9}" destId="{B01120A9-CEF0-4668-B143-DD083EC4C5D6}" srcOrd="4" destOrd="0" presId="urn:microsoft.com/office/officeart/2005/8/layout/default"/>
    <dgm:cxn modelId="{89130A54-7CC4-4FE4-BBF6-518E124FE65D}" type="presParOf" srcId="{E76834EE-3DEE-4534-B7C7-81A015DA55B9}" destId="{B2412FA0-E261-42FA-A1F4-7B5AFD7D1648}" srcOrd="5" destOrd="0" presId="urn:microsoft.com/office/officeart/2005/8/layout/default"/>
    <dgm:cxn modelId="{2B8AAF1F-C3F8-4ADE-84A3-94FD29E6B602}" type="presParOf" srcId="{E76834EE-3DEE-4534-B7C7-81A015DA55B9}" destId="{0A1ADFBD-5531-412A-8706-96790556708C}" srcOrd="6" destOrd="0" presId="urn:microsoft.com/office/officeart/2005/8/layout/default"/>
    <dgm:cxn modelId="{3AD76CEC-601A-4F59-914C-9A34754C6533}" type="presParOf" srcId="{E76834EE-3DEE-4534-B7C7-81A015DA55B9}" destId="{EBEE95D6-34B0-429A-9DD7-7D04DD6A8AE5}" srcOrd="7" destOrd="0" presId="urn:microsoft.com/office/officeart/2005/8/layout/default"/>
    <dgm:cxn modelId="{99CDFFEF-D14E-4061-9AB7-1F625807C19F}" type="presParOf" srcId="{E76834EE-3DEE-4534-B7C7-81A015DA55B9}" destId="{427E3D54-8398-4ADD-8DD4-A72A8BEE15D1}" srcOrd="8" destOrd="0" presId="urn:microsoft.com/office/officeart/2005/8/layout/default"/>
    <dgm:cxn modelId="{262C6A0A-1C71-47D9-9BFC-D5B8BAB09DF5}" type="presParOf" srcId="{E76834EE-3DEE-4534-B7C7-81A015DA55B9}" destId="{883969CA-1388-4DC7-B6B6-21C4C7F05B49}" srcOrd="9" destOrd="0" presId="urn:microsoft.com/office/officeart/2005/8/layout/default"/>
    <dgm:cxn modelId="{59481A7C-8DF9-4B3A-8009-4617E77DBF85}" type="presParOf" srcId="{E76834EE-3DEE-4534-B7C7-81A015DA55B9}" destId="{7E9CDE09-0F88-470A-8383-305367F7B73C}" srcOrd="10" destOrd="0" presId="urn:microsoft.com/office/officeart/2005/8/layout/default"/>
  </dgm:cxnLst>
  <dgm:bg/>
  <dgm:whole/>
</dgm:dataModel>
</file>

<file path=ppt/diagrams/data3.xml><?xml version="1.0" encoding="utf-8"?>
<dgm:dataModel xmlns:dgm="http://schemas.openxmlformats.org/drawingml/2006/diagram" xmlns:a="http://schemas.openxmlformats.org/drawingml/2006/main">
  <dgm:ptLst>
    <dgm:pt modelId="{71C93BA2-1E8A-43AC-A9A6-B3D74EDE81BD}" type="doc">
      <dgm:prSet loTypeId="urn:microsoft.com/office/officeart/2005/8/layout/vProcess5" loCatId="process" qsTypeId="urn:microsoft.com/office/officeart/2005/8/quickstyle/simple1" qsCatId="simple" csTypeId="urn:microsoft.com/office/officeart/2005/8/colors/accent0_2" csCatId="mainScheme" phldr="1"/>
      <dgm:spPr/>
      <dgm:t>
        <a:bodyPr/>
        <a:lstStyle/>
        <a:p>
          <a:endParaRPr lang="ru-RU"/>
        </a:p>
      </dgm:t>
    </dgm:pt>
    <dgm:pt modelId="{3563013F-52A6-4C7E-BF92-3A8754BC36D7}">
      <dgm:prSet phldrT="[Текст]"/>
      <dgm:spPr/>
      <dgm:t>
        <a:bodyPr/>
        <a:lstStyle/>
        <a:p>
          <a:r>
            <a:rPr lang="tk-TM" b="1" dirty="0" smtClean="0">
              <a:solidFill>
                <a:schemeClr val="tx1"/>
              </a:solidFill>
              <a:latin typeface="Times New Roman" pitchFamily="18" charset="0"/>
              <a:cs typeface="Times New Roman" pitchFamily="18" charset="0"/>
            </a:rPr>
            <a:t>M</a:t>
          </a:r>
          <a:r>
            <a:rPr lang="cs-CZ" b="1" dirty="0" smtClean="0">
              <a:solidFill>
                <a:schemeClr val="tx1"/>
              </a:solidFill>
              <a:latin typeface="Times New Roman" pitchFamily="18" charset="0"/>
              <a:cs typeface="Times New Roman" pitchFamily="18" charset="0"/>
            </a:rPr>
            <a:t>arketing</a:t>
          </a:r>
          <a:r>
            <a:rPr lang="tk-TM" b="1"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dgm:t>
    </dgm:pt>
    <dgm:pt modelId="{AD0D3E92-BFAE-49FB-8C0B-B49B30DB1FB9}" type="parTrans" cxnId="{1D1DEE23-846B-46A6-A91B-307D268EBC94}">
      <dgm:prSet/>
      <dgm:spPr/>
      <dgm:t>
        <a:bodyPr/>
        <a:lstStyle/>
        <a:p>
          <a:endParaRPr lang="ru-RU">
            <a:solidFill>
              <a:schemeClr val="tx1"/>
            </a:solidFill>
            <a:latin typeface="Times New Roman" pitchFamily="18" charset="0"/>
            <a:cs typeface="Times New Roman" pitchFamily="18" charset="0"/>
          </a:endParaRPr>
        </a:p>
      </dgm:t>
    </dgm:pt>
    <dgm:pt modelId="{0ACC2CEA-5DFB-4432-B6AD-5831CAEF83C3}" type="sibTrans" cxnId="{1D1DEE23-846B-46A6-A91B-307D268EBC94}">
      <dgm:prSet/>
      <dgm:spPr/>
      <dgm:t>
        <a:bodyPr/>
        <a:lstStyle/>
        <a:p>
          <a:endParaRPr lang="ru-RU">
            <a:solidFill>
              <a:schemeClr val="tx1"/>
            </a:solidFill>
            <a:latin typeface="Times New Roman" pitchFamily="18" charset="0"/>
            <a:cs typeface="Times New Roman" pitchFamily="18" charset="0"/>
          </a:endParaRPr>
        </a:p>
      </dgm:t>
    </dgm:pt>
    <dgm:pt modelId="{82EDB4D5-9EFA-478F-9C43-E69AF6F91F87}">
      <dgm:prSet phldrT="[Текст]"/>
      <dgm:spPr/>
      <dgm:t>
        <a:bodyPr/>
        <a:lstStyle/>
        <a:p>
          <a:r>
            <a:rPr lang="en-US" b="1" dirty="0" smtClean="0">
              <a:solidFill>
                <a:schemeClr val="tx1"/>
              </a:solidFill>
              <a:latin typeface="Times New Roman" pitchFamily="18" charset="0"/>
              <a:cs typeface="Times New Roman" pitchFamily="18" charset="0"/>
            </a:rPr>
            <a:t>S</a:t>
          </a:r>
          <a:r>
            <a:rPr lang="cs-CZ" b="1" dirty="0" smtClean="0">
              <a:solidFill>
                <a:schemeClr val="tx1"/>
              </a:solidFill>
              <a:latin typeface="Times New Roman" pitchFamily="18" charset="0"/>
              <a:cs typeface="Times New Roman" pitchFamily="18" charset="0"/>
            </a:rPr>
            <a:t>trategik meýilnamalaşdyrmak</a:t>
          </a:r>
          <a:r>
            <a:rPr lang="tk-TM" b="1"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dgm:t>
    </dgm:pt>
    <dgm:pt modelId="{855B1FC1-93D9-4B8E-9599-CAEBFCF1C26B}" type="parTrans" cxnId="{3AFD32D4-3FFA-4226-9548-31FA00498603}">
      <dgm:prSet/>
      <dgm:spPr/>
      <dgm:t>
        <a:bodyPr/>
        <a:lstStyle/>
        <a:p>
          <a:endParaRPr lang="ru-RU">
            <a:solidFill>
              <a:schemeClr val="tx1"/>
            </a:solidFill>
            <a:latin typeface="Times New Roman" pitchFamily="18" charset="0"/>
            <a:cs typeface="Times New Roman" pitchFamily="18" charset="0"/>
          </a:endParaRPr>
        </a:p>
      </dgm:t>
    </dgm:pt>
    <dgm:pt modelId="{AADD3DB4-4B19-4E91-8F29-50630874D37F}" type="sibTrans" cxnId="{3AFD32D4-3FFA-4226-9548-31FA00498603}">
      <dgm:prSet/>
      <dgm:spPr/>
      <dgm:t>
        <a:bodyPr/>
        <a:lstStyle/>
        <a:p>
          <a:endParaRPr lang="ru-RU">
            <a:solidFill>
              <a:schemeClr val="tx1"/>
            </a:solidFill>
            <a:latin typeface="Times New Roman" pitchFamily="18" charset="0"/>
            <a:cs typeface="Times New Roman" pitchFamily="18" charset="0"/>
          </a:endParaRPr>
        </a:p>
      </dgm:t>
    </dgm:pt>
    <dgm:pt modelId="{23EE62B9-17C0-4D22-B573-81E78042A9CE}">
      <dgm:prSet phldrT="[Текст]"/>
      <dgm:spPr/>
      <dgm:t>
        <a:bodyPr/>
        <a:lstStyle/>
        <a:p>
          <a:r>
            <a:rPr lang="en-US" b="1" dirty="0" smtClean="0">
              <a:solidFill>
                <a:schemeClr val="tx1"/>
              </a:solidFill>
              <a:latin typeface="Times New Roman" pitchFamily="18" charset="0"/>
              <a:cs typeface="Times New Roman" pitchFamily="18" charset="0"/>
            </a:rPr>
            <a:t>H</a:t>
          </a:r>
          <a:r>
            <a:rPr lang="cs-CZ" b="1" dirty="0" smtClean="0">
              <a:solidFill>
                <a:schemeClr val="tx1"/>
              </a:solidFill>
              <a:latin typeface="Times New Roman" pitchFamily="18" charset="0"/>
              <a:cs typeface="Times New Roman" pitchFamily="18" charset="0"/>
            </a:rPr>
            <a:t>asaba alyş</a:t>
          </a:r>
          <a:r>
            <a:rPr lang="tk-TM" b="1"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dgm:t>
    </dgm:pt>
    <dgm:pt modelId="{86178C81-6455-4141-8FE0-B1CDA5FC4FF2}" type="parTrans" cxnId="{A083998F-EC63-4B8B-A093-10328E12CAB9}">
      <dgm:prSet/>
      <dgm:spPr/>
      <dgm:t>
        <a:bodyPr/>
        <a:lstStyle/>
        <a:p>
          <a:endParaRPr lang="ru-RU">
            <a:solidFill>
              <a:schemeClr val="tx1"/>
            </a:solidFill>
            <a:latin typeface="Times New Roman" pitchFamily="18" charset="0"/>
            <a:cs typeface="Times New Roman" pitchFamily="18" charset="0"/>
          </a:endParaRPr>
        </a:p>
      </dgm:t>
    </dgm:pt>
    <dgm:pt modelId="{47CDDC81-6DC1-41CB-A0C1-B251DC8FCAD0}" type="sibTrans" cxnId="{A083998F-EC63-4B8B-A093-10328E12CAB9}">
      <dgm:prSet/>
      <dgm:spPr/>
      <dgm:t>
        <a:bodyPr/>
        <a:lstStyle/>
        <a:p>
          <a:endParaRPr lang="ru-RU">
            <a:solidFill>
              <a:schemeClr val="tx1"/>
            </a:solidFill>
            <a:latin typeface="Times New Roman" pitchFamily="18" charset="0"/>
            <a:cs typeface="Times New Roman" pitchFamily="18" charset="0"/>
          </a:endParaRPr>
        </a:p>
      </dgm:t>
    </dgm:pt>
    <dgm:pt modelId="{AE6B10F9-984B-449B-B094-F7BA9910E5C3}">
      <dgm:prSet/>
      <dgm:spPr/>
      <dgm:t>
        <a:bodyPr/>
        <a:lstStyle/>
        <a:p>
          <a:r>
            <a:rPr lang="en-US" b="1" dirty="0" smtClean="0">
              <a:solidFill>
                <a:schemeClr val="tx1"/>
              </a:solidFill>
              <a:latin typeface="Times New Roman" pitchFamily="18" charset="0"/>
              <a:cs typeface="Times New Roman" pitchFamily="18" charset="0"/>
            </a:rPr>
            <a:t>M</a:t>
          </a:r>
          <a:r>
            <a:rPr lang="cs-CZ" b="1" dirty="0" smtClean="0">
              <a:solidFill>
                <a:schemeClr val="tx1"/>
              </a:solidFill>
              <a:latin typeface="Times New Roman" pitchFamily="18" charset="0"/>
              <a:cs typeface="Times New Roman" pitchFamily="18" charset="0"/>
            </a:rPr>
            <a:t>aliýe we ykdysady taýdan meýilnamalaşdyrmak</a:t>
          </a:r>
          <a:r>
            <a:rPr lang="tk-TM" b="1"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dgm:t>
    </dgm:pt>
    <dgm:pt modelId="{D590879C-3887-4C4C-9C07-626E033CF6D2}" type="parTrans" cxnId="{9CE1CFA3-A2F0-4524-8208-493F07617F61}">
      <dgm:prSet/>
      <dgm:spPr/>
      <dgm:t>
        <a:bodyPr/>
        <a:lstStyle/>
        <a:p>
          <a:endParaRPr lang="ru-RU">
            <a:solidFill>
              <a:schemeClr val="tx1"/>
            </a:solidFill>
            <a:latin typeface="Times New Roman" pitchFamily="18" charset="0"/>
            <a:cs typeface="Times New Roman" pitchFamily="18" charset="0"/>
          </a:endParaRPr>
        </a:p>
      </dgm:t>
    </dgm:pt>
    <dgm:pt modelId="{CB682995-D452-46F0-B2BD-D46CC4F64205}" type="sibTrans" cxnId="{9CE1CFA3-A2F0-4524-8208-493F07617F61}">
      <dgm:prSet/>
      <dgm:spPr/>
      <dgm:t>
        <a:bodyPr/>
        <a:lstStyle/>
        <a:p>
          <a:endParaRPr lang="ru-RU">
            <a:solidFill>
              <a:schemeClr val="tx1"/>
            </a:solidFill>
            <a:latin typeface="Times New Roman" pitchFamily="18" charset="0"/>
            <a:cs typeface="Times New Roman" pitchFamily="18" charset="0"/>
          </a:endParaRPr>
        </a:p>
      </dgm:t>
    </dgm:pt>
    <dgm:pt modelId="{14B2F320-A3A4-4F6A-9E03-01CF667B027D}">
      <dgm:prSet/>
      <dgm:spPr/>
      <dgm:t>
        <a:bodyPr/>
        <a:lstStyle/>
        <a:p>
          <a:r>
            <a:rPr lang="en-US" b="1" dirty="0" smtClean="0">
              <a:solidFill>
                <a:schemeClr val="tx1"/>
              </a:solidFill>
              <a:latin typeface="Times New Roman" pitchFamily="18" charset="0"/>
              <a:cs typeface="Times New Roman" pitchFamily="18" charset="0"/>
            </a:rPr>
            <a:t>I</a:t>
          </a:r>
          <a:r>
            <a:rPr lang="cs-CZ" b="1" dirty="0" smtClean="0">
              <a:solidFill>
                <a:schemeClr val="tx1"/>
              </a:solidFill>
              <a:latin typeface="Times New Roman" pitchFamily="18" charset="0"/>
              <a:cs typeface="Times New Roman" pitchFamily="18" charset="0"/>
            </a:rPr>
            <a:t>şgärleri dolandyrmak</a:t>
          </a:r>
          <a:r>
            <a:rPr lang="tk-TM" b="1" dirty="0" smtClean="0">
              <a:solidFill>
                <a:schemeClr val="tx1"/>
              </a:solidFill>
              <a:latin typeface="Times New Roman" pitchFamily="18" charset="0"/>
              <a:cs typeface="Times New Roman" pitchFamily="18" charset="0"/>
            </a:rPr>
            <a:t>, </a:t>
          </a:r>
          <a:r>
            <a:rPr lang="cs-CZ" b="1" dirty="0" smtClean="0">
              <a:solidFill>
                <a:schemeClr val="tx1"/>
              </a:solidFill>
              <a:latin typeface="Times New Roman" pitchFamily="18" charset="0"/>
              <a:cs typeface="Times New Roman" pitchFamily="18" charset="0"/>
            </a:rPr>
            <a:t>önümçilik prosesini guramak</a:t>
          </a:r>
          <a:r>
            <a:rPr lang="cs-CZ" dirty="0" smtClean="0">
              <a:solidFill>
                <a:schemeClr val="tx1"/>
              </a:solidFill>
              <a:latin typeface="Times New Roman" pitchFamily="18" charset="0"/>
              <a:cs typeface="Times New Roman" pitchFamily="18" charset="0"/>
            </a:rPr>
            <a:t> we beýlekiler. </a:t>
          </a:r>
          <a:endParaRPr lang="ru-RU" dirty="0">
            <a:solidFill>
              <a:schemeClr val="tx1"/>
            </a:solidFill>
            <a:latin typeface="Times New Roman" pitchFamily="18" charset="0"/>
            <a:cs typeface="Times New Roman" pitchFamily="18" charset="0"/>
          </a:endParaRPr>
        </a:p>
      </dgm:t>
    </dgm:pt>
    <dgm:pt modelId="{6421AE22-D425-4895-B17A-15037F4ACA86}" type="parTrans" cxnId="{7891E59C-9988-4745-9355-E6F5E1DB2371}">
      <dgm:prSet/>
      <dgm:spPr/>
      <dgm:t>
        <a:bodyPr/>
        <a:lstStyle/>
        <a:p>
          <a:endParaRPr lang="ru-RU">
            <a:solidFill>
              <a:schemeClr val="tx1"/>
            </a:solidFill>
            <a:latin typeface="Times New Roman" pitchFamily="18" charset="0"/>
            <a:cs typeface="Times New Roman" pitchFamily="18" charset="0"/>
          </a:endParaRPr>
        </a:p>
      </dgm:t>
    </dgm:pt>
    <dgm:pt modelId="{E985F377-D2EB-4806-A698-2C54C593771B}" type="sibTrans" cxnId="{7891E59C-9988-4745-9355-E6F5E1DB2371}">
      <dgm:prSet/>
      <dgm:spPr/>
      <dgm:t>
        <a:bodyPr/>
        <a:lstStyle/>
        <a:p>
          <a:endParaRPr lang="ru-RU">
            <a:solidFill>
              <a:schemeClr val="tx1"/>
            </a:solidFill>
            <a:latin typeface="Times New Roman" pitchFamily="18" charset="0"/>
            <a:cs typeface="Times New Roman" pitchFamily="18" charset="0"/>
          </a:endParaRPr>
        </a:p>
      </dgm:t>
    </dgm:pt>
    <dgm:pt modelId="{EDD3410E-869B-41CF-96C7-E6638F47590C}">
      <dgm:prSet/>
      <dgm:spPr/>
      <dgm:t>
        <a:bodyPr/>
        <a:lstStyle/>
        <a:p>
          <a:endParaRPr lang="ru-RU"/>
        </a:p>
      </dgm:t>
    </dgm:pt>
    <dgm:pt modelId="{27596F85-F310-4965-926C-B08392FA2333}" type="parTrans" cxnId="{4B72FD86-E575-4382-A298-3B39766E7A4F}">
      <dgm:prSet/>
      <dgm:spPr/>
      <dgm:t>
        <a:bodyPr/>
        <a:lstStyle/>
        <a:p>
          <a:endParaRPr lang="ru-RU">
            <a:solidFill>
              <a:schemeClr val="tx1"/>
            </a:solidFill>
            <a:latin typeface="Times New Roman" pitchFamily="18" charset="0"/>
            <a:cs typeface="Times New Roman" pitchFamily="18" charset="0"/>
          </a:endParaRPr>
        </a:p>
      </dgm:t>
    </dgm:pt>
    <dgm:pt modelId="{CAA9137B-9C9D-4C00-A7CC-B89A2DCDB075}" type="sibTrans" cxnId="{4B72FD86-E575-4382-A298-3B39766E7A4F}">
      <dgm:prSet/>
      <dgm:spPr/>
      <dgm:t>
        <a:bodyPr/>
        <a:lstStyle/>
        <a:p>
          <a:endParaRPr lang="ru-RU">
            <a:solidFill>
              <a:schemeClr val="tx1"/>
            </a:solidFill>
            <a:latin typeface="Times New Roman" pitchFamily="18" charset="0"/>
            <a:cs typeface="Times New Roman" pitchFamily="18" charset="0"/>
          </a:endParaRPr>
        </a:p>
      </dgm:t>
    </dgm:pt>
    <dgm:pt modelId="{BFEE1C09-99A6-44E1-9807-4BA864C7BE0C}">
      <dgm:prSet/>
      <dgm:spPr/>
      <dgm:t>
        <a:bodyPr/>
        <a:lstStyle/>
        <a:p>
          <a:endParaRPr lang="ru-RU"/>
        </a:p>
      </dgm:t>
    </dgm:pt>
    <dgm:pt modelId="{E6F3465F-913D-452A-B1F9-095E7D08D868}" type="parTrans" cxnId="{47EEA942-4927-43A6-B4B0-E284D66581D0}">
      <dgm:prSet/>
      <dgm:spPr/>
      <dgm:t>
        <a:bodyPr/>
        <a:lstStyle/>
        <a:p>
          <a:endParaRPr lang="ru-RU">
            <a:solidFill>
              <a:schemeClr val="tx1"/>
            </a:solidFill>
            <a:latin typeface="Times New Roman" pitchFamily="18" charset="0"/>
            <a:cs typeface="Times New Roman" pitchFamily="18" charset="0"/>
          </a:endParaRPr>
        </a:p>
      </dgm:t>
    </dgm:pt>
    <dgm:pt modelId="{EB6CC93B-461E-46CF-9EAC-06D81BC2E19B}" type="sibTrans" cxnId="{47EEA942-4927-43A6-B4B0-E284D66581D0}">
      <dgm:prSet/>
      <dgm:spPr/>
      <dgm:t>
        <a:bodyPr/>
        <a:lstStyle/>
        <a:p>
          <a:endParaRPr lang="ru-RU">
            <a:solidFill>
              <a:schemeClr val="tx1"/>
            </a:solidFill>
            <a:latin typeface="Times New Roman" pitchFamily="18" charset="0"/>
            <a:cs typeface="Times New Roman" pitchFamily="18" charset="0"/>
          </a:endParaRPr>
        </a:p>
      </dgm:t>
    </dgm:pt>
    <dgm:pt modelId="{29593CB1-9CBD-4CEC-A9C5-4BC167543341}">
      <dgm:prSet/>
      <dgm:spPr/>
      <dgm:t>
        <a:bodyPr/>
        <a:lstStyle/>
        <a:p>
          <a:endParaRPr lang="ru-RU"/>
        </a:p>
      </dgm:t>
    </dgm:pt>
    <dgm:pt modelId="{AA769B25-20DE-45B1-B4E3-0EF6D1D4BA3E}" type="parTrans" cxnId="{86B1686C-17F9-4956-A587-3D5E7F542373}">
      <dgm:prSet/>
      <dgm:spPr/>
      <dgm:t>
        <a:bodyPr/>
        <a:lstStyle/>
        <a:p>
          <a:endParaRPr lang="ru-RU">
            <a:solidFill>
              <a:schemeClr val="tx1"/>
            </a:solidFill>
            <a:latin typeface="Times New Roman" pitchFamily="18" charset="0"/>
            <a:cs typeface="Times New Roman" pitchFamily="18" charset="0"/>
          </a:endParaRPr>
        </a:p>
      </dgm:t>
    </dgm:pt>
    <dgm:pt modelId="{7314A1B7-6B62-412F-A290-6A2F087863DF}" type="sibTrans" cxnId="{86B1686C-17F9-4956-A587-3D5E7F542373}">
      <dgm:prSet/>
      <dgm:spPr/>
      <dgm:t>
        <a:bodyPr/>
        <a:lstStyle/>
        <a:p>
          <a:endParaRPr lang="ru-RU">
            <a:solidFill>
              <a:schemeClr val="tx1"/>
            </a:solidFill>
            <a:latin typeface="Times New Roman" pitchFamily="18" charset="0"/>
            <a:cs typeface="Times New Roman" pitchFamily="18" charset="0"/>
          </a:endParaRPr>
        </a:p>
      </dgm:t>
    </dgm:pt>
    <dgm:pt modelId="{1FFBE48E-0A1E-40AF-AED3-F7BEAC868E5D}">
      <dgm:prSet/>
      <dgm:spPr/>
      <dgm:t>
        <a:bodyPr/>
        <a:lstStyle/>
        <a:p>
          <a:endParaRPr lang="ru-RU"/>
        </a:p>
      </dgm:t>
    </dgm:pt>
    <dgm:pt modelId="{C7123D23-B807-4F46-9F6B-E5E78704B59C}" type="parTrans" cxnId="{CCC28E58-D444-45C4-A27A-B9E9442069B3}">
      <dgm:prSet/>
      <dgm:spPr/>
      <dgm:t>
        <a:bodyPr/>
        <a:lstStyle/>
        <a:p>
          <a:endParaRPr lang="ru-RU">
            <a:solidFill>
              <a:schemeClr val="tx1"/>
            </a:solidFill>
            <a:latin typeface="Times New Roman" pitchFamily="18" charset="0"/>
            <a:cs typeface="Times New Roman" pitchFamily="18" charset="0"/>
          </a:endParaRPr>
        </a:p>
      </dgm:t>
    </dgm:pt>
    <dgm:pt modelId="{88234959-864D-4404-9083-991E51D4D32D}" type="sibTrans" cxnId="{CCC28E58-D444-45C4-A27A-B9E9442069B3}">
      <dgm:prSet/>
      <dgm:spPr/>
      <dgm:t>
        <a:bodyPr/>
        <a:lstStyle/>
        <a:p>
          <a:endParaRPr lang="ru-RU">
            <a:solidFill>
              <a:schemeClr val="tx1"/>
            </a:solidFill>
            <a:latin typeface="Times New Roman" pitchFamily="18" charset="0"/>
            <a:cs typeface="Times New Roman" pitchFamily="18" charset="0"/>
          </a:endParaRPr>
        </a:p>
      </dgm:t>
    </dgm:pt>
    <dgm:pt modelId="{C7178589-7653-4E7B-AC9C-2DEB6D072BB3}">
      <dgm:prSet/>
      <dgm:spPr/>
      <dgm:t>
        <a:bodyPr/>
        <a:lstStyle/>
        <a:p>
          <a:endParaRPr lang="ru-RU"/>
        </a:p>
      </dgm:t>
    </dgm:pt>
    <dgm:pt modelId="{EECE4283-AF11-47D8-8D6F-2C81B07D39E8}" type="parTrans" cxnId="{BB171AF8-0E25-4CAD-B9D9-0E1AD617DF6E}">
      <dgm:prSet/>
      <dgm:spPr/>
      <dgm:t>
        <a:bodyPr/>
        <a:lstStyle/>
        <a:p>
          <a:endParaRPr lang="ru-RU">
            <a:solidFill>
              <a:schemeClr val="tx1"/>
            </a:solidFill>
            <a:latin typeface="Times New Roman" pitchFamily="18" charset="0"/>
            <a:cs typeface="Times New Roman" pitchFamily="18" charset="0"/>
          </a:endParaRPr>
        </a:p>
      </dgm:t>
    </dgm:pt>
    <dgm:pt modelId="{7AADEE6F-E1DE-4CB0-B06A-6A3B551F1CC8}" type="sibTrans" cxnId="{BB171AF8-0E25-4CAD-B9D9-0E1AD617DF6E}">
      <dgm:prSet/>
      <dgm:spPr/>
      <dgm:t>
        <a:bodyPr/>
        <a:lstStyle/>
        <a:p>
          <a:endParaRPr lang="ru-RU">
            <a:solidFill>
              <a:schemeClr val="tx1"/>
            </a:solidFill>
            <a:latin typeface="Times New Roman" pitchFamily="18" charset="0"/>
            <a:cs typeface="Times New Roman" pitchFamily="18" charset="0"/>
          </a:endParaRPr>
        </a:p>
      </dgm:t>
    </dgm:pt>
    <dgm:pt modelId="{FEA3390E-1007-41B3-8E74-231C92331F2A}" type="pres">
      <dgm:prSet presAssocID="{71C93BA2-1E8A-43AC-A9A6-B3D74EDE81BD}" presName="outerComposite" presStyleCnt="0">
        <dgm:presLayoutVars>
          <dgm:chMax val="5"/>
          <dgm:dir/>
          <dgm:resizeHandles val="exact"/>
        </dgm:presLayoutVars>
      </dgm:prSet>
      <dgm:spPr/>
      <dgm:t>
        <a:bodyPr/>
        <a:lstStyle/>
        <a:p>
          <a:endParaRPr lang="ru-RU"/>
        </a:p>
      </dgm:t>
    </dgm:pt>
    <dgm:pt modelId="{1D12D1D8-B090-45C9-93CE-B69C4B3AA308}" type="pres">
      <dgm:prSet presAssocID="{71C93BA2-1E8A-43AC-A9A6-B3D74EDE81BD}" presName="dummyMaxCanvas" presStyleCnt="0">
        <dgm:presLayoutVars/>
      </dgm:prSet>
      <dgm:spPr/>
    </dgm:pt>
    <dgm:pt modelId="{3F319D94-DA98-4704-AAB2-28F332EA8877}" type="pres">
      <dgm:prSet presAssocID="{71C93BA2-1E8A-43AC-A9A6-B3D74EDE81BD}" presName="FiveNodes_1" presStyleLbl="node1" presStyleIdx="0" presStyleCnt="5">
        <dgm:presLayoutVars>
          <dgm:bulletEnabled val="1"/>
        </dgm:presLayoutVars>
      </dgm:prSet>
      <dgm:spPr/>
      <dgm:t>
        <a:bodyPr/>
        <a:lstStyle/>
        <a:p>
          <a:endParaRPr lang="ru-RU"/>
        </a:p>
      </dgm:t>
    </dgm:pt>
    <dgm:pt modelId="{7EFF8408-317C-4138-BA30-31913074C05D}" type="pres">
      <dgm:prSet presAssocID="{71C93BA2-1E8A-43AC-A9A6-B3D74EDE81BD}" presName="FiveNodes_2" presStyleLbl="node1" presStyleIdx="1" presStyleCnt="5">
        <dgm:presLayoutVars>
          <dgm:bulletEnabled val="1"/>
        </dgm:presLayoutVars>
      </dgm:prSet>
      <dgm:spPr/>
      <dgm:t>
        <a:bodyPr/>
        <a:lstStyle/>
        <a:p>
          <a:endParaRPr lang="ru-RU"/>
        </a:p>
      </dgm:t>
    </dgm:pt>
    <dgm:pt modelId="{CC06916A-867F-4F1A-B90E-AB7860E9CE6F}" type="pres">
      <dgm:prSet presAssocID="{71C93BA2-1E8A-43AC-A9A6-B3D74EDE81BD}" presName="FiveNodes_3" presStyleLbl="node1" presStyleIdx="2" presStyleCnt="5">
        <dgm:presLayoutVars>
          <dgm:bulletEnabled val="1"/>
        </dgm:presLayoutVars>
      </dgm:prSet>
      <dgm:spPr/>
      <dgm:t>
        <a:bodyPr/>
        <a:lstStyle/>
        <a:p>
          <a:endParaRPr lang="ru-RU"/>
        </a:p>
      </dgm:t>
    </dgm:pt>
    <dgm:pt modelId="{E3ADA9B4-59FC-4D42-AD06-DF8B91011875}" type="pres">
      <dgm:prSet presAssocID="{71C93BA2-1E8A-43AC-A9A6-B3D74EDE81BD}" presName="FiveNodes_4" presStyleLbl="node1" presStyleIdx="3" presStyleCnt="5">
        <dgm:presLayoutVars>
          <dgm:bulletEnabled val="1"/>
        </dgm:presLayoutVars>
      </dgm:prSet>
      <dgm:spPr/>
      <dgm:t>
        <a:bodyPr/>
        <a:lstStyle/>
        <a:p>
          <a:endParaRPr lang="ru-RU"/>
        </a:p>
      </dgm:t>
    </dgm:pt>
    <dgm:pt modelId="{87C77463-43F7-454B-B259-18953C9FAD97}" type="pres">
      <dgm:prSet presAssocID="{71C93BA2-1E8A-43AC-A9A6-B3D74EDE81BD}" presName="FiveNodes_5" presStyleLbl="node1" presStyleIdx="4" presStyleCnt="5">
        <dgm:presLayoutVars>
          <dgm:bulletEnabled val="1"/>
        </dgm:presLayoutVars>
      </dgm:prSet>
      <dgm:spPr/>
      <dgm:t>
        <a:bodyPr/>
        <a:lstStyle/>
        <a:p>
          <a:endParaRPr lang="ru-RU"/>
        </a:p>
      </dgm:t>
    </dgm:pt>
    <dgm:pt modelId="{639D9A0B-4362-43E5-8FF4-4FDE783A4124}" type="pres">
      <dgm:prSet presAssocID="{71C93BA2-1E8A-43AC-A9A6-B3D74EDE81BD}" presName="FiveConn_1-2" presStyleLbl="fgAccFollowNode1" presStyleIdx="0" presStyleCnt="4">
        <dgm:presLayoutVars>
          <dgm:bulletEnabled val="1"/>
        </dgm:presLayoutVars>
      </dgm:prSet>
      <dgm:spPr/>
      <dgm:t>
        <a:bodyPr/>
        <a:lstStyle/>
        <a:p>
          <a:endParaRPr lang="ru-RU"/>
        </a:p>
      </dgm:t>
    </dgm:pt>
    <dgm:pt modelId="{D00C4575-BE59-4277-95FD-DAF97DC65F11}" type="pres">
      <dgm:prSet presAssocID="{71C93BA2-1E8A-43AC-A9A6-B3D74EDE81BD}" presName="FiveConn_2-3" presStyleLbl="fgAccFollowNode1" presStyleIdx="1" presStyleCnt="4">
        <dgm:presLayoutVars>
          <dgm:bulletEnabled val="1"/>
        </dgm:presLayoutVars>
      </dgm:prSet>
      <dgm:spPr/>
      <dgm:t>
        <a:bodyPr/>
        <a:lstStyle/>
        <a:p>
          <a:endParaRPr lang="ru-RU"/>
        </a:p>
      </dgm:t>
    </dgm:pt>
    <dgm:pt modelId="{0803415A-7CB9-48F5-AA79-ECF7998864F9}" type="pres">
      <dgm:prSet presAssocID="{71C93BA2-1E8A-43AC-A9A6-B3D74EDE81BD}" presName="FiveConn_3-4" presStyleLbl="fgAccFollowNode1" presStyleIdx="2" presStyleCnt="4">
        <dgm:presLayoutVars>
          <dgm:bulletEnabled val="1"/>
        </dgm:presLayoutVars>
      </dgm:prSet>
      <dgm:spPr/>
      <dgm:t>
        <a:bodyPr/>
        <a:lstStyle/>
        <a:p>
          <a:endParaRPr lang="ru-RU"/>
        </a:p>
      </dgm:t>
    </dgm:pt>
    <dgm:pt modelId="{D772A765-07E6-4C2C-A738-D4D1CC6977F5}" type="pres">
      <dgm:prSet presAssocID="{71C93BA2-1E8A-43AC-A9A6-B3D74EDE81BD}" presName="FiveConn_4-5" presStyleLbl="fgAccFollowNode1" presStyleIdx="3" presStyleCnt="4">
        <dgm:presLayoutVars>
          <dgm:bulletEnabled val="1"/>
        </dgm:presLayoutVars>
      </dgm:prSet>
      <dgm:spPr/>
      <dgm:t>
        <a:bodyPr/>
        <a:lstStyle/>
        <a:p>
          <a:endParaRPr lang="ru-RU"/>
        </a:p>
      </dgm:t>
    </dgm:pt>
    <dgm:pt modelId="{6BEB9887-219B-4FD2-9BCD-A32F30DE62D5}" type="pres">
      <dgm:prSet presAssocID="{71C93BA2-1E8A-43AC-A9A6-B3D74EDE81BD}" presName="FiveNodes_1_text" presStyleLbl="node1" presStyleIdx="4" presStyleCnt="5">
        <dgm:presLayoutVars>
          <dgm:bulletEnabled val="1"/>
        </dgm:presLayoutVars>
      </dgm:prSet>
      <dgm:spPr/>
      <dgm:t>
        <a:bodyPr/>
        <a:lstStyle/>
        <a:p>
          <a:endParaRPr lang="ru-RU"/>
        </a:p>
      </dgm:t>
    </dgm:pt>
    <dgm:pt modelId="{EFAFC971-7968-439F-BA5D-3B5CCBDA31F3}" type="pres">
      <dgm:prSet presAssocID="{71C93BA2-1E8A-43AC-A9A6-B3D74EDE81BD}" presName="FiveNodes_2_text" presStyleLbl="node1" presStyleIdx="4" presStyleCnt="5">
        <dgm:presLayoutVars>
          <dgm:bulletEnabled val="1"/>
        </dgm:presLayoutVars>
      </dgm:prSet>
      <dgm:spPr/>
      <dgm:t>
        <a:bodyPr/>
        <a:lstStyle/>
        <a:p>
          <a:endParaRPr lang="ru-RU"/>
        </a:p>
      </dgm:t>
    </dgm:pt>
    <dgm:pt modelId="{56DCF54A-4BB4-46CB-88B1-897EE7E3BEB4}" type="pres">
      <dgm:prSet presAssocID="{71C93BA2-1E8A-43AC-A9A6-B3D74EDE81BD}" presName="FiveNodes_3_text" presStyleLbl="node1" presStyleIdx="4" presStyleCnt="5">
        <dgm:presLayoutVars>
          <dgm:bulletEnabled val="1"/>
        </dgm:presLayoutVars>
      </dgm:prSet>
      <dgm:spPr/>
      <dgm:t>
        <a:bodyPr/>
        <a:lstStyle/>
        <a:p>
          <a:endParaRPr lang="ru-RU"/>
        </a:p>
      </dgm:t>
    </dgm:pt>
    <dgm:pt modelId="{4C310DDF-A66A-499F-A241-B6ADB82254FC}" type="pres">
      <dgm:prSet presAssocID="{71C93BA2-1E8A-43AC-A9A6-B3D74EDE81BD}" presName="FiveNodes_4_text" presStyleLbl="node1" presStyleIdx="4" presStyleCnt="5">
        <dgm:presLayoutVars>
          <dgm:bulletEnabled val="1"/>
        </dgm:presLayoutVars>
      </dgm:prSet>
      <dgm:spPr/>
      <dgm:t>
        <a:bodyPr/>
        <a:lstStyle/>
        <a:p>
          <a:endParaRPr lang="ru-RU"/>
        </a:p>
      </dgm:t>
    </dgm:pt>
    <dgm:pt modelId="{BF71474A-A384-47EF-B950-9EB949397542}" type="pres">
      <dgm:prSet presAssocID="{71C93BA2-1E8A-43AC-A9A6-B3D74EDE81BD}" presName="FiveNodes_5_text" presStyleLbl="node1" presStyleIdx="4" presStyleCnt="5">
        <dgm:presLayoutVars>
          <dgm:bulletEnabled val="1"/>
        </dgm:presLayoutVars>
      </dgm:prSet>
      <dgm:spPr/>
      <dgm:t>
        <a:bodyPr/>
        <a:lstStyle/>
        <a:p>
          <a:endParaRPr lang="ru-RU"/>
        </a:p>
      </dgm:t>
    </dgm:pt>
  </dgm:ptLst>
  <dgm:cxnLst>
    <dgm:cxn modelId="{86B1686C-17F9-4956-A587-3D5E7F542373}" srcId="{71C93BA2-1E8A-43AC-A9A6-B3D74EDE81BD}" destId="{29593CB1-9CBD-4CEC-A9C5-4BC167543341}" srcOrd="7" destOrd="0" parTransId="{AA769B25-20DE-45B1-B4E3-0EF6D1D4BA3E}" sibTransId="{7314A1B7-6B62-412F-A290-6A2F087863DF}"/>
    <dgm:cxn modelId="{47EEA942-4927-43A6-B4B0-E284D66581D0}" srcId="{71C93BA2-1E8A-43AC-A9A6-B3D74EDE81BD}" destId="{BFEE1C09-99A6-44E1-9807-4BA864C7BE0C}" srcOrd="8" destOrd="0" parTransId="{E6F3465F-913D-452A-B1F9-095E7D08D868}" sibTransId="{EB6CC93B-461E-46CF-9EAC-06D81BC2E19B}"/>
    <dgm:cxn modelId="{1AFB9FA1-3E49-48F5-8D64-6293A7A6CBB8}" type="presOf" srcId="{AE6B10F9-984B-449B-B094-F7BA9910E5C3}" destId="{4C310DDF-A66A-499F-A241-B6ADB82254FC}" srcOrd="1" destOrd="0" presId="urn:microsoft.com/office/officeart/2005/8/layout/vProcess5"/>
    <dgm:cxn modelId="{3AFD32D4-3FFA-4226-9548-31FA00498603}" srcId="{71C93BA2-1E8A-43AC-A9A6-B3D74EDE81BD}" destId="{82EDB4D5-9EFA-478F-9C43-E69AF6F91F87}" srcOrd="1" destOrd="0" parTransId="{855B1FC1-93D9-4B8E-9599-CAEBFCF1C26B}" sibTransId="{AADD3DB4-4B19-4E91-8F29-50630874D37F}"/>
    <dgm:cxn modelId="{7B2AC022-7B74-49CE-9E78-C1A7DA5F68B9}" type="presOf" srcId="{AADD3DB4-4B19-4E91-8F29-50630874D37F}" destId="{D00C4575-BE59-4277-95FD-DAF97DC65F11}" srcOrd="0" destOrd="0" presId="urn:microsoft.com/office/officeart/2005/8/layout/vProcess5"/>
    <dgm:cxn modelId="{9CE1CFA3-A2F0-4524-8208-493F07617F61}" srcId="{71C93BA2-1E8A-43AC-A9A6-B3D74EDE81BD}" destId="{AE6B10F9-984B-449B-B094-F7BA9910E5C3}" srcOrd="3" destOrd="0" parTransId="{D590879C-3887-4C4C-9C07-626E033CF6D2}" sibTransId="{CB682995-D452-46F0-B2BD-D46CC4F64205}"/>
    <dgm:cxn modelId="{7891E59C-9988-4745-9355-E6F5E1DB2371}" srcId="{71C93BA2-1E8A-43AC-A9A6-B3D74EDE81BD}" destId="{14B2F320-A3A4-4F6A-9E03-01CF667B027D}" srcOrd="4" destOrd="0" parTransId="{6421AE22-D425-4895-B17A-15037F4ACA86}" sibTransId="{E985F377-D2EB-4806-A698-2C54C593771B}"/>
    <dgm:cxn modelId="{9C7D1018-7D92-4FCF-83E2-18BEC8B2947E}" type="presOf" srcId="{0ACC2CEA-5DFB-4432-B6AD-5831CAEF83C3}" destId="{639D9A0B-4362-43E5-8FF4-4FDE783A4124}" srcOrd="0" destOrd="0" presId="urn:microsoft.com/office/officeart/2005/8/layout/vProcess5"/>
    <dgm:cxn modelId="{4B72FD86-E575-4382-A298-3B39766E7A4F}" srcId="{71C93BA2-1E8A-43AC-A9A6-B3D74EDE81BD}" destId="{EDD3410E-869B-41CF-96C7-E6638F47590C}" srcOrd="9" destOrd="0" parTransId="{27596F85-F310-4965-926C-B08392FA2333}" sibTransId="{CAA9137B-9C9D-4C00-A7CC-B89A2DCDB075}"/>
    <dgm:cxn modelId="{8D15B1F3-5E93-487B-9989-5380D960BFF3}" type="presOf" srcId="{71C93BA2-1E8A-43AC-A9A6-B3D74EDE81BD}" destId="{FEA3390E-1007-41B3-8E74-231C92331F2A}" srcOrd="0" destOrd="0" presId="urn:microsoft.com/office/officeart/2005/8/layout/vProcess5"/>
    <dgm:cxn modelId="{C5DA7935-6FC0-4FB3-AE20-48DF0E64611B}" type="presOf" srcId="{82EDB4D5-9EFA-478F-9C43-E69AF6F91F87}" destId="{EFAFC971-7968-439F-BA5D-3B5CCBDA31F3}" srcOrd="1" destOrd="0" presId="urn:microsoft.com/office/officeart/2005/8/layout/vProcess5"/>
    <dgm:cxn modelId="{2B8CCDFC-2127-4014-B8B9-D7402AA695AB}" type="presOf" srcId="{3563013F-52A6-4C7E-BF92-3A8754BC36D7}" destId="{6BEB9887-219B-4FD2-9BCD-A32F30DE62D5}" srcOrd="1" destOrd="0" presId="urn:microsoft.com/office/officeart/2005/8/layout/vProcess5"/>
    <dgm:cxn modelId="{D29BB55C-66D6-46BE-B780-16D80DB74240}" type="presOf" srcId="{14B2F320-A3A4-4F6A-9E03-01CF667B027D}" destId="{87C77463-43F7-454B-B259-18953C9FAD97}" srcOrd="0" destOrd="0" presId="urn:microsoft.com/office/officeart/2005/8/layout/vProcess5"/>
    <dgm:cxn modelId="{BB171AF8-0E25-4CAD-B9D9-0E1AD617DF6E}" srcId="{71C93BA2-1E8A-43AC-A9A6-B3D74EDE81BD}" destId="{C7178589-7653-4E7B-AC9C-2DEB6D072BB3}" srcOrd="6" destOrd="0" parTransId="{EECE4283-AF11-47D8-8D6F-2C81B07D39E8}" sibTransId="{7AADEE6F-E1DE-4CB0-B06A-6A3B551F1CC8}"/>
    <dgm:cxn modelId="{6BFE22F3-E63B-441C-ABF4-820EB152E011}" type="presOf" srcId="{3563013F-52A6-4C7E-BF92-3A8754BC36D7}" destId="{3F319D94-DA98-4704-AAB2-28F332EA8877}" srcOrd="0" destOrd="0" presId="urn:microsoft.com/office/officeart/2005/8/layout/vProcess5"/>
    <dgm:cxn modelId="{FD58DAA2-C6C3-404A-BC0C-2C6655829A63}" type="presOf" srcId="{AE6B10F9-984B-449B-B094-F7BA9910E5C3}" destId="{E3ADA9B4-59FC-4D42-AD06-DF8B91011875}" srcOrd="0" destOrd="0" presId="urn:microsoft.com/office/officeart/2005/8/layout/vProcess5"/>
    <dgm:cxn modelId="{CCC28E58-D444-45C4-A27A-B9E9442069B3}" srcId="{71C93BA2-1E8A-43AC-A9A6-B3D74EDE81BD}" destId="{1FFBE48E-0A1E-40AF-AED3-F7BEAC868E5D}" srcOrd="5" destOrd="0" parTransId="{C7123D23-B807-4F46-9F6B-E5E78704B59C}" sibTransId="{88234959-864D-4404-9083-991E51D4D32D}"/>
    <dgm:cxn modelId="{EC0302BF-A8EB-4B1D-A135-AB83887899AD}" type="presOf" srcId="{14B2F320-A3A4-4F6A-9E03-01CF667B027D}" destId="{BF71474A-A384-47EF-B950-9EB949397542}" srcOrd="1" destOrd="0" presId="urn:microsoft.com/office/officeart/2005/8/layout/vProcess5"/>
    <dgm:cxn modelId="{CEE80D82-3586-4245-B351-D5B0D316B6B7}" type="presOf" srcId="{CB682995-D452-46F0-B2BD-D46CC4F64205}" destId="{D772A765-07E6-4C2C-A738-D4D1CC6977F5}" srcOrd="0" destOrd="0" presId="urn:microsoft.com/office/officeart/2005/8/layout/vProcess5"/>
    <dgm:cxn modelId="{02680CAF-98E5-4DF7-AAD7-93207F39E3E0}" type="presOf" srcId="{47CDDC81-6DC1-41CB-A0C1-B251DC8FCAD0}" destId="{0803415A-7CB9-48F5-AA79-ECF7998864F9}" srcOrd="0" destOrd="0" presId="urn:microsoft.com/office/officeart/2005/8/layout/vProcess5"/>
    <dgm:cxn modelId="{A083998F-EC63-4B8B-A093-10328E12CAB9}" srcId="{71C93BA2-1E8A-43AC-A9A6-B3D74EDE81BD}" destId="{23EE62B9-17C0-4D22-B573-81E78042A9CE}" srcOrd="2" destOrd="0" parTransId="{86178C81-6455-4141-8FE0-B1CDA5FC4FF2}" sibTransId="{47CDDC81-6DC1-41CB-A0C1-B251DC8FCAD0}"/>
    <dgm:cxn modelId="{D184E497-1955-4337-8396-BFF741A473DD}" type="presOf" srcId="{82EDB4D5-9EFA-478F-9C43-E69AF6F91F87}" destId="{7EFF8408-317C-4138-BA30-31913074C05D}" srcOrd="0" destOrd="0" presId="urn:microsoft.com/office/officeart/2005/8/layout/vProcess5"/>
    <dgm:cxn modelId="{17462811-18B6-46A4-BFC8-D3BA29ED907B}" type="presOf" srcId="{23EE62B9-17C0-4D22-B573-81E78042A9CE}" destId="{CC06916A-867F-4F1A-B90E-AB7860E9CE6F}" srcOrd="0" destOrd="0" presId="urn:microsoft.com/office/officeart/2005/8/layout/vProcess5"/>
    <dgm:cxn modelId="{813B5EC3-99D1-4A91-893E-6B747E9D1A39}" type="presOf" srcId="{23EE62B9-17C0-4D22-B573-81E78042A9CE}" destId="{56DCF54A-4BB4-46CB-88B1-897EE7E3BEB4}" srcOrd="1" destOrd="0" presId="urn:microsoft.com/office/officeart/2005/8/layout/vProcess5"/>
    <dgm:cxn modelId="{1D1DEE23-846B-46A6-A91B-307D268EBC94}" srcId="{71C93BA2-1E8A-43AC-A9A6-B3D74EDE81BD}" destId="{3563013F-52A6-4C7E-BF92-3A8754BC36D7}" srcOrd="0" destOrd="0" parTransId="{AD0D3E92-BFAE-49FB-8C0B-B49B30DB1FB9}" sibTransId="{0ACC2CEA-5DFB-4432-B6AD-5831CAEF83C3}"/>
    <dgm:cxn modelId="{DC6B554C-8687-45E9-8E32-AEAF61B2A715}" type="presParOf" srcId="{FEA3390E-1007-41B3-8E74-231C92331F2A}" destId="{1D12D1D8-B090-45C9-93CE-B69C4B3AA308}" srcOrd="0" destOrd="0" presId="urn:microsoft.com/office/officeart/2005/8/layout/vProcess5"/>
    <dgm:cxn modelId="{AE354D9E-8DDA-4A1F-AA83-CDDE9C3A7B47}" type="presParOf" srcId="{FEA3390E-1007-41B3-8E74-231C92331F2A}" destId="{3F319D94-DA98-4704-AAB2-28F332EA8877}" srcOrd="1" destOrd="0" presId="urn:microsoft.com/office/officeart/2005/8/layout/vProcess5"/>
    <dgm:cxn modelId="{7B57E842-D319-4721-8D2E-CCF31EC21A9A}" type="presParOf" srcId="{FEA3390E-1007-41B3-8E74-231C92331F2A}" destId="{7EFF8408-317C-4138-BA30-31913074C05D}" srcOrd="2" destOrd="0" presId="urn:microsoft.com/office/officeart/2005/8/layout/vProcess5"/>
    <dgm:cxn modelId="{0E6B7E3B-9D50-4106-8FA4-C403C959ABEE}" type="presParOf" srcId="{FEA3390E-1007-41B3-8E74-231C92331F2A}" destId="{CC06916A-867F-4F1A-B90E-AB7860E9CE6F}" srcOrd="3" destOrd="0" presId="urn:microsoft.com/office/officeart/2005/8/layout/vProcess5"/>
    <dgm:cxn modelId="{771D9CAF-01EC-4CC9-BC16-FD6E5C062BA6}" type="presParOf" srcId="{FEA3390E-1007-41B3-8E74-231C92331F2A}" destId="{E3ADA9B4-59FC-4D42-AD06-DF8B91011875}" srcOrd="4" destOrd="0" presId="urn:microsoft.com/office/officeart/2005/8/layout/vProcess5"/>
    <dgm:cxn modelId="{B80E8FC4-6820-4538-BFCD-8C74F6054B1C}" type="presParOf" srcId="{FEA3390E-1007-41B3-8E74-231C92331F2A}" destId="{87C77463-43F7-454B-B259-18953C9FAD97}" srcOrd="5" destOrd="0" presId="urn:microsoft.com/office/officeart/2005/8/layout/vProcess5"/>
    <dgm:cxn modelId="{39A64AC6-D4D8-4808-81E3-A10EDB10C44C}" type="presParOf" srcId="{FEA3390E-1007-41B3-8E74-231C92331F2A}" destId="{639D9A0B-4362-43E5-8FF4-4FDE783A4124}" srcOrd="6" destOrd="0" presId="urn:microsoft.com/office/officeart/2005/8/layout/vProcess5"/>
    <dgm:cxn modelId="{0B2C17E5-F68E-4B9A-B995-931536925F99}" type="presParOf" srcId="{FEA3390E-1007-41B3-8E74-231C92331F2A}" destId="{D00C4575-BE59-4277-95FD-DAF97DC65F11}" srcOrd="7" destOrd="0" presId="urn:microsoft.com/office/officeart/2005/8/layout/vProcess5"/>
    <dgm:cxn modelId="{0BD1CD15-E59D-482C-806E-40D03BCD6012}" type="presParOf" srcId="{FEA3390E-1007-41B3-8E74-231C92331F2A}" destId="{0803415A-7CB9-48F5-AA79-ECF7998864F9}" srcOrd="8" destOrd="0" presId="urn:microsoft.com/office/officeart/2005/8/layout/vProcess5"/>
    <dgm:cxn modelId="{03F3104C-16E2-4063-B135-496C6BC821D8}" type="presParOf" srcId="{FEA3390E-1007-41B3-8E74-231C92331F2A}" destId="{D772A765-07E6-4C2C-A738-D4D1CC6977F5}" srcOrd="9" destOrd="0" presId="urn:microsoft.com/office/officeart/2005/8/layout/vProcess5"/>
    <dgm:cxn modelId="{71643AB3-D32B-4902-BB8F-FAD63CD3F76D}" type="presParOf" srcId="{FEA3390E-1007-41B3-8E74-231C92331F2A}" destId="{6BEB9887-219B-4FD2-9BCD-A32F30DE62D5}" srcOrd="10" destOrd="0" presId="urn:microsoft.com/office/officeart/2005/8/layout/vProcess5"/>
    <dgm:cxn modelId="{C9DD6AEF-48B2-4739-9F3E-DDF490C4D026}" type="presParOf" srcId="{FEA3390E-1007-41B3-8E74-231C92331F2A}" destId="{EFAFC971-7968-439F-BA5D-3B5CCBDA31F3}" srcOrd="11" destOrd="0" presId="urn:microsoft.com/office/officeart/2005/8/layout/vProcess5"/>
    <dgm:cxn modelId="{7C02C242-02B6-4850-8E45-B726541B1C4A}" type="presParOf" srcId="{FEA3390E-1007-41B3-8E74-231C92331F2A}" destId="{56DCF54A-4BB4-46CB-88B1-897EE7E3BEB4}" srcOrd="12" destOrd="0" presId="urn:microsoft.com/office/officeart/2005/8/layout/vProcess5"/>
    <dgm:cxn modelId="{40A8B54D-9BC4-45F2-A30C-484A2068B875}" type="presParOf" srcId="{FEA3390E-1007-41B3-8E74-231C92331F2A}" destId="{4C310DDF-A66A-499F-A241-B6ADB82254FC}" srcOrd="13" destOrd="0" presId="urn:microsoft.com/office/officeart/2005/8/layout/vProcess5"/>
    <dgm:cxn modelId="{640DB7B8-3FF9-43C5-A61F-AEBCAF1E93A2}" type="presParOf" srcId="{FEA3390E-1007-41B3-8E74-231C92331F2A}" destId="{BF71474A-A384-47EF-B950-9EB949397542}" srcOrd="14"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1470025"/>
          </a:xfrm>
        </p:spPr>
        <p:txBody>
          <a:bodyPr>
            <a:noAutofit/>
          </a:bodyPr>
          <a:lstStyle/>
          <a:p>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TÜRKMENISTANYŇ BILIM MINISTRLIGI</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TÜRKMENISTANYŇ INŽENER-TEHNIKI WE ULAG</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KOMMUNIKASIÝALARY INSTITUTY</a:t>
            </a:r>
            <a:br>
              <a:rPr lang="ru-RU" sz="1800" b="1" dirty="0" smtClean="0">
                <a:latin typeface="Times New Roman" pitchFamily="18" charset="0"/>
                <a:cs typeface="Times New Roman" pitchFamily="18" charset="0"/>
              </a:rPr>
            </a:br>
            <a:r>
              <a:rPr lang="ru-RU" sz="1800" b="1" dirty="0" err="1" smtClean="0">
                <a:latin typeface="Times New Roman" pitchFamily="18" charset="0"/>
                <a:cs typeface="Times New Roman" pitchFamily="18" charset="0"/>
              </a:rPr>
              <a:t>Ykdysadyýet</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we</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sanly</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tehnologiýalar</a:t>
            </a:r>
            <a:r>
              <a:rPr lang="ru-RU" sz="1800" b="1"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fakulteti</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b="1" dirty="0" err="1" smtClean="0">
                <a:latin typeface="Times New Roman" pitchFamily="18" charset="0"/>
                <a:cs typeface="Times New Roman" pitchFamily="18" charset="0"/>
              </a:rPr>
              <a:t>Kärhananyň</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ykdysadyýeti</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we</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dolandyrylyşy</a:t>
            </a:r>
            <a:r>
              <a:rPr lang="ru-RU" sz="1800" b="1"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kafedrasy</a:t>
            </a:r>
            <a:r>
              <a:rPr lang="ru-RU" sz="2000" dirty="0" smtClean="0"/>
              <a:t/>
            </a:r>
            <a:br>
              <a:rPr lang="ru-RU" sz="2000" dirty="0" smtClean="0"/>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2428868"/>
            <a:ext cx="9144000" cy="1500198"/>
          </a:xfrm>
        </p:spPr>
        <p:txBody>
          <a:bodyPr>
            <a:normAutofit fontScale="92500" lnSpcReduction="10000"/>
          </a:bodyPr>
          <a:lstStyle/>
          <a:p>
            <a:r>
              <a:rPr lang="tk-TM" b="1" dirty="0" err="1" smtClean="0">
                <a:solidFill>
                  <a:schemeClr val="tx1"/>
                </a:solidFill>
                <a:latin typeface="Times New Roman" pitchFamily="18" charset="0"/>
                <a:cs typeface="Times New Roman" pitchFamily="18" charset="0"/>
              </a:rPr>
              <a:t>P</a:t>
            </a:r>
            <a:r>
              <a:rPr lang="en-US" b="1" dirty="0" err="1" smtClean="0">
                <a:solidFill>
                  <a:schemeClr val="tx1"/>
                </a:solidFill>
                <a:latin typeface="Times New Roman" pitchFamily="18" charset="0"/>
                <a:cs typeface="Times New Roman" pitchFamily="18" charset="0"/>
              </a:rPr>
              <a:t>resentasi</a:t>
            </a:r>
            <a:r>
              <a:rPr lang="tk-TM" b="1" dirty="0" smtClean="0">
                <a:solidFill>
                  <a:schemeClr val="tx1"/>
                </a:solidFill>
                <a:latin typeface="Times New Roman" pitchFamily="18" charset="0"/>
                <a:cs typeface="Times New Roman" pitchFamily="18" charset="0"/>
              </a:rPr>
              <a:t>ýa</a:t>
            </a:r>
            <a:endParaRPr lang="ru-RU" b="1" dirty="0" smtClean="0">
              <a:solidFill>
                <a:schemeClr val="tx1"/>
              </a:solidFill>
              <a:latin typeface="Times New Roman" pitchFamily="18" charset="0"/>
              <a:cs typeface="Times New Roman" pitchFamily="18" charset="0"/>
            </a:endParaRPr>
          </a:p>
          <a:p>
            <a:r>
              <a:rPr lang="ru-RU" b="1" dirty="0" smtClean="0">
                <a:solidFill>
                  <a:schemeClr val="tx1"/>
                </a:solidFill>
                <a:latin typeface="Times New Roman" pitchFamily="18" charset="0"/>
                <a:cs typeface="Times New Roman" pitchFamily="18" charset="0"/>
              </a:rPr>
              <a:t>“</a:t>
            </a:r>
            <a:r>
              <a:rPr lang="ru-RU" b="1" dirty="0" err="1" smtClean="0">
                <a:solidFill>
                  <a:schemeClr val="tx1"/>
                </a:solidFill>
                <a:latin typeface="Times New Roman" pitchFamily="18" charset="0"/>
                <a:cs typeface="Times New Roman" pitchFamily="18" charset="0"/>
              </a:rPr>
              <a:t>Şäher</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hojalygy</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kärhanalaryň</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önümçilik-hojalyk</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işleriniň</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seljerilişi</a:t>
            </a:r>
            <a:r>
              <a:rPr lang="ru-RU" b="1" dirty="0" smtClean="0">
                <a:solidFill>
                  <a:schemeClr val="tx1"/>
                </a:solidFill>
                <a:latin typeface="Times New Roman" pitchFamily="18" charset="0"/>
                <a:cs typeface="Times New Roman" pitchFamily="18" charset="0"/>
              </a:rPr>
              <a:t>”</a:t>
            </a:r>
          </a:p>
        </p:txBody>
      </p:sp>
      <p:sp>
        <p:nvSpPr>
          <p:cNvPr id="2049" name="Rectangle 1"/>
          <p:cNvSpPr>
            <a:spLocks noChangeArrowheads="1"/>
          </p:cNvSpPr>
          <p:nvPr/>
        </p:nvSpPr>
        <p:spPr bwMode="auto">
          <a:xfrm>
            <a:off x="6500826" y="5000636"/>
            <a:ext cx="2643174" cy="8735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fontAlgn="base">
              <a:lnSpc>
                <a:spcPct val="150000"/>
              </a:lnSpc>
              <a:spcBef>
                <a:spcPct val="0"/>
              </a:spcBef>
              <a:spcAft>
                <a:spcPct val="0"/>
              </a:spcAft>
            </a:pPr>
            <a:r>
              <a:rPr lang="ru-RU" b="1" dirty="0" err="1" smtClean="0">
                <a:latin typeface="Times New Roman" pitchFamily="18" charset="0"/>
                <a:cs typeface="Times New Roman" pitchFamily="18" charset="0"/>
              </a:rPr>
              <a:t>Prezentasiýany</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düzen</a:t>
            </a:r>
            <a:r>
              <a:rPr lang="ru-RU" b="1" dirty="0" smtClean="0">
                <a:latin typeface="Times New Roman" pitchFamily="18" charset="0"/>
                <a:cs typeface="Times New Roman" pitchFamily="18" charset="0"/>
              </a:rPr>
              <a:t>:</a:t>
            </a:r>
            <a:endPar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r"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D.Gylyjowa</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0" name="Rectangle 2"/>
          <p:cNvSpPr>
            <a:spLocks noChangeArrowheads="1"/>
          </p:cNvSpPr>
          <p:nvPr/>
        </p:nvSpPr>
        <p:spPr bwMode="auto">
          <a:xfrm>
            <a:off x="0" y="6286520"/>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tk-TM" sz="1600" b="1" dirty="0" smtClean="0">
                <a:latin typeface="Times New Roman" pitchFamily="18" charset="0"/>
                <a:cs typeface="Times New Roman" pitchFamily="18" charset="0"/>
              </a:rPr>
              <a:t>2021 ý.</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Autofit/>
          </a:bodyPr>
          <a:lstStyle/>
          <a:p>
            <a:r>
              <a:rPr lang="cs-CZ" sz="2800" dirty="0" smtClean="0">
                <a:latin typeface="Times New Roman" pitchFamily="18" charset="0"/>
                <a:cs typeface="Times New Roman" pitchFamily="18" charset="0"/>
              </a:rPr>
              <a:t>Islendik kärhananyň işi hökmany suratda kärhananyň derejesinde menejmentiň esasy „bloklaryny“ düzýän şu </a:t>
            </a:r>
            <a:r>
              <a:rPr lang="cs-CZ" sz="2800" b="1" dirty="0" smtClean="0">
                <a:latin typeface="Times New Roman" pitchFamily="18" charset="0"/>
                <a:cs typeface="Times New Roman" pitchFamily="18" charset="0"/>
              </a:rPr>
              <a:t>umumy funksiýalaryň</a:t>
            </a:r>
            <a:r>
              <a:rPr lang="cs-CZ" sz="2800" dirty="0" smtClean="0">
                <a:latin typeface="Times New Roman" pitchFamily="18" charset="0"/>
                <a:cs typeface="Times New Roman" pitchFamily="18" charset="0"/>
              </a:rPr>
              <a:t> durmuşa geçirilmegini öz içine alýar: </a:t>
            </a:r>
            <a:endParaRPr lang="ru-RU" sz="3600" dirty="0">
              <a:latin typeface="Times New Roman" pitchFamily="18" charset="0"/>
              <a:cs typeface="Times New Roman" pitchFamily="18" charset="0"/>
            </a:endParaRPr>
          </a:p>
        </p:txBody>
      </p:sp>
      <p:graphicFrame>
        <p:nvGraphicFramePr>
          <p:cNvPr id="4" name="Схема 3"/>
          <p:cNvGraphicFramePr/>
          <p:nvPr/>
        </p:nvGraphicFramePr>
        <p:xfrm>
          <a:off x="642910" y="1571612"/>
          <a:ext cx="8215338"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lstStyle/>
          <a:p>
            <a:r>
              <a:rPr lang="cs-CZ" b="1" dirty="0" smtClean="0">
                <a:latin typeface="Times New Roman" pitchFamily="18" charset="0"/>
                <a:cs typeface="Times New Roman" pitchFamily="18" charset="0"/>
              </a:rPr>
              <a:t>Guramaçylyk gurluşy</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0" y="1214422"/>
            <a:ext cx="9144000" cy="5643578"/>
          </a:xfrm>
        </p:spPr>
        <p:txBody>
          <a:bodyPr/>
          <a:lstStyle/>
          <a:p>
            <a:pPr algn="just"/>
            <a:r>
              <a:rPr lang="cs-CZ" dirty="0" smtClean="0">
                <a:latin typeface="Times New Roman" pitchFamily="18" charset="0"/>
                <a:cs typeface="Times New Roman" pitchFamily="18" charset="0"/>
              </a:rPr>
              <a:t>Guramaçylyk gurluşynda her bir element belli bir orun eýeleýär. Oňa aragatnaşykda bolmak mahsusdyr, şol gatnaşygyň üstünden dolandyryşyň barşynda olaryň özara hereketi (göni we gaýdymlaýyn) ýüze çykýar. </a:t>
            </a:r>
            <a:endParaRPr lang="tk-TM"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Elementleriň guramaçylyk gurluşynyň içindäki arabaglanyşyklarynyň ugurlaýyn, funksional we funksiýaara häsiýeti bolup biler. </a:t>
            </a:r>
            <a:endParaRPr lang="ru-RU" dirty="0" smtClean="0">
              <a:latin typeface="Times New Roman" pitchFamily="18" charset="0"/>
              <a:cs typeface="Times New Roman" pitchFamily="18" charset="0"/>
            </a:endParaRPr>
          </a:p>
          <a:p>
            <a:endParaRPr lang="ru-RU" dirty="0"/>
          </a:p>
        </p:txBody>
      </p:sp>
    </p:spTree>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lstStyle/>
          <a:p>
            <a:r>
              <a:rPr lang="cs-CZ" b="1" dirty="0" smtClean="0">
                <a:latin typeface="Times New Roman" pitchFamily="18" charset="0"/>
                <a:cs typeface="Times New Roman" pitchFamily="18" charset="0"/>
              </a:rPr>
              <a:t>Elementleriň guramaçylyk gurluşy</a:t>
            </a:r>
            <a:r>
              <a:rPr lang="tk-TM" b="1" dirty="0" smtClean="0">
                <a:latin typeface="Times New Roman" pitchFamily="18" charset="0"/>
                <a:cs typeface="Times New Roman" pitchFamily="18" charset="0"/>
              </a:rPr>
              <a:t>:</a:t>
            </a:r>
            <a:endParaRPr lang="ru-RU" b="1" dirty="0"/>
          </a:p>
        </p:txBody>
      </p:sp>
      <p:sp>
        <p:nvSpPr>
          <p:cNvPr id="3" name="Содержимое 2"/>
          <p:cNvSpPr>
            <a:spLocks noGrp="1"/>
          </p:cNvSpPr>
          <p:nvPr>
            <p:ph idx="1"/>
          </p:nvPr>
        </p:nvSpPr>
        <p:spPr>
          <a:xfrm>
            <a:off x="0" y="1285860"/>
            <a:ext cx="9144000" cy="5357850"/>
          </a:xfrm>
        </p:spPr>
        <p:txBody>
          <a:bodyPr>
            <a:normAutofit fontScale="92500" lnSpcReduction="10000"/>
          </a:bodyPr>
          <a:lstStyle/>
          <a:p>
            <a:pPr algn="just"/>
            <a:r>
              <a:rPr lang="cs-CZ" b="1" dirty="0" smtClean="0">
                <a:latin typeface="Times New Roman" pitchFamily="18" charset="0"/>
                <a:cs typeface="Times New Roman" pitchFamily="18" charset="0"/>
              </a:rPr>
              <a:t>Ugurlaýyn aragatnaşyklar</a:t>
            </a:r>
            <a:r>
              <a:rPr lang="cs-CZ" dirty="0" smtClean="0">
                <a:latin typeface="Times New Roman" pitchFamily="18" charset="0"/>
                <a:cs typeface="Times New Roman" pitchFamily="18" charset="0"/>
              </a:rPr>
              <a:t> birlikler bilen dolandyryşyň dürli derejelerindäki  ýolbaşçylaryň arasynda ýüze çykýar we bir ýolbaşçynyň beýleki ýolbaşça edara ediş (administratiw) taýdan tabyn bolan ýerinde peýda bolýar (direktor – sehiň başlygy – ussa).</a:t>
            </a:r>
            <a:endParaRPr lang="ru-RU" dirty="0" smtClean="0">
              <a:latin typeface="Times New Roman" pitchFamily="18" charset="0"/>
              <a:cs typeface="Times New Roman" pitchFamily="18" charset="0"/>
            </a:endParaRPr>
          </a:p>
          <a:p>
            <a:pPr algn="just"/>
            <a:r>
              <a:rPr lang="cs-CZ" b="1" dirty="0" smtClean="0">
                <a:latin typeface="Times New Roman" pitchFamily="18" charset="0"/>
                <a:cs typeface="Times New Roman" pitchFamily="18" charset="0"/>
              </a:rPr>
              <a:t>Funksional aragatnaşyklar</a:t>
            </a:r>
            <a:r>
              <a:rPr lang="cs-CZ" dirty="0" smtClean="0">
                <a:latin typeface="Times New Roman" pitchFamily="18" charset="0"/>
                <a:cs typeface="Times New Roman" pitchFamily="18" charset="0"/>
              </a:rPr>
              <a:t> birlikler bilen dolandyryşyň dürli derejelerinde belli bir iş bilen bagly ýolbaşçylaryň arasyndaky özara hereket üçin häsiýetlidir. Şunda olaryň arasynda edara ediş tabynlygy bolmaýar (mysal üçin, sehiň önümçilik maksatnamasyny düzmek: sehiň başlygy – önümçilik-dispetçerçilik bölümi).</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14422"/>
            <a:ext cx="9144000" cy="5643578"/>
          </a:xfrm>
        </p:spPr>
        <p:txBody>
          <a:bodyPr/>
          <a:lstStyle/>
          <a:p>
            <a:pPr algn="just"/>
            <a:r>
              <a:rPr lang="cs-CZ" b="1" dirty="0" smtClean="0">
                <a:latin typeface="Times New Roman" pitchFamily="18" charset="0"/>
                <a:cs typeface="Times New Roman" pitchFamily="18" charset="0"/>
              </a:rPr>
              <a:t>Funksiýa aragatnaşyklar</a:t>
            </a:r>
            <a:r>
              <a:rPr lang="cs-CZ" dirty="0" smtClean="0">
                <a:latin typeface="Times New Roman" pitchFamily="18" charset="0"/>
                <a:cs typeface="Times New Roman" pitchFamily="18" charset="0"/>
              </a:rPr>
              <a:t>  şol bir dolandyryş derejesindäki birlikleriň arasynda (kärhananyň dürli sehleriniň ýa-da funksional birlikleriniň ýolbaşçylarynyň arasynda) ýüze çykýar.</a:t>
            </a:r>
            <a:endParaRPr lang="ru-RU"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Sanalyp geçilen aragatnaşyklaryň häsiýeti </a:t>
            </a:r>
            <a:r>
              <a:rPr lang="cs-CZ" b="1" dirty="0" smtClean="0">
                <a:latin typeface="Times New Roman" pitchFamily="18" charset="0"/>
                <a:cs typeface="Times New Roman" pitchFamily="18" charset="0"/>
              </a:rPr>
              <a:t>dolandyryşyň guramaçylyk gurluşynyň tipini kesgitleýär</a:t>
            </a:r>
            <a:r>
              <a:rPr lang="cs-CZ"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endParaRPr lang="ru-RU" dirty="0"/>
          </a:p>
        </p:txBody>
      </p:sp>
      <p:sp>
        <p:nvSpPr>
          <p:cNvPr id="4" name="Заголовок 1"/>
          <p:cNvSpPr>
            <a:spLocks noGrp="1"/>
          </p:cNvSpPr>
          <p:nvPr>
            <p:ph type="title"/>
          </p:nvPr>
        </p:nvSpPr>
        <p:spPr>
          <a:xfrm>
            <a:off x="0" y="0"/>
            <a:ext cx="9144000" cy="1143000"/>
          </a:xfrm>
        </p:spPr>
        <p:txBody>
          <a:bodyPr/>
          <a:lstStyle/>
          <a:p>
            <a:r>
              <a:rPr lang="cs-CZ" b="1" dirty="0" smtClean="0">
                <a:latin typeface="Times New Roman" pitchFamily="18" charset="0"/>
                <a:cs typeface="Times New Roman" pitchFamily="18" charset="0"/>
              </a:rPr>
              <a:t>Elementleriň guramaçylyk gurluşy</a:t>
            </a:r>
            <a:r>
              <a:rPr lang="tk-TM" b="1" dirty="0" smtClean="0">
                <a:latin typeface="Times New Roman" pitchFamily="18" charset="0"/>
                <a:cs typeface="Times New Roman" pitchFamily="18" charset="0"/>
              </a:rPr>
              <a:t>:</a:t>
            </a:r>
            <a:endParaRPr lang="ru-RU" b="1" dirty="0"/>
          </a:p>
        </p:txBody>
      </p:sp>
    </p:spTree>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71546"/>
          </a:xfrm>
        </p:spPr>
        <p:txBody>
          <a:bodyPr>
            <a:normAutofit/>
          </a:bodyPr>
          <a:lstStyle/>
          <a:p>
            <a:r>
              <a:rPr lang="ru-RU" sz="3200" b="1" dirty="0" err="1" smtClean="0"/>
              <a:t>Ykdysady</a:t>
            </a:r>
            <a:r>
              <a:rPr lang="ru-RU" sz="3200" b="1" dirty="0" smtClean="0"/>
              <a:t> </a:t>
            </a:r>
            <a:r>
              <a:rPr lang="ru-RU" sz="3200" b="1" dirty="0" err="1" smtClean="0"/>
              <a:t>seljeriş</a:t>
            </a:r>
            <a:r>
              <a:rPr lang="ru-RU" sz="3200" b="1" dirty="0" smtClean="0"/>
              <a:t> </a:t>
            </a:r>
            <a:r>
              <a:rPr lang="ru-RU" sz="3200" b="1" dirty="0" err="1" smtClean="0"/>
              <a:t>işleriniň</a:t>
            </a:r>
            <a:r>
              <a:rPr lang="ru-RU" sz="3200" b="1" dirty="0" smtClean="0"/>
              <a:t> </a:t>
            </a:r>
            <a:r>
              <a:rPr lang="ru-RU" sz="3200" b="1" dirty="0" err="1" smtClean="0"/>
              <a:t>predmeti</a:t>
            </a:r>
            <a:r>
              <a:rPr lang="ru-RU" sz="3200" b="1" dirty="0" smtClean="0"/>
              <a:t>.</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endParaRPr lang="en-US" dirty="0" smtClean="0"/>
          </a:p>
          <a:p>
            <a:r>
              <a:rPr lang="ru-RU" dirty="0" err="1" smtClean="0"/>
              <a:t>kärhanada</a:t>
            </a:r>
            <a:r>
              <a:rPr lang="ru-RU" dirty="0" smtClean="0"/>
              <a:t>  </a:t>
            </a:r>
            <a:r>
              <a:rPr lang="ru-RU" dirty="0" err="1" smtClean="0"/>
              <a:t>hojalyk</a:t>
            </a:r>
            <a:r>
              <a:rPr lang="ru-RU" dirty="0" smtClean="0"/>
              <a:t> </a:t>
            </a:r>
            <a:r>
              <a:rPr lang="ru-RU" dirty="0" err="1" smtClean="0"/>
              <a:t>işini</a:t>
            </a:r>
            <a:r>
              <a:rPr lang="ru-RU" dirty="0" smtClean="0"/>
              <a:t>  </a:t>
            </a:r>
            <a:r>
              <a:rPr lang="ru-RU" dirty="0" err="1" smtClean="0"/>
              <a:t>alnyp</a:t>
            </a:r>
            <a:r>
              <a:rPr lang="ru-RU" dirty="0" smtClean="0"/>
              <a:t> </a:t>
            </a:r>
            <a:r>
              <a:rPr lang="ru-RU" dirty="0" err="1" smtClean="0"/>
              <a:t>barmak</a:t>
            </a:r>
            <a:r>
              <a:rPr lang="ru-RU" dirty="0" smtClean="0"/>
              <a:t>, </a:t>
            </a:r>
            <a:r>
              <a:rPr lang="ru-RU" dirty="0" err="1" smtClean="0"/>
              <a:t>ony</a:t>
            </a:r>
            <a:r>
              <a:rPr lang="ru-RU" dirty="0" smtClean="0"/>
              <a:t> </a:t>
            </a:r>
            <a:r>
              <a:rPr lang="ru-RU" dirty="0" err="1" smtClean="0"/>
              <a:t>öwrenmek</a:t>
            </a:r>
            <a:r>
              <a:rPr lang="ru-RU" dirty="0" smtClean="0"/>
              <a:t>, </a:t>
            </a:r>
            <a:r>
              <a:rPr lang="ru-RU" dirty="0" err="1" smtClean="0"/>
              <a:t>esasy</a:t>
            </a:r>
            <a:r>
              <a:rPr lang="ru-RU" dirty="0" smtClean="0"/>
              <a:t> </a:t>
            </a:r>
            <a:r>
              <a:rPr lang="ru-RU" dirty="0" err="1" smtClean="0"/>
              <a:t>görkezijiler</a:t>
            </a:r>
            <a:r>
              <a:rPr lang="ru-RU" dirty="0" smtClean="0"/>
              <a:t> </a:t>
            </a:r>
            <a:r>
              <a:rPr lang="ru-RU" dirty="0" err="1" smtClean="0"/>
              <a:t>boýunça</a:t>
            </a:r>
            <a:r>
              <a:rPr lang="ru-RU" dirty="0" smtClean="0"/>
              <a:t> </a:t>
            </a:r>
            <a:r>
              <a:rPr lang="ru-RU" dirty="0" err="1" smtClean="0"/>
              <a:t>meýilnamany</a:t>
            </a:r>
            <a:r>
              <a:rPr lang="ru-RU" dirty="0" smtClean="0"/>
              <a:t> </a:t>
            </a:r>
            <a:r>
              <a:rPr lang="ru-RU" dirty="0" err="1" smtClean="0"/>
              <a:t>ýerine</a:t>
            </a:r>
            <a:r>
              <a:rPr lang="ru-RU" dirty="0" smtClean="0"/>
              <a:t>  </a:t>
            </a:r>
            <a:r>
              <a:rPr lang="ru-RU" dirty="0" err="1" smtClean="0"/>
              <a:t>ýetirmek</a:t>
            </a:r>
            <a:r>
              <a:rPr lang="ru-RU" dirty="0" smtClean="0"/>
              <a:t>, </a:t>
            </a:r>
            <a:r>
              <a:rPr lang="ru-RU" dirty="0" err="1" smtClean="0"/>
              <a:t>buhgalter</a:t>
            </a:r>
            <a:r>
              <a:rPr lang="ru-RU" dirty="0" smtClean="0"/>
              <a:t> </a:t>
            </a:r>
            <a:r>
              <a:rPr lang="ru-RU" dirty="0" err="1" smtClean="0"/>
              <a:t>hasabynyň</a:t>
            </a:r>
            <a:r>
              <a:rPr lang="ru-RU" dirty="0" smtClean="0"/>
              <a:t> </a:t>
            </a:r>
            <a:r>
              <a:rPr lang="ru-RU" dirty="0" err="1" smtClean="0"/>
              <a:t>we</a:t>
            </a:r>
            <a:r>
              <a:rPr lang="ru-RU" dirty="0" smtClean="0"/>
              <a:t> </a:t>
            </a:r>
            <a:r>
              <a:rPr lang="ru-RU" dirty="0" err="1" smtClean="0"/>
              <a:t>hasabatynyň</a:t>
            </a:r>
            <a:r>
              <a:rPr lang="ru-RU" dirty="0" smtClean="0"/>
              <a:t>,  </a:t>
            </a:r>
            <a:r>
              <a:rPr lang="ru-RU" dirty="0" err="1" smtClean="0"/>
              <a:t>statistiki</a:t>
            </a:r>
            <a:r>
              <a:rPr lang="ru-RU" dirty="0" smtClean="0"/>
              <a:t>  </a:t>
            </a:r>
            <a:r>
              <a:rPr lang="ru-RU" dirty="0" err="1" smtClean="0"/>
              <a:t>hasabatyň</a:t>
            </a:r>
            <a:r>
              <a:rPr lang="ru-RU" dirty="0" smtClean="0"/>
              <a:t>  </a:t>
            </a:r>
            <a:r>
              <a:rPr lang="ru-RU" dirty="0" err="1" smtClean="0"/>
              <a:t>meýilnamalaşdyrmak</a:t>
            </a:r>
            <a:r>
              <a:rPr lang="ru-RU" dirty="0" smtClean="0"/>
              <a:t> </a:t>
            </a:r>
            <a:r>
              <a:rPr lang="ru-RU" dirty="0" err="1" smtClean="0"/>
              <a:t>barada</a:t>
            </a:r>
            <a:r>
              <a:rPr lang="ru-RU" dirty="0" smtClean="0"/>
              <a:t> </a:t>
            </a:r>
            <a:r>
              <a:rPr lang="ru-RU" dirty="0" err="1" smtClean="0"/>
              <a:t>maglumatlar</a:t>
            </a:r>
            <a:r>
              <a:rPr lang="ru-RU" dirty="0" smtClean="0"/>
              <a:t> </a:t>
            </a:r>
            <a:r>
              <a:rPr lang="ru-RU" dirty="0" err="1" smtClean="0"/>
              <a:t>esasynda</a:t>
            </a:r>
            <a:r>
              <a:rPr lang="ru-RU" dirty="0" smtClean="0"/>
              <a:t> </a:t>
            </a:r>
            <a:r>
              <a:rPr lang="ru-RU" dirty="0" err="1" smtClean="0"/>
              <a:t>öwrenmegine</a:t>
            </a:r>
            <a:r>
              <a:rPr lang="ru-RU" dirty="0" smtClean="0"/>
              <a:t> </a:t>
            </a:r>
            <a:r>
              <a:rPr lang="ru-RU" dirty="0" err="1" smtClean="0"/>
              <a:t>aýdylýar</a:t>
            </a:r>
            <a:r>
              <a:rPr lang="ru-RU" dirty="0" smtClean="0"/>
              <a:t>. </a:t>
            </a:r>
            <a:r>
              <a:rPr lang="ru-RU" dirty="0" err="1" smtClean="0"/>
              <a:t>Bu</a:t>
            </a:r>
            <a:r>
              <a:rPr lang="ru-RU" dirty="0" smtClean="0"/>
              <a:t> </a:t>
            </a:r>
            <a:r>
              <a:rPr lang="ru-RU" dirty="0" err="1" smtClean="0"/>
              <a:t>işleriň</a:t>
            </a:r>
            <a:r>
              <a:rPr lang="ru-RU" dirty="0" smtClean="0"/>
              <a:t> </a:t>
            </a:r>
            <a:r>
              <a:rPr lang="ru-RU" dirty="0" err="1" smtClean="0"/>
              <a:t>hemmesi</a:t>
            </a:r>
            <a:r>
              <a:rPr lang="ru-RU" dirty="0" smtClean="0"/>
              <a:t> </a:t>
            </a:r>
            <a:r>
              <a:rPr lang="ru-RU" dirty="0" err="1" smtClean="0"/>
              <a:t>kärhananyň</a:t>
            </a:r>
            <a:r>
              <a:rPr lang="ru-RU" dirty="0" smtClean="0"/>
              <a:t> </a:t>
            </a:r>
            <a:r>
              <a:rPr lang="ru-RU" dirty="0" err="1" smtClean="0"/>
              <a:t>ykdysady</a:t>
            </a:r>
            <a:r>
              <a:rPr lang="ru-RU" dirty="0" smtClean="0"/>
              <a:t> </a:t>
            </a:r>
            <a:r>
              <a:rPr lang="ru-RU" dirty="0" err="1" smtClean="0"/>
              <a:t>maglumatlary</a:t>
            </a:r>
            <a:r>
              <a:rPr lang="ru-RU" dirty="0" smtClean="0"/>
              <a:t> </a:t>
            </a:r>
            <a:r>
              <a:rPr lang="ru-RU" dirty="0" err="1" smtClean="0"/>
              <a:t>esasynda</a:t>
            </a:r>
            <a:r>
              <a:rPr lang="ru-RU" dirty="0" smtClean="0"/>
              <a:t> </a:t>
            </a:r>
            <a:r>
              <a:rPr lang="ru-RU" dirty="0" err="1" smtClean="0"/>
              <a:t>alynýar</a:t>
            </a:r>
            <a:r>
              <a:rPr lang="ru-RU" dirty="0" smtClean="0"/>
              <a:t>. </a:t>
            </a:r>
          </a:p>
          <a:p>
            <a:r>
              <a:rPr lang="ru-RU" dirty="0" err="1" smtClean="0"/>
              <a:t>ykdysady</a:t>
            </a:r>
            <a:r>
              <a:rPr lang="ru-RU" dirty="0" smtClean="0"/>
              <a:t> </a:t>
            </a:r>
            <a:r>
              <a:rPr lang="ru-RU" dirty="0" err="1" smtClean="0"/>
              <a:t>analiziň</a:t>
            </a:r>
            <a:r>
              <a:rPr lang="ru-RU" dirty="0" smtClean="0"/>
              <a:t> </a:t>
            </a:r>
            <a:r>
              <a:rPr lang="ru-RU" dirty="0" err="1" smtClean="0"/>
              <a:t>predmeti</a:t>
            </a:r>
            <a:r>
              <a:rPr lang="ru-RU" dirty="0" smtClean="0"/>
              <a:t> </a:t>
            </a:r>
            <a:r>
              <a:rPr lang="ru-RU" dirty="0" err="1" smtClean="0"/>
              <a:t>diýip</a:t>
            </a:r>
            <a:r>
              <a:rPr lang="ru-RU" dirty="0" smtClean="0"/>
              <a:t> </a:t>
            </a:r>
            <a:r>
              <a:rPr lang="ru-RU" dirty="0" err="1" smtClean="0"/>
              <a:t>hojalyk</a:t>
            </a:r>
            <a:r>
              <a:rPr lang="ru-RU" dirty="0" smtClean="0"/>
              <a:t> </a:t>
            </a:r>
            <a:r>
              <a:rPr lang="ru-RU" dirty="0" err="1" smtClean="0"/>
              <a:t>işiniň</a:t>
            </a:r>
            <a:r>
              <a:rPr lang="ru-RU" dirty="0" smtClean="0"/>
              <a:t> </a:t>
            </a:r>
            <a:r>
              <a:rPr lang="ru-RU" dirty="0" err="1" smtClean="0"/>
              <a:t>iş</a:t>
            </a:r>
            <a:r>
              <a:rPr lang="ru-RU" dirty="0" smtClean="0"/>
              <a:t> </a:t>
            </a:r>
            <a:r>
              <a:rPr lang="ru-RU" dirty="0" err="1" smtClean="0"/>
              <a:t>prosessi</a:t>
            </a:r>
            <a:r>
              <a:rPr lang="ru-RU" dirty="0" smtClean="0"/>
              <a:t> </a:t>
            </a:r>
            <a:r>
              <a:rPr lang="ru-RU" dirty="0" err="1" smtClean="0"/>
              <a:t>we</a:t>
            </a:r>
            <a:r>
              <a:rPr lang="ru-RU" dirty="0" smtClean="0"/>
              <a:t> </a:t>
            </a:r>
            <a:r>
              <a:rPr lang="ru-RU" dirty="0" err="1" smtClean="0"/>
              <a:t>onuň</a:t>
            </a:r>
            <a:r>
              <a:rPr lang="ru-RU" dirty="0" smtClean="0"/>
              <a:t> </a:t>
            </a:r>
            <a:r>
              <a:rPr lang="ru-RU" dirty="0" err="1" smtClean="0"/>
              <a:t>ahyrky</a:t>
            </a:r>
            <a:r>
              <a:rPr lang="ru-RU" dirty="0" smtClean="0"/>
              <a:t> </a:t>
            </a:r>
            <a:r>
              <a:rPr lang="ru-RU" dirty="0" err="1" smtClean="0"/>
              <a:t>netijesine</a:t>
            </a:r>
            <a:r>
              <a:rPr lang="ru-RU" dirty="0" smtClean="0"/>
              <a:t> </a:t>
            </a:r>
            <a:r>
              <a:rPr lang="ru-RU" dirty="0" err="1" smtClean="0"/>
              <a:t>aýdylýar</a:t>
            </a:r>
            <a:r>
              <a:rPr lang="ru-RU" dirty="0" smtClean="0"/>
              <a:t>.</a:t>
            </a:r>
            <a:endParaRPr lang="en-US" dirty="0" smtClean="0"/>
          </a:p>
          <a:p>
            <a:r>
              <a:rPr lang="en-US" dirty="0" smtClean="0"/>
              <a:t>h</a:t>
            </a:r>
            <a:r>
              <a:rPr lang="ru-RU" dirty="0" err="1" smtClean="0"/>
              <a:t>ojalyk</a:t>
            </a:r>
            <a:r>
              <a:rPr lang="ru-RU" dirty="0" smtClean="0"/>
              <a:t> </a:t>
            </a:r>
            <a:r>
              <a:rPr lang="ru-RU" dirty="0" err="1" smtClean="0"/>
              <a:t>işiniň</a:t>
            </a:r>
            <a:r>
              <a:rPr lang="ru-RU" dirty="0" smtClean="0"/>
              <a:t> </a:t>
            </a:r>
            <a:r>
              <a:rPr lang="ru-RU" dirty="0" err="1" smtClean="0"/>
              <a:t>analizi</a:t>
            </a:r>
            <a:r>
              <a:rPr lang="ru-RU" dirty="0" smtClean="0"/>
              <a:t> </a:t>
            </a:r>
            <a:r>
              <a:rPr lang="ru-RU" dirty="0" err="1" smtClean="0"/>
              <a:t>kärhananyň</a:t>
            </a:r>
            <a:r>
              <a:rPr lang="ru-RU" dirty="0" smtClean="0"/>
              <a:t> </a:t>
            </a:r>
            <a:r>
              <a:rPr lang="ru-RU" dirty="0" err="1" smtClean="0"/>
              <a:t>takyk</a:t>
            </a:r>
            <a:r>
              <a:rPr lang="ru-RU" dirty="0" smtClean="0"/>
              <a:t> </a:t>
            </a:r>
            <a:r>
              <a:rPr lang="ru-RU" dirty="0" err="1" smtClean="0"/>
              <a:t>maglumatlaryna</a:t>
            </a:r>
            <a:r>
              <a:rPr lang="ru-RU" dirty="0" smtClean="0"/>
              <a:t>  </a:t>
            </a:r>
            <a:r>
              <a:rPr lang="ru-RU" dirty="0" err="1" smtClean="0"/>
              <a:t>hasap</a:t>
            </a:r>
            <a:r>
              <a:rPr lang="ru-RU" dirty="0" smtClean="0"/>
              <a:t>, </a:t>
            </a:r>
            <a:r>
              <a:rPr lang="ru-RU" dirty="0" err="1" smtClean="0"/>
              <a:t>hasabat</a:t>
            </a:r>
            <a:r>
              <a:rPr lang="ru-RU" dirty="0" smtClean="0"/>
              <a:t> </a:t>
            </a:r>
            <a:r>
              <a:rPr lang="ru-RU" dirty="0" err="1" smtClean="0"/>
              <a:t>we</a:t>
            </a:r>
            <a:r>
              <a:rPr lang="ru-RU" dirty="0" smtClean="0"/>
              <a:t> </a:t>
            </a:r>
            <a:r>
              <a:rPr lang="ru-RU" dirty="0" err="1" smtClean="0"/>
              <a:t>beýleki</a:t>
            </a:r>
            <a:r>
              <a:rPr lang="ru-RU" dirty="0" smtClean="0"/>
              <a:t> </a:t>
            </a:r>
            <a:r>
              <a:rPr lang="ru-RU" dirty="0" err="1" smtClean="0"/>
              <a:t>maglumatlara</a:t>
            </a:r>
            <a:r>
              <a:rPr lang="ru-RU" dirty="0" smtClean="0"/>
              <a:t> </a:t>
            </a:r>
            <a:r>
              <a:rPr lang="ru-RU" dirty="0" err="1" smtClean="0"/>
              <a:t>esaslanýar</a:t>
            </a:r>
            <a:r>
              <a:rPr lang="ru-RU" dirty="0" smtClean="0"/>
              <a:t> </a:t>
            </a:r>
            <a:r>
              <a:rPr lang="ru-RU" dirty="0" err="1" smtClean="0"/>
              <a:t>we</a:t>
            </a:r>
            <a:r>
              <a:rPr lang="ru-RU" dirty="0" smtClean="0"/>
              <a:t> </a:t>
            </a:r>
            <a:r>
              <a:rPr lang="ru-RU" dirty="0" err="1" smtClean="0"/>
              <a:t>onuň</a:t>
            </a:r>
            <a:r>
              <a:rPr lang="ru-RU" dirty="0" smtClean="0"/>
              <a:t> </a:t>
            </a:r>
            <a:r>
              <a:rPr lang="ru-RU" dirty="0" err="1" smtClean="0"/>
              <a:t>analiz</a:t>
            </a:r>
            <a:r>
              <a:rPr lang="ru-RU" dirty="0" smtClean="0"/>
              <a:t> </a:t>
            </a:r>
            <a:r>
              <a:rPr lang="ru-RU" dirty="0" err="1" smtClean="0"/>
              <a:t>geçirýän</a:t>
            </a:r>
            <a:r>
              <a:rPr lang="ru-RU" dirty="0" smtClean="0"/>
              <a:t> </a:t>
            </a:r>
            <a:r>
              <a:rPr lang="ru-RU" dirty="0" err="1" smtClean="0"/>
              <a:t>kärhanalarynda</a:t>
            </a:r>
            <a:r>
              <a:rPr lang="ru-RU" dirty="0" smtClean="0"/>
              <a:t>, </a:t>
            </a:r>
            <a:r>
              <a:rPr lang="ru-RU" dirty="0" err="1" smtClean="0"/>
              <a:t>birleşiklerinde</a:t>
            </a:r>
            <a:r>
              <a:rPr lang="ru-RU" dirty="0" smtClean="0"/>
              <a:t> </a:t>
            </a:r>
            <a:r>
              <a:rPr lang="ru-RU" dirty="0" err="1" smtClean="0"/>
              <a:t>maglumatlaryň</a:t>
            </a:r>
            <a:r>
              <a:rPr lang="ru-RU" dirty="0" smtClean="0"/>
              <a:t> </a:t>
            </a:r>
            <a:r>
              <a:rPr lang="ru-RU" dirty="0" err="1" smtClean="0"/>
              <a:t>özara</a:t>
            </a:r>
            <a:r>
              <a:rPr lang="ru-RU" dirty="0" smtClean="0"/>
              <a:t> </a:t>
            </a:r>
            <a:r>
              <a:rPr lang="ru-RU" dirty="0" err="1" smtClean="0"/>
              <a:t>baglanşygyny</a:t>
            </a:r>
            <a:r>
              <a:rPr lang="ru-RU" dirty="0" smtClean="0"/>
              <a:t> </a:t>
            </a:r>
            <a:r>
              <a:rPr lang="ru-RU" dirty="0" err="1" smtClean="0"/>
              <a:t>häsiýetlendirýär</a:t>
            </a:r>
            <a:r>
              <a:rPr lang="ru-RU" dirty="0" smtClean="0"/>
              <a:t>.</a:t>
            </a:r>
          </a:p>
          <a:p>
            <a:endParaRPr lang="ru-RU" dirty="0"/>
          </a:p>
        </p:txBody>
      </p:sp>
    </p:spTree>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t>Hojalyk</a:t>
            </a:r>
            <a:r>
              <a:rPr lang="ru-RU" b="1" dirty="0" smtClean="0"/>
              <a:t> </a:t>
            </a:r>
            <a:r>
              <a:rPr lang="ru-RU" b="1" dirty="0" err="1" smtClean="0"/>
              <a:t>işiniň</a:t>
            </a:r>
            <a:r>
              <a:rPr lang="ru-RU" b="1" dirty="0" smtClean="0"/>
              <a:t> </a:t>
            </a:r>
            <a:r>
              <a:rPr lang="ru-RU" b="1" dirty="0" err="1" smtClean="0"/>
              <a:t>seljermäniň</a:t>
            </a:r>
            <a:r>
              <a:rPr lang="ru-RU" b="1" dirty="0" smtClean="0"/>
              <a:t> </a:t>
            </a:r>
            <a:r>
              <a:rPr lang="ru-RU" b="1" dirty="0" err="1" smtClean="0"/>
              <a:t>dürli</a:t>
            </a:r>
            <a:r>
              <a:rPr lang="ru-RU" b="1" dirty="0" smtClean="0"/>
              <a:t> </a:t>
            </a:r>
            <a:r>
              <a:rPr lang="ru-RU" b="1" dirty="0" err="1" smtClean="0"/>
              <a:t>ugurlary</a:t>
            </a:r>
            <a:endParaRPr lang="ru-RU" dirty="0"/>
          </a:p>
        </p:txBody>
      </p:sp>
      <p:sp>
        <p:nvSpPr>
          <p:cNvPr id="3" name="Содержимое 2"/>
          <p:cNvSpPr>
            <a:spLocks noGrp="1"/>
          </p:cNvSpPr>
          <p:nvPr>
            <p:ph idx="1"/>
          </p:nvPr>
        </p:nvSpPr>
        <p:spPr/>
        <p:txBody>
          <a:bodyPr>
            <a:normAutofit fontScale="85000" lnSpcReduction="20000"/>
          </a:bodyPr>
          <a:lstStyle/>
          <a:p>
            <a:r>
              <a:rPr lang="ru-RU" dirty="0" err="1" smtClean="0"/>
              <a:t>Analiz</a:t>
            </a:r>
            <a:r>
              <a:rPr lang="ru-RU" dirty="0" smtClean="0"/>
              <a:t> </a:t>
            </a:r>
            <a:r>
              <a:rPr lang="ru-RU" dirty="0" err="1" smtClean="0"/>
              <a:t>geçirilende</a:t>
            </a:r>
            <a:r>
              <a:rPr lang="ru-RU" dirty="0" smtClean="0"/>
              <a:t> </a:t>
            </a:r>
            <a:r>
              <a:rPr lang="ru-RU" dirty="0" err="1" smtClean="0"/>
              <a:t>dürli</a:t>
            </a:r>
            <a:r>
              <a:rPr lang="ru-RU" dirty="0" smtClean="0"/>
              <a:t> </a:t>
            </a:r>
            <a:r>
              <a:rPr lang="ru-RU" dirty="0" err="1" smtClean="0"/>
              <a:t>çemeleşmeler</a:t>
            </a:r>
            <a:r>
              <a:rPr lang="ru-RU" dirty="0" smtClean="0"/>
              <a:t> </a:t>
            </a:r>
            <a:r>
              <a:rPr lang="ru-RU" dirty="0" err="1" smtClean="0"/>
              <a:t>bolup</a:t>
            </a:r>
            <a:r>
              <a:rPr lang="ru-RU" dirty="0" smtClean="0"/>
              <a:t> </a:t>
            </a:r>
            <a:r>
              <a:rPr lang="ru-RU" dirty="0" err="1" smtClean="0"/>
              <a:t>biler</a:t>
            </a:r>
            <a:r>
              <a:rPr lang="ru-RU" dirty="0" smtClean="0"/>
              <a:t>, </a:t>
            </a:r>
            <a:r>
              <a:rPr lang="ru-RU" dirty="0" err="1" smtClean="0"/>
              <a:t>olaryň</a:t>
            </a:r>
            <a:r>
              <a:rPr lang="ru-RU" dirty="0" smtClean="0"/>
              <a:t> </a:t>
            </a:r>
            <a:r>
              <a:rPr lang="ru-RU" dirty="0" err="1" smtClean="0"/>
              <a:t>hemmesi</a:t>
            </a:r>
            <a:r>
              <a:rPr lang="ru-RU" dirty="0" smtClean="0"/>
              <a:t>, </a:t>
            </a:r>
            <a:r>
              <a:rPr lang="ru-RU" dirty="0" err="1" smtClean="0"/>
              <a:t>öňde</a:t>
            </a:r>
            <a:r>
              <a:rPr lang="ru-RU" dirty="0" smtClean="0"/>
              <a:t> </a:t>
            </a:r>
            <a:r>
              <a:rPr lang="ru-RU" dirty="0" err="1" smtClean="0"/>
              <a:t>goýulýan</a:t>
            </a:r>
            <a:r>
              <a:rPr lang="ru-RU" dirty="0" smtClean="0"/>
              <a:t> </a:t>
            </a:r>
            <a:r>
              <a:rPr lang="ru-RU" dirty="0" err="1" smtClean="0"/>
              <a:t>maksatlaryň</a:t>
            </a:r>
            <a:r>
              <a:rPr lang="ru-RU" dirty="0" smtClean="0"/>
              <a:t> </a:t>
            </a:r>
            <a:r>
              <a:rPr lang="ru-RU" dirty="0" err="1" smtClean="0"/>
              <a:t>ýerine</a:t>
            </a:r>
            <a:r>
              <a:rPr lang="ru-RU" dirty="0" smtClean="0"/>
              <a:t> </a:t>
            </a:r>
            <a:r>
              <a:rPr lang="ru-RU" dirty="0" err="1" smtClean="0"/>
              <a:t>ýetirilmegini</a:t>
            </a:r>
            <a:r>
              <a:rPr lang="ru-RU" dirty="0" smtClean="0"/>
              <a:t> </a:t>
            </a:r>
            <a:r>
              <a:rPr lang="ru-RU" dirty="0" err="1" smtClean="0"/>
              <a:t>üpjün</a:t>
            </a:r>
            <a:r>
              <a:rPr lang="ru-RU" dirty="0" smtClean="0"/>
              <a:t> </a:t>
            </a:r>
            <a:r>
              <a:rPr lang="ru-RU" dirty="0" err="1" smtClean="0"/>
              <a:t>etmelidir</a:t>
            </a:r>
            <a:r>
              <a:rPr lang="ru-RU" dirty="0" smtClean="0"/>
              <a:t>. </a:t>
            </a:r>
            <a:r>
              <a:rPr lang="ru-RU" dirty="0" err="1" smtClean="0"/>
              <a:t>Maliýe</a:t>
            </a:r>
            <a:r>
              <a:rPr lang="ru-RU" dirty="0" smtClean="0"/>
              <a:t> </a:t>
            </a:r>
            <a:r>
              <a:rPr lang="ru-RU" dirty="0" err="1" smtClean="0"/>
              <a:t>ykdysady</a:t>
            </a:r>
            <a:r>
              <a:rPr lang="ru-RU" dirty="0" smtClean="0"/>
              <a:t> </a:t>
            </a:r>
            <a:r>
              <a:rPr lang="ru-RU" dirty="0" err="1" smtClean="0"/>
              <a:t>analiz</a:t>
            </a:r>
            <a:r>
              <a:rPr lang="ru-RU" dirty="0" smtClean="0"/>
              <a:t> </a:t>
            </a:r>
            <a:r>
              <a:rPr lang="ru-RU" dirty="0" err="1" smtClean="0"/>
              <a:t>özüne</a:t>
            </a:r>
            <a:r>
              <a:rPr lang="ru-RU" dirty="0" smtClean="0"/>
              <a:t> </a:t>
            </a:r>
            <a:r>
              <a:rPr lang="ru-RU" dirty="0" err="1" smtClean="0"/>
              <a:t>mahsus</a:t>
            </a:r>
            <a:r>
              <a:rPr lang="ru-RU" dirty="0" smtClean="0"/>
              <a:t> </a:t>
            </a:r>
            <a:r>
              <a:rPr lang="ru-RU" dirty="0" err="1" smtClean="0"/>
              <a:t>bolan</a:t>
            </a:r>
            <a:r>
              <a:rPr lang="ru-RU" dirty="0" smtClean="0"/>
              <a:t> </a:t>
            </a:r>
            <a:r>
              <a:rPr lang="ru-RU" dirty="0" err="1" smtClean="0"/>
              <a:t>wezipäni</a:t>
            </a:r>
            <a:r>
              <a:rPr lang="ru-RU" dirty="0" smtClean="0"/>
              <a:t>, </a:t>
            </a:r>
            <a:r>
              <a:rPr lang="ru-RU" dirty="0" err="1" smtClean="0"/>
              <a:t>ýerine</a:t>
            </a:r>
            <a:r>
              <a:rPr lang="ru-RU" dirty="0" smtClean="0"/>
              <a:t> </a:t>
            </a:r>
            <a:r>
              <a:rPr lang="ru-RU" dirty="0" err="1" smtClean="0"/>
              <a:t>ýetirmeli</a:t>
            </a:r>
            <a:r>
              <a:rPr lang="ru-RU" dirty="0" smtClean="0"/>
              <a:t>,  </a:t>
            </a:r>
            <a:r>
              <a:rPr lang="ru-RU" dirty="0" err="1" smtClean="0"/>
              <a:t>ýagny</a:t>
            </a:r>
            <a:r>
              <a:rPr lang="ru-RU" dirty="0" smtClean="0"/>
              <a:t> </a:t>
            </a:r>
            <a:r>
              <a:rPr lang="ru-RU" dirty="0" err="1" smtClean="0"/>
              <a:t>kärhananyň</a:t>
            </a:r>
            <a:r>
              <a:rPr lang="ru-RU" dirty="0" smtClean="0"/>
              <a:t> </a:t>
            </a:r>
            <a:r>
              <a:rPr lang="ru-RU" dirty="0" err="1" smtClean="0"/>
              <a:t>umumy</a:t>
            </a:r>
            <a:r>
              <a:rPr lang="ru-RU" dirty="0" smtClean="0"/>
              <a:t> </a:t>
            </a:r>
            <a:r>
              <a:rPr lang="ru-RU" dirty="0" err="1" smtClean="0"/>
              <a:t>işine</a:t>
            </a:r>
            <a:r>
              <a:rPr lang="ru-RU" dirty="0" smtClean="0"/>
              <a:t> </a:t>
            </a:r>
            <a:r>
              <a:rPr lang="ru-RU" dirty="0" err="1" smtClean="0"/>
              <a:t>töwerekleýin</a:t>
            </a:r>
            <a:r>
              <a:rPr lang="ru-RU" dirty="0" smtClean="0"/>
              <a:t> </a:t>
            </a:r>
            <a:r>
              <a:rPr lang="ru-RU" dirty="0" err="1" smtClean="0"/>
              <a:t>adalatly</a:t>
            </a:r>
            <a:r>
              <a:rPr lang="ru-RU" dirty="0" smtClean="0"/>
              <a:t> </a:t>
            </a:r>
            <a:r>
              <a:rPr lang="ru-RU" dirty="0" err="1" smtClean="0"/>
              <a:t>baha</a:t>
            </a:r>
            <a:r>
              <a:rPr lang="ru-RU" dirty="0" smtClean="0"/>
              <a:t> </a:t>
            </a:r>
            <a:r>
              <a:rPr lang="ru-RU" dirty="0" err="1" smtClean="0"/>
              <a:t>bermeli</a:t>
            </a:r>
            <a:r>
              <a:rPr lang="ru-RU" dirty="0" smtClean="0"/>
              <a:t>. </a:t>
            </a:r>
            <a:r>
              <a:rPr lang="ru-RU" dirty="0" err="1" smtClean="0"/>
              <a:t>Analiz</a:t>
            </a:r>
            <a:r>
              <a:rPr lang="ru-RU" dirty="0" smtClean="0"/>
              <a:t> </a:t>
            </a:r>
            <a:r>
              <a:rPr lang="ru-RU" dirty="0" err="1" smtClean="0"/>
              <a:t>geçirilende</a:t>
            </a:r>
            <a:r>
              <a:rPr lang="ru-RU" dirty="0" smtClean="0"/>
              <a:t> </a:t>
            </a:r>
            <a:r>
              <a:rPr lang="ru-RU" dirty="0" err="1" smtClean="0"/>
              <a:t>kärhananyň</a:t>
            </a:r>
            <a:r>
              <a:rPr lang="ru-RU" dirty="0" smtClean="0"/>
              <a:t> </a:t>
            </a:r>
            <a:r>
              <a:rPr lang="ru-RU" dirty="0" err="1" smtClean="0"/>
              <a:t>önümçilik</a:t>
            </a:r>
            <a:r>
              <a:rPr lang="ru-RU" dirty="0" smtClean="0"/>
              <a:t> </a:t>
            </a:r>
            <a:r>
              <a:rPr lang="ru-RU" dirty="0" err="1" smtClean="0"/>
              <a:t>maliýe</a:t>
            </a:r>
            <a:r>
              <a:rPr lang="ru-RU" dirty="0" smtClean="0"/>
              <a:t> </a:t>
            </a:r>
            <a:r>
              <a:rPr lang="ru-RU" dirty="0" err="1" smtClean="0"/>
              <a:t>ýagdaýyna</a:t>
            </a:r>
            <a:r>
              <a:rPr lang="ru-RU" dirty="0" smtClean="0"/>
              <a:t> </a:t>
            </a:r>
            <a:r>
              <a:rPr lang="ru-RU" dirty="0" err="1" smtClean="0"/>
              <a:t>doly</a:t>
            </a:r>
            <a:r>
              <a:rPr lang="ru-RU" dirty="0" smtClean="0"/>
              <a:t> </a:t>
            </a:r>
            <a:r>
              <a:rPr lang="ru-RU" dirty="0" err="1" smtClean="0"/>
              <a:t>baha</a:t>
            </a:r>
            <a:r>
              <a:rPr lang="ru-RU" dirty="0" smtClean="0"/>
              <a:t> </a:t>
            </a:r>
            <a:r>
              <a:rPr lang="ru-RU" dirty="0" err="1" smtClean="0"/>
              <a:t>berilýär</a:t>
            </a:r>
            <a:r>
              <a:rPr lang="ru-RU" dirty="0" smtClean="0"/>
              <a:t>, </a:t>
            </a:r>
            <a:r>
              <a:rPr lang="ru-RU" dirty="0" err="1" smtClean="0"/>
              <a:t>jemi</a:t>
            </a:r>
            <a:r>
              <a:rPr lang="ru-RU" dirty="0" smtClean="0"/>
              <a:t> </a:t>
            </a:r>
            <a:r>
              <a:rPr lang="ru-RU" dirty="0" err="1" smtClean="0"/>
              <a:t>goýberilen</a:t>
            </a:r>
            <a:r>
              <a:rPr lang="ru-RU" dirty="0" smtClean="0"/>
              <a:t> </a:t>
            </a:r>
            <a:r>
              <a:rPr lang="ru-RU" dirty="0" err="1" smtClean="0"/>
              <a:t>önüme</a:t>
            </a:r>
            <a:r>
              <a:rPr lang="ru-RU" dirty="0" smtClean="0"/>
              <a:t>, </a:t>
            </a:r>
            <a:r>
              <a:rPr lang="ru-RU" dirty="0" err="1" smtClean="0"/>
              <a:t>onuň</a:t>
            </a:r>
            <a:r>
              <a:rPr lang="ru-RU" dirty="0" smtClean="0"/>
              <a:t> </a:t>
            </a:r>
            <a:r>
              <a:rPr lang="ru-RU" dirty="0" err="1" smtClean="0"/>
              <a:t>düzülişine</a:t>
            </a:r>
            <a:r>
              <a:rPr lang="ru-RU" dirty="0" smtClean="0"/>
              <a:t>, </a:t>
            </a:r>
            <a:r>
              <a:rPr lang="ru-RU" dirty="0" err="1" smtClean="0"/>
              <a:t>görnüşine</a:t>
            </a:r>
            <a:r>
              <a:rPr lang="ru-RU" dirty="0" smtClean="0"/>
              <a:t> </a:t>
            </a:r>
            <a:r>
              <a:rPr lang="ru-RU" dirty="0" err="1" smtClean="0"/>
              <a:t>we</a:t>
            </a:r>
            <a:r>
              <a:rPr lang="ru-RU" dirty="0" smtClean="0"/>
              <a:t> </a:t>
            </a:r>
            <a:r>
              <a:rPr lang="ru-RU" dirty="0" err="1" smtClean="0"/>
              <a:t>önümiň</a:t>
            </a:r>
            <a:r>
              <a:rPr lang="ru-RU" dirty="0" smtClean="0"/>
              <a:t> </a:t>
            </a:r>
            <a:r>
              <a:rPr lang="ru-RU" dirty="0" err="1" smtClean="0"/>
              <a:t>hiline</a:t>
            </a:r>
            <a:r>
              <a:rPr lang="ru-RU" dirty="0" smtClean="0"/>
              <a:t>, </a:t>
            </a:r>
            <a:r>
              <a:rPr lang="ru-RU" dirty="0" err="1" smtClean="0"/>
              <a:t>zähmet</a:t>
            </a:r>
            <a:r>
              <a:rPr lang="ru-RU" dirty="0" smtClean="0"/>
              <a:t> </a:t>
            </a:r>
            <a:r>
              <a:rPr lang="ru-RU" dirty="0" err="1" smtClean="0"/>
              <a:t>resurslarynyň</a:t>
            </a:r>
            <a:r>
              <a:rPr lang="ru-RU" dirty="0" smtClean="0"/>
              <a:t> </a:t>
            </a:r>
            <a:r>
              <a:rPr lang="ru-RU" dirty="0" err="1" smtClean="0"/>
              <a:t>netijeli</a:t>
            </a:r>
            <a:r>
              <a:rPr lang="ru-RU" dirty="0" smtClean="0"/>
              <a:t> </a:t>
            </a:r>
            <a:r>
              <a:rPr lang="ru-RU" dirty="0" err="1" smtClean="0"/>
              <a:t>ulanylyş</a:t>
            </a:r>
            <a:r>
              <a:rPr lang="ru-RU" dirty="0" smtClean="0"/>
              <a:t> </a:t>
            </a:r>
            <a:r>
              <a:rPr lang="ru-RU" dirty="0" err="1" smtClean="0"/>
              <a:t>derejesine</a:t>
            </a:r>
            <a:r>
              <a:rPr lang="ru-RU" dirty="0" smtClean="0"/>
              <a:t>, </a:t>
            </a:r>
            <a:r>
              <a:rPr lang="ru-RU" dirty="0" err="1" smtClean="0"/>
              <a:t>zähmet</a:t>
            </a:r>
            <a:r>
              <a:rPr lang="ru-RU" dirty="0" smtClean="0"/>
              <a:t> </a:t>
            </a:r>
            <a:r>
              <a:rPr lang="ru-RU" dirty="0" err="1" smtClean="0"/>
              <a:t>öndürijiligine</a:t>
            </a:r>
            <a:r>
              <a:rPr lang="ru-RU" dirty="0" smtClean="0"/>
              <a:t>, </a:t>
            </a:r>
            <a:r>
              <a:rPr lang="ru-RU" dirty="0" err="1" smtClean="0"/>
              <a:t>oňa</a:t>
            </a:r>
            <a:r>
              <a:rPr lang="ru-RU" dirty="0" smtClean="0"/>
              <a:t> </a:t>
            </a:r>
            <a:r>
              <a:rPr lang="ru-RU" dirty="0" err="1" smtClean="0"/>
              <a:t>täsir</a:t>
            </a:r>
            <a:r>
              <a:rPr lang="ru-RU" dirty="0" smtClean="0"/>
              <a:t> </a:t>
            </a:r>
            <a:r>
              <a:rPr lang="ru-RU" dirty="0" err="1" smtClean="0"/>
              <a:t>edýän</a:t>
            </a:r>
            <a:r>
              <a:rPr lang="ru-RU" dirty="0" smtClean="0"/>
              <a:t> </a:t>
            </a:r>
            <a:r>
              <a:rPr lang="ru-RU" dirty="0" err="1" smtClean="0"/>
              <a:t>sebäplere</a:t>
            </a:r>
            <a:r>
              <a:rPr lang="ru-RU" dirty="0" smtClean="0"/>
              <a:t>, </a:t>
            </a:r>
            <a:r>
              <a:rPr lang="ru-RU" dirty="0" err="1" smtClean="0"/>
              <a:t>önümçilik</a:t>
            </a:r>
            <a:r>
              <a:rPr lang="ru-RU" dirty="0" smtClean="0"/>
              <a:t> </a:t>
            </a:r>
            <a:r>
              <a:rPr lang="ru-RU" dirty="0" err="1" smtClean="0"/>
              <a:t>fondlarynyň</a:t>
            </a:r>
            <a:r>
              <a:rPr lang="ru-RU" dirty="0" smtClean="0"/>
              <a:t> </a:t>
            </a:r>
            <a:r>
              <a:rPr lang="ru-RU" dirty="0" err="1" smtClean="0"/>
              <a:t>netijeli</a:t>
            </a:r>
            <a:r>
              <a:rPr lang="ru-RU" dirty="0" smtClean="0"/>
              <a:t> </a:t>
            </a:r>
            <a:r>
              <a:rPr lang="ru-RU" dirty="0" err="1" smtClean="0"/>
              <a:t>ulanylmagyna</a:t>
            </a:r>
            <a:r>
              <a:rPr lang="ru-RU" dirty="0" smtClean="0"/>
              <a:t>, </a:t>
            </a:r>
            <a:r>
              <a:rPr lang="ru-RU" dirty="0" err="1" smtClean="0"/>
              <a:t>önümiň</a:t>
            </a:r>
            <a:r>
              <a:rPr lang="ru-RU" dirty="0" smtClean="0"/>
              <a:t> </a:t>
            </a:r>
            <a:r>
              <a:rPr lang="ru-RU" dirty="0" err="1" smtClean="0"/>
              <a:t>düşýän</a:t>
            </a:r>
            <a:r>
              <a:rPr lang="ru-RU" dirty="0" smtClean="0"/>
              <a:t> </a:t>
            </a:r>
            <a:r>
              <a:rPr lang="ru-RU" dirty="0" err="1" smtClean="0"/>
              <a:t>gymmatyna</a:t>
            </a:r>
            <a:r>
              <a:rPr lang="ru-RU" dirty="0" smtClean="0"/>
              <a:t>, </a:t>
            </a:r>
            <a:r>
              <a:rPr lang="ru-RU" dirty="0" err="1" smtClean="0"/>
              <a:t>düşewüntlilige</a:t>
            </a:r>
            <a:r>
              <a:rPr lang="ru-RU" dirty="0" smtClean="0"/>
              <a:t>, </a:t>
            </a:r>
            <a:r>
              <a:rPr lang="ru-RU" dirty="0" err="1" smtClean="0"/>
              <a:t>maliýe</a:t>
            </a:r>
            <a:r>
              <a:rPr lang="ru-RU" dirty="0" smtClean="0"/>
              <a:t> </a:t>
            </a:r>
            <a:r>
              <a:rPr lang="ru-RU" dirty="0" err="1" smtClean="0"/>
              <a:t>ýagdaýyna</a:t>
            </a:r>
            <a:r>
              <a:rPr lang="ru-RU" dirty="0" smtClean="0"/>
              <a:t> </a:t>
            </a:r>
            <a:r>
              <a:rPr lang="ru-RU" dirty="0" err="1" smtClean="0"/>
              <a:t>we</a:t>
            </a:r>
            <a:r>
              <a:rPr lang="ru-RU" dirty="0" smtClean="0"/>
              <a:t> </a:t>
            </a:r>
            <a:r>
              <a:rPr lang="ru-RU" dirty="0" err="1" smtClean="0"/>
              <a:t>beýlekiler</a:t>
            </a:r>
            <a:r>
              <a:rPr lang="ru-RU" dirty="0" smtClean="0"/>
              <a:t>.</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err="1" smtClean="0"/>
              <a:t>Ykdysady</a:t>
            </a:r>
            <a:r>
              <a:rPr lang="ru-RU" sz="2400" dirty="0" smtClean="0"/>
              <a:t> </a:t>
            </a:r>
            <a:r>
              <a:rPr lang="ru-RU" sz="2400" dirty="0" err="1" smtClean="0"/>
              <a:t>analiz</a:t>
            </a:r>
            <a:r>
              <a:rPr lang="ru-RU" sz="2400" dirty="0" smtClean="0"/>
              <a:t> </a:t>
            </a:r>
            <a:r>
              <a:rPr lang="ru-RU" sz="2400" dirty="0" err="1" smtClean="0"/>
              <a:t>özbaşdak</a:t>
            </a:r>
            <a:r>
              <a:rPr lang="ru-RU" sz="2400" dirty="0" smtClean="0"/>
              <a:t>  </a:t>
            </a:r>
            <a:r>
              <a:rPr lang="ru-RU" sz="2400" dirty="0" err="1" smtClean="0"/>
              <a:t>ylym</a:t>
            </a:r>
            <a:r>
              <a:rPr lang="ru-RU" sz="2400" dirty="0" smtClean="0"/>
              <a:t> </a:t>
            </a:r>
            <a:r>
              <a:rPr lang="ru-RU" sz="2400" dirty="0" err="1" smtClean="0"/>
              <a:t>bolup</a:t>
            </a:r>
            <a:r>
              <a:rPr lang="ru-RU" sz="2400" dirty="0" smtClean="0"/>
              <a:t> </a:t>
            </a:r>
            <a:r>
              <a:rPr lang="ru-RU" sz="2400" dirty="0" err="1" smtClean="0"/>
              <a:t>ýörite</a:t>
            </a:r>
            <a:r>
              <a:rPr lang="ru-RU" sz="2400" dirty="0" smtClean="0"/>
              <a:t> </a:t>
            </a:r>
            <a:r>
              <a:rPr lang="ru-RU" sz="2400" dirty="0" err="1" smtClean="0"/>
              <a:t>bilim</a:t>
            </a:r>
            <a:r>
              <a:rPr lang="ru-RU" sz="2400" dirty="0" smtClean="0"/>
              <a:t> </a:t>
            </a:r>
            <a:r>
              <a:rPr lang="ru-RU" sz="2400" dirty="0" err="1" smtClean="0"/>
              <a:t>görnüşinde</a:t>
            </a:r>
            <a:r>
              <a:rPr lang="ru-RU" sz="2400" dirty="0" smtClean="0"/>
              <a:t> </a:t>
            </a:r>
            <a:r>
              <a:rPr lang="ru-RU" sz="2400" dirty="0" err="1" smtClean="0"/>
              <a:t>özara</a:t>
            </a:r>
            <a:r>
              <a:rPr lang="ru-RU" sz="2400" dirty="0" smtClean="0"/>
              <a:t> </a:t>
            </a:r>
            <a:r>
              <a:rPr lang="ru-RU" sz="2400" dirty="0" err="1" smtClean="0"/>
              <a:t>bagly</a:t>
            </a:r>
            <a:r>
              <a:rPr lang="ru-RU" sz="2400" dirty="0" smtClean="0"/>
              <a:t> </a:t>
            </a:r>
            <a:r>
              <a:rPr lang="ru-RU" sz="2400" dirty="0" err="1" smtClean="0"/>
              <a:t>bolan</a:t>
            </a:r>
            <a:r>
              <a:rPr lang="ru-RU" sz="2400" dirty="0" smtClean="0"/>
              <a:t> </a:t>
            </a:r>
            <a:r>
              <a:rPr lang="tk-TM" sz="2400" dirty="0" smtClean="0"/>
              <a:t>şu </a:t>
            </a:r>
            <a:r>
              <a:rPr lang="ru-RU" sz="2400" dirty="0" err="1" smtClean="0"/>
              <a:t>aşakdakylary</a:t>
            </a:r>
            <a:r>
              <a:rPr lang="ru-RU" sz="2400" dirty="0" smtClean="0"/>
              <a:t> </a:t>
            </a:r>
            <a:r>
              <a:rPr lang="ru-RU" sz="2400" dirty="0" err="1" smtClean="0"/>
              <a:t>öwrenýär</a:t>
            </a:r>
            <a:r>
              <a:rPr lang="ru-RU" sz="2400" dirty="0" smtClean="0"/>
              <a:t>: </a:t>
            </a:r>
            <a:br>
              <a:rPr lang="ru-RU" sz="2400" dirty="0" smtClean="0"/>
            </a:br>
            <a:endParaRPr lang="ru-RU" sz="2400" dirty="0"/>
          </a:p>
        </p:txBody>
      </p:sp>
      <p:sp>
        <p:nvSpPr>
          <p:cNvPr id="3" name="Содержимое 2"/>
          <p:cNvSpPr>
            <a:spLocks noGrp="1"/>
          </p:cNvSpPr>
          <p:nvPr>
            <p:ph idx="1"/>
          </p:nvPr>
        </p:nvSpPr>
        <p:spPr/>
        <p:txBody>
          <a:bodyPr>
            <a:normAutofit fontScale="92500" lnSpcReduction="10000"/>
          </a:bodyPr>
          <a:lstStyle/>
          <a:p>
            <a:pPr lvl="0"/>
            <a:r>
              <a:rPr lang="ru-RU" sz="3000" dirty="0" err="1" smtClean="0"/>
              <a:t>Kärhanalaryň</a:t>
            </a:r>
            <a:r>
              <a:rPr lang="ru-RU" sz="3000" dirty="0" smtClean="0"/>
              <a:t> </a:t>
            </a:r>
            <a:r>
              <a:rPr lang="ru-RU" sz="3000" dirty="0" err="1" smtClean="0"/>
              <a:t>ylmy</a:t>
            </a:r>
            <a:r>
              <a:rPr lang="ru-RU" sz="3000" dirty="0" smtClean="0"/>
              <a:t> </a:t>
            </a:r>
            <a:r>
              <a:rPr lang="ru-RU" sz="3000" dirty="0" err="1" smtClean="0"/>
              <a:t>tarapdan</a:t>
            </a:r>
            <a:r>
              <a:rPr lang="ru-RU" sz="3000" dirty="0" smtClean="0"/>
              <a:t> </a:t>
            </a:r>
            <a:r>
              <a:rPr lang="ru-RU" sz="3000" dirty="0" err="1" smtClean="0"/>
              <a:t>esaslandyrylan</a:t>
            </a:r>
            <a:r>
              <a:rPr lang="ru-RU" sz="3000" dirty="0" smtClean="0"/>
              <a:t> </a:t>
            </a:r>
            <a:r>
              <a:rPr lang="ru-RU" sz="3000" dirty="0" err="1" smtClean="0"/>
              <a:t>meýilnamalarynyň</a:t>
            </a:r>
            <a:r>
              <a:rPr lang="ru-RU" sz="3000" dirty="0" smtClean="0"/>
              <a:t>, </a:t>
            </a:r>
            <a:r>
              <a:rPr lang="ru-RU" sz="3000" dirty="0" err="1" smtClean="0"/>
              <a:t>borçnamalarynyň</a:t>
            </a:r>
            <a:r>
              <a:rPr lang="ru-RU" sz="3000" dirty="0" smtClean="0"/>
              <a:t> </a:t>
            </a:r>
            <a:r>
              <a:rPr lang="ru-RU" sz="3000" dirty="0" err="1" smtClean="0"/>
              <a:t>ýerine</a:t>
            </a:r>
            <a:r>
              <a:rPr lang="ru-RU" sz="3000" dirty="0" smtClean="0"/>
              <a:t> </a:t>
            </a:r>
            <a:r>
              <a:rPr lang="ru-RU" sz="3000" dirty="0" err="1" smtClean="0"/>
              <a:t>ýetirilişini</a:t>
            </a:r>
            <a:r>
              <a:rPr lang="ru-RU" sz="3000" dirty="0" smtClean="0"/>
              <a:t> </a:t>
            </a:r>
            <a:r>
              <a:rPr lang="ru-RU" sz="3000" dirty="0" err="1" smtClean="0"/>
              <a:t>we</a:t>
            </a:r>
            <a:r>
              <a:rPr lang="ru-RU" sz="3000" dirty="0" smtClean="0"/>
              <a:t> </a:t>
            </a:r>
            <a:r>
              <a:rPr lang="ru-RU" sz="3000" dirty="0" err="1" smtClean="0"/>
              <a:t>olara</a:t>
            </a:r>
            <a:r>
              <a:rPr lang="ru-RU" sz="3000" dirty="0" smtClean="0"/>
              <a:t> </a:t>
            </a:r>
            <a:r>
              <a:rPr lang="ru-RU" sz="3000" dirty="0" err="1" smtClean="0"/>
              <a:t>adalatly</a:t>
            </a:r>
            <a:r>
              <a:rPr lang="ru-RU" sz="3000" dirty="0" smtClean="0"/>
              <a:t> </a:t>
            </a:r>
            <a:r>
              <a:rPr lang="ru-RU" sz="3000" dirty="0" err="1" smtClean="0"/>
              <a:t>baha</a:t>
            </a:r>
            <a:r>
              <a:rPr lang="ru-RU" sz="3000" dirty="0" smtClean="0"/>
              <a:t> </a:t>
            </a:r>
            <a:r>
              <a:rPr lang="ru-RU" sz="3000" dirty="0" err="1" smtClean="0"/>
              <a:t>berilşini</a:t>
            </a:r>
            <a:r>
              <a:rPr lang="ru-RU" sz="3000" dirty="0" smtClean="0"/>
              <a:t>.</a:t>
            </a:r>
          </a:p>
          <a:p>
            <a:pPr lvl="0"/>
            <a:r>
              <a:rPr lang="ru-RU" sz="3000" dirty="0" err="1" smtClean="0"/>
              <a:t>Kärhananyň</a:t>
            </a:r>
            <a:r>
              <a:rPr lang="ru-RU" sz="3000" dirty="0" smtClean="0"/>
              <a:t> </a:t>
            </a:r>
            <a:r>
              <a:rPr lang="ru-RU" sz="3000" dirty="0" err="1" smtClean="0"/>
              <a:t>işinde</a:t>
            </a:r>
            <a:r>
              <a:rPr lang="ru-RU" sz="3000" dirty="0" smtClean="0"/>
              <a:t> (+,-) </a:t>
            </a:r>
            <a:r>
              <a:rPr lang="ru-RU" sz="3000" dirty="0" err="1" smtClean="0"/>
              <a:t>položitel</a:t>
            </a:r>
            <a:r>
              <a:rPr lang="ru-RU" sz="3000" dirty="0" smtClean="0"/>
              <a:t> </a:t>
            </a:r>
            <a:r>
              <a:rPr lang="ru-RU" sz="3000" dirty="0" err="1" smtClean="0"/>
              <a:t>we</a:t>
            </a:r>
            <a:r>
              <a:rPr lang="ru-RU" sz="3000" dirty="0" smtClean="0"/>
              <a:t> </a:t>
            </a:r>
            <a:r>
              <a:rPr lang="ru-RU" sz="3000" dirty="0" err="1" smtClean="0"/>
              <a:t>otrisatel</a:t>
            </a:r>
            <a:r>
              <a:rPr lang="ru-RU" sz="3000" dirty="0" smtClean="0"/>
              <a:t> </a:t>
            </a:r>
            <a:r>
              <a:rPr lang="ru-RU" sz="3000" dirty="0" err="1" smtClean="0"/>
              <a:t>faktorlaryň</a:t>
            </a:r>
            <a:r>
              <a:rPr lang="ru-RU" sz="3000" dirty="0" smtClean="0"/>
              <a:t> </a:t>
            </a:r>
            <a:r>
              <a:rPr lang="ru-RU" sz="3000" dirty="0" err="1" smtClean="0"/>
              <a:t>önümçilige</a:t>
            </a:r>
            <a:r>
              <a:rPr lang="ru-RU" sz="3000" dirty="0" smtClean="0"/>
              <a:t> </a:t>
            </a:r>
            <a:r>
              <a:rPr lang="ru-RU" sz="3000" dirty="0" err="1" smtClean="0"/>
              <a:t>edýän</a:t>
            </a:r>
            <a:r>
              <a:rPr lang="ru-RU" sz="3000" dirty="0" smtClean="0"/>
              <a:t> </a:t>
            </a:r>
            <a:r>
              <a:rPr lang="ru-RU" sz="3000" dirty="0" err="1" smtClean="0"/>
              <a:t>täsirini</a:t>
            </a:r>
            <a:r>
              <a:rPr lang="ru-RU" sz="3000" dirty="0" smtClean="0"/>
              <a:t> </a:t>
            </a:r>
            <a:r>
              <a:rPr lang="ru-RU" sz="3000" dirty="0" err="1" smtClean="0"/>
              <a:t>ölçemek</a:t>
            </a:r>
            <a:r>
              <a:rPr lang="ru-RU" sz="3000" dirty="0" smtClean="0"/>
              <a:t>. </a:t>
            </a:r>
          </a:p>
          <a:p>
            <a:pPr lvl="0"/>
            <a:r>
              <a:rPr lang="ru-RU" sz="3000" dirty="0" err="1" smtClean="0"/>
              <a:t>Hojalyk</a:t>
            </a:r>
            <a:r>
              <a:rPr lang="ru-RU" sz="3000" dirty="0" smtClean="0"/>
              <a:t> </a:t>
            </a:r>
            <a:r>
              <a:rPr lang="ru-RU" sz="3000" dirty="0" err="1" smtClean="0"/>
              <a:t>işinde</a:t>
            </a:r>
            <a:r>
              <a:rPr lang="ru-RU" sz="3000" dirty="0" smtClean="0"/>
              <a:t>, </a:t>
            </a:r>
            <a:r>
              <a:rPr lang="ru-RU" sz="3000" dirty="0" err="1" smtClean="0"/>
              <a:t>önümçilikde</a:t>
            </a:r>
            <a:r>
              <a:rPr lang="ru-RU" sz="3000" dirty="0" smtClean="0"/>
              <a:t> </a:t>
            </a:r>
            <a:r>
              <a:rPr lang="ru-RU" sz="3000" dirty="0" err="1" smtClean="0"/>
              <a:t>ulanylmadyk</a:t>
            </a:r>
            <a:r>
              <a:rPr lang="ru-RU" sz="3000" dirty="0" smtClean="0"/>
              <a:t> </a:t>
            </a:r>
            <a:r>
              <a:rPr lang="ru-RU" sz="3000" dirty="0" err="1" smtClean="0"/>
              <a:t>içki</a:t>
            </a:r>
            <a:r>
              <a:rPr lang="ru-RU" sz="3000" dirty="0" smtClean="0"/>
              <a:t> </a:t>
            </a:r>
            <a:r>
              <a:rPr lang="ru-RU" sz="3000" dirty="0" err="1" smtClean="0"/>
              <a:t>serişdeleri</a:t>
            </a:r>
            <a:r>
              <a:rPr lang="ru-RU" sz="3000" dirty="0" smtClean="0"/>
              <a:t> </a:t>
            </a:r>
            <a:r>
              <a:rPr lang="ru-RU" sz="3000" dirty="0" err="1" smtClean="0"/>
              <a:t>takyklamak</a:t>
            </a:r>
            <a:r>
              <a:rPr lang="ru-RU" sz="3000" dirty="0" smtClean="0"/>
              <a:t>.</a:t>
            </a:r>
          </a:p>
          <a:p>
            <a:pPr lvl="0"/>
            <a:r>
              <a:rPr lang="ru-RU" sz="3000" dirty="0" err="1" smtClean="0"/>
              <a:t>Pudak</a:t>
            </a:r>
            <a:r>
              <a:rPr lang="ru-RU" sz="3000" dirty="0" smtClean="0"/>
              <a:t> </a:t>
            </a:r>
            <a:r>
              <a:rPr lang="ru-RU" sz="3000" dirty="0" err="1" smtClean="0"/>
              <a:t>boýunça</a:t>
            </a:r>
            <a:r>
              <a:rPr lang="ru-RU" sz="3000" dirty="0" smtClean="0"/>
              <a:t> </a:t>
            </a:r>
            <a:r>
              <a:rPr lang="ru-RU" sz="3000" dirty="0" err="1" smtClean="0"/>
              <a:t>öňde</a:t>
            </a:r>
            <a:r>
              <a:rPr lang="ru-RU" sz="3000" dirty="0" smtClean="0"/>
              <a:t> </a:t>
            </a:r>
            <a:r>
              <a:rPr lang="ru-RU" sz="3000" dirty="0" err="1" smtClean="0"/>
              <a:t>baryjy</a:t>
            </a:r>
            <a:r>
              <a:rPr lang="ru-RU" sz="3000" dirty="0" smtClean="0"/>
              <a:t> </a:t>
            </a:r>
            <a:r>
              <a:rPr lang="ru-RU" sz="3000" dirty="0" err="1" smtClean="0"/>
              <a:t>kärhananyň</a:t>
            </a:r>
            <a:r>
              <a:rPr lang="ru-RU" sz="3000" dirty="0" smtClean="0"/>
              <a:t> </a:t>
            </a:r>
            <a:r>
              <a:rPr lang="ru-RU" sz="3000" dirty="0" err="1" smtClean="0"/>
              <a:t>iş</a:t>
            </a:r>
            <a:r>
              <a:rPr lang="ru-RU" sz="3000" dirty="0" smtClean="0"/>
              <a:t> </a:t>
            </a:r>
            <a:r>
              <a:rPr lang="ru-RU" sz="3000" dirty="0" err="1" smtClean="0"/>
              <a:t>tejribesini</a:t>
            </a:r>
            <a:r>
              <a:rPr lang="ru-RU" sz="3000" dirty="0" smtClean="0"/>
              <a:t> </a:t>
            </a:r>
            <a:r>
              <a:rPr lang="ru-RU" sz="3000" dirty="0" err="1" smtClean="0"/>
              <a:t>netijeli</a:t>
            </a:r>
            <a:r>
              <a:rPr lang="ru-RU" sz="3000" dirty="0" smtClean="0"/>
              <a:t> </a:t>
            </a:r>
            <a:r>
              <a:rPr lang="ru-RU" sz="3000" dirty="0" err="1" smtClean="0"/>
              <a:t>dolandyryşda</a:t>
            </a:r>
            <a:r>
              <a:rPr lang="ru-RU" sz="3000" dirty="0" smtClean="0"/>
              <a:t> </a:t>
            </a:r>
            <a:r>
              <a:rPr lang="ru-RU" sz="3000" dirty="0" err="1" smtClean="0"/>
              <a:t>ulanyp</a:t>
            </a:r>
            <a:r>
              <a:rPr lang="ru-RU" sz="3000" dirty="0" smtClean="0"/>
              <a:t>, </a:t>
            </a:r>
            <a:r>
              <a:rPr lang="ru-RU" sz="3000" dirty="0" err="1" smtClean="0"/>
              <a:t>beýleki</a:t>
            </a:r>
            <a:r>
              <a:rPr lang="ru-RU" sz="3000" dirty="0" smtClean="0"/>
              <a:t> </a:t>
            </a:r>
            <a:r>
              <a:rPr lang="ru-RU" sz="3000" dirty="0" err="1" smtClean="0"/>
              <a:t>kärhanalara</a:t>
            </a:r>
            <a:r>
              <a:rPr lang="ru-RU" sz="3000" dirty="0" smtClean="0"/>
              <a:t> </a:t>
            </a:r>
            <a:r>
              <a:rPr lang="ru-RU" sz="3000" dirty="0" err="1" smtClean="0"/>
              <a:t>ýaýratmak</a:t>
            </a:r>
            <a:r>
              <a:rPr lang="ru-RU" sz="3000" dirty="0" smtClean="0"/>
              <a:t>.</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k-TM" sz="3100" dirty="0" smtClean="0"/>
              <a:t/>
            </a:r>
            <a:br>
              <a:rPr lang="tk-TM" sz="3100" dirty="0" smtClean="0"/>
            </a:br>
            <a:r>
              <a:rPr lang="tk-TM" sz="3100" dirty="0" smtClean="0"/>
              <a:t/>
            </a:r>
            <a:br>
              <a:rPr lang="tk-TM" sz="3100" dirty="0" smtClean="0"/>
            </a:br>
            <a:r>
              <a:rPr lang="en-US" sz="2700" dirty="0" err="1" smtClean="0"/>
              <a:t>Ykdysady</a:t>
            </a:r>
            <a:r>
              <a:rPr lang="en-US" sz="2700" dirty="0" smtClean="0"/>
              <a:t> </a:t>
            </a:r>
            <a:r>
              <a:rPr lang="en-US" sz="2700" dirty="0" err="1" smtClean="0"/>
              <a:t>analiz</a:t>
            </a:r>
            <a:r>
              <a:rPr lang="en-US" sz="2700" dirty="0" smtClean="0"/>
              <a:t> </a:t>
            </a:r>
            <a:r>
              <a:rPr lang="en-US" sz="2700" dirty="0" err="1" smtClean="0"/>
              <a:t>geçirilende</a:t>
            </a:r>
            <a:r>
              <a:rPr lang="en-US" sz="2700" dirty="0" smtClean="0"/>
              <a:t>, </a:t>
            </a:r>
            <a:r>
              <a:rPr lang="en-US" sz="2700" dirty="0" err="1" smtClean="0"/>
              <a:t>onuň</a:t>
            </a:r>
            <a:r>
              <a:rPr lang="en-US" sz="2700" dirty="0" smtClean="0"/>
              <a:t> </a:t>
            </a:r>
            <a:r>
              <a:rPr lang="en-US" sz="2700" dirty="0" err="1" smtClean="0"/>
              <a:t>öňünde</a:t>
            </a:r>
            <a:r>
              <a:rPr lang="en-US" sz="2700" dirty="0" smtClean="0"/>
              <a:t> </a:t>
            </a:r>
            <a:r>
              <a:rPr lang="en-US" sz="2700" dirty="0" err="1" smtClean="0"/>
              <a:t>durýan</a:t>
            </a:r>
            <a:r>
              <a:rPr lang="en-US" sz="2700" dirty="0" smtClean="0"/>
              <a:t> </a:t>
            </a:r>
            <a:r>
              <a:rPr lang="en-US" sz="2700" dirty="0" err="1" smtClean="0"/>
              <a:t>esasy</a:t>
            </a:r>
            <a:r>
              <a:rPr lang="en-US" sz="2700" dirty="0" smtClean="0"/>
              <a:t> </a:t>
            </a:r>
            <a:r>
              <a:rPr lang="en-US" sz="2700" dirty="0" err="1" smtClean="0"/>
              <a:t>wezipelere</a:t>
            </a:r>
            <a:r>
              <a:rPr lang="en-US" sz="2700" dirty="0" smtClean="0"/>
              <a:t> </a:t>
            </a:r>
            <a:r>
              <a:rPr lang="en-US" sz="2700" dirty="0" err="1" smtClean="0"/>
              <a:t>üns</a:t>
            </a:r>
            <a:r>
              <a:rPr lang="en-US" sz="2700" dirty="0" smtClean="0"/>
              <a:t> </a:t>
            </a:r>
            <a:r>
              <a:rPr lang="en-US" sz="2700" dirty="0" err="1" smtClean="0"/>
              <a:t>berip</a:t>
            </a:r>
            <a:r>
              <a:rPr lang="en-US" sz="2700" dirty="0" smtClean="0"/>
              <a:t> </a:t>
            </a:r>
            <a:r>
              <a:rPr lang="en-US" sz="2700" dirty="0" err="1" smtClean="0"/>
              <a:t>takyklamaly</a:t>
            </a:r>
            <a:r>
              <a:rPr lang="en-US" sz="2700" dirty="0" smtClean="0"/>
              <a:t>. </a:t>
            </a:r>
            <a:r>
              <a:rPr lang="en-US" sz="2700" dirty="0" err="1" smtClean="0"/>
              <a:t>Olara</a:t>
            </a:r>
            <a:r>
              <a:rPr lang="en-US" sz="2700" dirty="0" smtClean="0"/>
              <a:t> </a:t>
            </a:r>
            <a:r>
              <a:rPr lang="en-US" sz="2700" dirty="0" err="1" smtClean="0"/>
              <a:t>şu</a:t>
            </a:r>
            <a:r>
              <a:rPr lang="en-US" sz="2700" dirty="0" smtClean="0"/>
              <a:t> </a:t>
            </a:r>
            <a:r>
              <a:rPr lang="en-US" sz="2700" dirty="0" err="1" smtClean="0"/>
              <a:t>aşakdakylar</a:t>
            </a:r>
            <a:r>
              <a:rPr lang="en-US" sz="2700" dirty="0" smtClean="0"/>
              <a:t> </a:t>
            </a:r>
            <a:r>
              <a:rPr lang="en-US" sz="2700" dirty="0" err="1" smtClean="0"/>
              <a:t>degişlidir</a:t>
            </a:r>
            <a:r>
              <a:rPr lang="en-US" sz="2700" dirty="0" smtClean="0"/>
              <a:t>:</a:t>
            </a:r>
            <a:r>
              <a:rPr lang="ru-RU" dirty="0" smtClean="0"/>
              <a:t/>
            </a:r>
            <a:br>
              <a:rPr lang="ru-RU" dirty="0" smtClean="0"/>
            </a:br>
            <a:endParaRPr lang="ru-RU" dirty="0"/>
          </a:p>
        </p:txBody>
      </p:sp>
      <p:sp>
        <p:nvSpPr>
          <p:cNvPr id="3" name="Содержимое 2"/>
          <p:cNvSpPr>
            <a:spLocks noGrp="1"/>
          </p:cNvSpPr>
          <p:nvPr>
            <p:ph idx="1"/>
          </p:nvPr>
        </p:nvSpPr>
        <p:spPr>
          <a:xfrm>
            <a:off x="457200" y="1689119"/>
            <a:ext cx="8229600" cy="4525963"/>
          </a:xfrm>
        </p:spPr>
        <p:txBody>
          <a:bodyPr>
            <a:normAutofit fontScale="77500" lnSpcReduction="20000"/>
          </a:bodyPr>
          <a:lstStyle/>
          <a:p>
            <a:pPr lvl="0"/>
            <a:r>
              <a:rPr lang="en-US" dirty="0" err="1" smtClean="0"/>
              <a:t>Kärhananyň</a:t>
            </a:r>
            <a:r>
              <a:rPr lang="en-US" dirty="0" smtClean="0"/>
              <a:t> </a:t>
            </a:r>
            <a:r>
              <a:rPr lang="en-US" dirty="0" err="1" smtClean="0"/>
              <a:t>önümçilikde</a:t>
            </a:r>
            <a:r>
              <a:rPr lang="en-US" dirty="0" smtClean="0"/>
              <a:t>, </a:t>
            </a:r>
            <a:r>
              <a:rPr lang="en-US" dirty="0" err="1" smtClean="0"/>
              <a:t>hojalyk</a:t>
            </a:r>
            <a:r>
              <a:rPr lang="en-US" dirty="0" smtClean="0"/>
              <a:t> </a:t>
            </a:r>
            <a:r>
              <a:rPr lang="en-US" dirty="0" err="1" smtClean="0"/>
              <a:t>işlerinde</a:t>
            </a:r>
            <a:r>
              <a:rPr lang="en-US" dirty="0" smtClean="0"/>
              <a:t> </a:t>
            </a:r>
            <a:r>
              <a:rPr lang="en-US" dirty="0" err="1" smtClean="0"/>
              <a:t>esasy</a:t>
            </a:r>
            <a:r>
              <a:rPr lang="en-US" dirty="0" smtClean="0"/>
              <a:t> </a:t>
            </a:r>
            <a:r>
              <a:rPr lang="en-US" dirty="0" err="1" smtClean="0"/>
              <a:t>görkezijileriniň</a:t>
            </a:r>
            <a:r>
              <a:rPr lang="en-US" dirty="0" smtClean="0"/>
              <a:t> </a:t>
            </a:r>
            <a:r>
              <a:rPr lang="en-US" dirty="0" err="1" smtClean="0"/>
              <a:t>meýilnamasynyň</a:t>
            </a:r>
            <a:r>
              <a:rPr lang="en-US" dirty="0" smtClean="0"/>
              <a:t> </a:t>
            </a:r>
            <a:r>
              <a:rPr lang="en-US" dirty="0" err="1" smtClean="0"/>
              <a:t>ýerine</a:t>
            </a:r>
            <a:r>
              <a:rPr lang="en-US" dirty="0" smtClean="0"/>
              <a:t> </a:t>
            </a:r>
            <a:r>
              <a:rPr lang="en-US" dirty="0" err="1" smtClean="0"/>
              <a:t>ýetirilişini</a:t>
            </a:r>
            <a:r>
              <a:rPr lang="en-US" dirty="0" smtClean="0"/>
              <a:t> </a:t>
            </a:r>
            <a:r>
              <a:rPr lang="en-US" dirty="0" err="1" smtClean="0"/>
              <a:t>hasaplap</a:t>
            </a:r>
            <a:r>
              <a:rPr lang="en-US" dirty="0" smtClean="0"/>
              <a:t>, </a:t>
            </a:r>
            <a:r>
              <a:rPr lang="en-US" dirty="0" err="1" smtClean="0"/>
              <a:t>baha</a:t>
            </a:r>
            <a:r>
              <a:rPr lang="en-US" dirty="0" smtClean="0"/>
              <a:t> </a:t>
            </a:r>
            <a:r>
              <a:rPr lang="en-US" dirty="0" err="1" smtClean="0"/>
              <a:t>bermek</a:t>
            </a:r>
            <a:r>
              <a:rPr lang="en-US" dirty="0" smtClean="0"/>
              <a:t>. </a:t>
            </a:r>
            <a:r>
              <a:rPr lang="en-US" dirty="0" err="1" smtClean="0"/>
              <a:t>Onuň</a:t>
            </a:r>
            <a:r>
              <a:rPr lang="en-US" dirty="0" smtClean="0"/>
              <a:t> (+,-) </a:t>
            </a:r>
            <a:r>
              <a:rPr lang="en-US" dirty="0" err="1" smtClean="0"/>
              <a:t>ýagdaýlarynyň</a:t>
            </a:r>
            <a:r>
              <a:rPr lang="en-US" dirty="0" smtClean="0"/>
              <a:t> </a:t>
            </a:r>
            <a:r>
              <a:rPr lang="en-US" dirty="0" err="1" smtClean="0"/>
              <a:t>sebäbini</a:t>
            </a:r>
            <a:r>
              <a:rPr lang="en-US" dirty="0" smtClean="0"/>
              <a:t> </a:t>
            </a:r>
            <a:r>
              <a:rPr lang="en-US" dirty="0" err="1" smtClean="0"/>
              <a:t>anyklap</a:t>
            </a:r>
            <a:r>
              <a:rPr lang="en-US" dirty="0" smtClean="0"/>
              <a:t>, </a:t>
            </a:r>
            <a:r>
              <a:rPr lang="en-US" dirty="0" err="1" smtClean="0"/>
              <a:t>düzetmeklige</a:t>
            </a:r>
            <a:r>
              <a:rPr lang="en-US" dirty="0" smtClean="0"/>
              <a:t> </a:t>
            </a:r>
            <a:r>
              <a:rPr lang="en-US" dirty="0" err="1" smtClean="0"/>
              <a:t>teklip</a:t>
            </a:r>
            <a:r>
              <a:rPr lang="en-US" dirty="0" smtClean="0"/>
              <a:t> </a:t>
            </a:r>
            <a:r>
              <a:rPr lang="en-US" dirty="0" err="1" smtClean="0"/>
              <a:t>bermek</a:t>
            </a:r>
            <a:r>
              <a:rPr lang="en-US" dirty="0" smtClean="0"/>
              <a:t>. </a:t>
            </a:r>
            <a:r>
              <a:rPr lang="en-US" dirty="0" err="1" smtClean="0"/>
              <a:t>Onuň</a:t>
            </a:r>
            <a:r>
              <a:rPr lang="en-US" dirty="0" smtClean="0"/>
              <a:t> </a:t>
            </a:r>
            <a:r>
              <a:rPr lang="en-US" dirty="0" err="1" smtClean="0"/>
              <a:t>kärhananyň</a:t>
            </a:r>
            <a:r>
              <a:rPr lang="en-US" dirty="0" smtClean="0"/>
              <a:t> </a:t>
            </a:r>
            <a:r>
              <a:rPr lang="en-US" dirty="0" err="1" smtClean="0"/>
              <a:t>hojalyk</a:t>
            </a:r>
            <a:r>
              <a:rPr lang="en-US" dirty="0" smtClean="0"/>
              <a:t> </a:t>
            </a:r>
            <a:r>
              <a:rPr lang="en-US" dirty="0" err="1" smtClean="0"/>
              <a:t>işini</a:t>
            </a:r>
            <a:r>
              <a:rPr lang="en-US" dirty="0" smtClean="0"/>
              <a:t> </a:t>
            </a:r>
            <a:r>
              <a:rPr lang="en-US" dirty="0" err="1" smtClean="0"/>
              <a:t>düýpli</a:t>
            </a:r>
            <a:r>
              <a:rPr lang="en-US" dirty="0" smtClean="0"/>
              <a:t> </a:t>
            </a:r>
            <a:r>
              <a:rPr lang="en-US" dirty="0" err="1" smtClean="0"/>
              <a:t>öwrenip</a:t>
            </a:r>
            <a:r>
              <a:rPr lang="en-US" dirty="0" smtClean="0"/>
              <a:t> </a:t>
            </a:r>
            <a:r>
              <a:rPr lang="en-US" dirty="0" err="1" smtClean="0"/>
              <a:t>ulanylmadyk</a:t>
            </a:r>
            <a:r>
              <a:rPr lang="en-US" dirty="0" smtClean="0"/>
              <a:t> </a:t>
            </a:r>
            <a:r>
              <a:rPr lang="en-US" dirty="0" err="1" smtClean="0"/>
              <a:t>serişdeleri</a:t>
            </a:r>
            <a:r>
              <a:rPr lang="en-US" dirty="0" smtClean="0"/>
              <a:t> </a:t>
            </a:r>
            <a:r>
              <a:rPr lang="en-US" dirty="0" err="1" smtClean="0"/>
              <a:t>ýüze</a:t>
            </a:r>
            <a:r>
              <a:rPr lang="en-US" dirty="0" smtClean="0"/>
              <a:t> </a:t>
            </a:r>
            <a:r>
              <a:rPr lang="en-US" dirty="0" err="1" smtClean="0"/>
              <a:t>çykaryp</a:t>
            </a:r>
            <a:r>
              <a:rPr lang="en-US" dirty="0" smtClean="0"/>
              <a:t>, </a:t>
            </a:r>
            <a:r>
              <a:rPr lang="en-US" dirty="0" err="1" smtClean="0"/>
              <a:t>täsir</a:t>
            </a:r>
            <a:r>
              <a:rPr lang="en-US" dirty="0" smtClean="0"/>
              <a:t> </a:t>
            </a:r>
            <a:r>
              <a:rPr lang="en-US" dirty="0" err="1" smtClean="0"/>
              <a:t>edýän</a:t>
            </a:r>
            <a:r>
              <a:rPr lang="en-US" dirty="0" smtClean="0"/>
              <a:t> </a:t>
            </a:r>
            <a:r>
              <a:rPr lang="en-US" dirty="0" err="1" smtClean="0"/>
              <a:t>sebäpleri</a:t>
            </a:r>
            <a:r>
              <a:rPr lang="en-US" dirty="0" smtClean="0"/>
              <a:t> </a:t>
            </a:r>
            <a:r>
              <a:rPr lang="en-US" dirty="0" err="1" smtClean="0"/>
              <a:t>anyklap</a:t>
            </a:r>
            <a:r>
              <a:rPr lang="en-US" dirty="0" smtClean="0"/>
              <a:t> </a:t>
            </a:r>
            <a:r>
              <a:rPr lang="en-US" dirty="0" err="1" smtClean="0"/>
              <a:t>düzetmeklige</a:t>
            </a:r>
            <a:r>
              <a:rPr lang="en-US" dirty="0" smtClean="0"/>
              <a:t> </a:t>
            </a:r>
            <a:r>
              <a:rPr lang="en-US" dirty="0" err="1" smtClean="0"/>
              <a:t>teklip</a:t>
            </a:r>
            <a:r>
              <a:rPr lang="en-US" dirty="0" smtClean="0"/>
              <a:t> </a:t>
            </a:r>
            <a:r>
              <a:rPr lang="en-US" dirty="0" err="1" smtClean="0"/>
              <a:t>bermeli</a:t>
            </a:r>
            <a:r>
              <a:rPr lang="en-US" dirty="0" smtClean="0"/>
              <a:t>.</a:t>
            </a:r>
            <a:endParaRPr lang="ru-RU" dirty="0" smtClean="0"/>
          </a:p>
          <a:p>
            <a:pPr lvl="0"/>
            <a:r>
              <a:rPr lang="en-US" dirty="0" err="1" smtClean="0"/>
              <a:t>Kärhananyň</a:t>
            </a:r>
            <a:r>
              <a:rPr lang="en-US" dirty="0" smtClean="0"/>
              <a:t> material, </a:t>
            </a:r>
            <a:r>
              <a:rPr lang="en-US" dirty="0" err="1" smtClean="0"/>
              <a:t>maliýe</a:t>
            </a:r>
            <a:r>
              <a:rPr lang="en-US" dirty="0" smtClean="0"/>
              <a:t> </a:t>
            </a:r>
            <a:r>
              <a:rPr lang="en-US" dirty="0" err="1" smtClean="0"/>
              <a:t>zähmet</a:t>
            </a:r>
            <a:r>
              <a:rPr lang="en-US" dirty="0" smtClean="0"/>
              <a:t> </a:t>
            </a:r>
            <a:r>
              <a:rPr lang="en-US" dirty="0" err="1" smtClean="0"/>
              <a:t>resurslarynyň</a:t>
            </a:r>
            <a:r>
              <a:rPr lang="en-US" dirty="0" smtClean="0"/>
              <a:t>, </a:t>
            </a:r>
            <a:r>
              <a:rPr lang="en-US" dirty="0" err="1" smtClean="0"/>
              <a:t>ykdysady</a:t>
            </a:r>
            <a:r>
              <a:rPr lang="en-US" dirty="0" smtClean="0"/>
              <a:t> </a:t>
            </a:r>
            <a:r>
              <a:rPr lang="en-US" dirty="0" err="1" smtClean="0"/>
              <a:t>tarapdan</a:t>
            </a:r>
            <a:r>
              <a:rPr lang="en-US" dirty="0" smtClean="0"/>
              <a:t> </a:t>
            </a:r>
            <a:r>
              <a:rPr lang="en-US" dirty="0" err="1" smtClean="0"/>
              <a:t>netijeli</a:t>
            </a:r>
            <a:r>
              <a:rPr lang="en-US" dirty="0" smtClean="0"/>
              <a:t> </a:t>
            </a:r>
            <a:r>
              <a:rPr lang="en-US" dirty="0" err="1" smtClean="0"/>
              <a:t>ulanylşyny</a:t>
            </a:r>
            <a:r>
              <a:rPr lang="en-US" dirty="0" smtClean="0"/>
              <a:t> </a:t>
            </a:r>
            <a:r>
              <a:rPr lang="en-US" dirty="0" err="1" smtClean="0"/>
              <a:t>takyklamak</a:t>
            </a:r>
            <a:r>
              <a:rPr lang="en-US" dirty="0" smtClean="0"/>
              <a:t>.</a:t>
            </a:r>
            <a:endParaRPr lang="ru-RU" dirty="0" smtClean="0"/>
          </a:p>
          <a:p>
            <a:pPr lvl="0"/>
            <a:r>
              <a:rPr lang="en-US" dirty="0" err="1" smtClean="0"/>
              <a:t>Kärhananyň</a:t>
            </a:r>
            <a:r>
              <a:rPr lang="en-US" dirty="0" smtClean="0"/>
              <a:t> </a:t>
            </a:r>
            <a:r>
              <a:rPr lang="en-US" dirty="0" err="1" smtClean="0"/>
              <a:t>ulanylmadyk</a:t>
            </a:r>
            <a:r>
              <a:rPr lang="en-US" dirty="0" smtClean="0"/>
              <a:t> </a:t>
            </a:r>
            <a:r>
              <a:rPr lang="en-US" dirty="0" err="1" smtClean="0"/>
              <a:t>içki</a:t>
            </a:r>
            <a:r>
              <a:rPr lang="en-US" dirty="0" smtClean="0"/>
              <a:t> </a:t>
            </a:r>
            <a:r>
              <a:rPr lang="en-US" dirty="0" err="1" smtClean="0"/>
              <a:t>serişdelerini</a:t>
            </a:r>
            <a:r>
              <a:rPr lang="en-US" dirty="0" smtClean="0"/>
              <a:t> </a:t>
            </a:r>
            <a:r>
              <a:rPr lang="en-US" dirty="0" err="1" smtClean="0"/>
              <a:t>ýüze</a:t>
            </a:r>
            <a:r>
              <a:rPr lang="en-US" dirty="0" smtClean="0"/>
              <a:t> </a:t>
            </a:r>
            <a:r>
              <a:rPr lang="en-US" dirty="0" err="1" smtClean="0"/>
              <a:t>çykaryp</a:t>
            </a:r>
            <a:r>
              <a:rPr lang="en-US" dirty="0" smtClean="0"/>
              <a:t> </a:t>
            </a:r>
            <a:r>
              <a:rPr lang="en-US" dirty="0" err="1" smtClean="0"/>
              <a:t>onuň</a:t>
            </a:r>
            <a:r>
              <a:rPr lang="en-US" dirty="0" smtClean="0"/>
              <a:t> </a:t>
            </a:r>
            <a:r>
              <a:rPr lang="en-US" dirty="0" err="1" smtClean="0"/>
              <a:t>gelejekde</a:t>
            </a:r>
            <a:r>
              <a:rPr lang="en-US" dirty="0" smtClean="0"/>
              <a:t> </a:t>
            </a:r>
            <a:r>
              <a:rPr lang="en-US" dirty="0" err="1" smtClean="0"/>
              <a:t>önümi</a:t>
            </a:r>
            <a:r>
              <a:rPr lang="en-US" dirty="0" smtClean="0"/>
              <a:t> </a:t>
            </a:r>
            <a:r>
              <a:rPr lang="en-US" dirty="0" err="1" smtClean="0"/>
              <a:t>näçe</a:t>
            </a:r>
            <a:r>
              <a:rPr lang="en-US" dirty="0" smtClean="0"/>
              <a:t> </a:t>
            </a:r>
            <a:r>
              <a:rPr lang="en-US" dirty="0" err="1" smtClean="0"/>
              <a:t>möçberde</a:t>
            </a:r>
            <a:r>
              <a:rPr lang="en-US" dirty="0" smtClean="0"/>
              <a:t> </a:t>
            </a:r>
            <a:r>
              <a:rPr lang="en-US" dirty="0" err="1" smtClean="0"/>
              <a:t>köpeljegini</a:t>
            </a:r>
            <a:r>
              <a:rPr lang="en-US" dirty="0" smtClean="0"/>
              <a:t> </a:t>
            </a:r>
            <a:r>
              <a:rPr lang="en-US" dirty="0" err="1" smtClean="0"/>
              <a:t>hasaplamak</a:t>
            </a:r>
            <a:r>
              <a:rPr lang="en-US" dirty="0" smtClean="0"/>
              <a:t>.</a:t>
            </a:r>
            <a:endParaRPr lang="ru-RU" dirty="0" smtClean="0"/>
          </a:p>
          <a:p>
            <a:pPr lvl="0"/>
            <a:r>
              <a:rPr lang="en-US" dirty="0" err="1" smtClean="0"/>
              <a:t>Kärhanany</a:t>
            </a:r>
            <a:r>
              <a:rPr lang="en-US" dirty="0" smtClean="0"/>
              <a:t> </a:t>
            </a:r>
            <a:r>
              <a:rPr lang="en-US" dirty="0" err="1" smtClean="0"/>
              <a:t>dolandyrmakda</a:t>
            </a:r>
            <a:r>
              <a:rPr lang="en-US" dirty="0" smtClean="0"/>
              <a:t> </a:t>
            </a:r>
            <a:r>
              <a:rPr lang="en-US" dirty="0" err="1" smtClean="0"/>
              <a:t>geçirilýän</a:t>
            </a:r>
            <a:r>
              <a:rPr lang="en-US" dirty="0" smtClean="0"/>
              <a:t> </a:t>
            </a:r>
            <a:r>
              <a:rPr lang="en-US" dirty="0" err="1" smtClean="0"/>
              <a:t>çözgütleriň</a:t>
            </a:r>
            <a:r>
              <a:rPr lang="en-US" dirty="0" smtClean="0"/>
              <a:t> </a:t>
            </a:r>
            <a:r>
              <a:rPr lang="en-US" dirty="0" err="1" smtClean="0"/>
              <a:t>netijeligine</a:t>
            </a:r>
            <a:r>
              <a:rPr lang="en-US" dirty="0" smtClean="0"/>
              <a:t> </a:t>
            </a:r>
            <a:r>
              <a:rPr lang="en-US" dirty="0" err="1" smtClean="0"/>
              <a:t>baha</a:t>
            </a:r>
            <a:r>
              <a:rPr lang="en-US" dirty="0" smtClean="0"/>
              <a:t> </a:t>
            </a:r>
            <a:r>
              <a:rPr lang="en-US" dirty="0" err="1" smtClean="0"/>
              <a:t>bermek</a:t>
            </a:r>
            <a:r>
              <a:rPr lang="en-US" dirty="0" smtClean="0"/>
              <a:t>.</a:t>
            </a:r>
            <a:endParaRPr lang="ru-RU" dirty="0" smtClean="0"/>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err="1" smtClean="0"/>
              <a:t>Hojalyk</a:t>
            </a:r>
            <a:r>
              <a:rPr lang="en-US" sz="3200" dirty="0" smtClean="0"/>
              <a:t> </a:t>
            </a:r>
            <a:r>
              <a:rPr lang="en-US" sz="3200" dirty="0" err="1" smtClean="0"/>
              <a:t>işiniň</a:t>
            </a:r>
            <a:r>
              <a:rPr lang="en-US" sz="3200" dirty="0" smtClean="0"/>
              <a:t> </a:t>
            </a:r>
            <a:r>
              <a:rPr lang="en-US" sz="3200" dirty="0" err="1" smtClean="0"/>
              <a:t>analiziniň</a:t>
            </a:r>
            <a:r>
              <a:rPr lang="en-US" sz="3200" dirty="0" smtClean="0"/>
              <a:t> </a:t>
            </a:r>
            <a:r>
              <a:rPr lang="en-US" sz="3200" dirty="0" err="1" smtClean="0"/>
              <a:t>görnüşleri</a:t>
            </a:r>
            <a:r>
              <a:rPr lang="ru-RU" sz="3200" dirty="0" smtClean="0"/>
              <a:t>. </a:t>
            </a:r>
            <a:endParaRPr lang="ru-RU" sz="3200" dirty="0"/>
          </a:p>
        </p:txBody>
      </p:sp>
      <p:sp>
        <p:nvSpPr>
          <p:cNvPr id="3" name="Содержимое 2"/>
          <p:cNvSpPr>
            <a:spLocks noGrp="1"/>
          </p:cNvSpPr>
          <p:nvPr>
            <p:ph idx="1"/>
          </p:nvPr>
        </p:nvSpPr>
        <p:spPr/>
        <p:txBody>
          <a:bodyPr/>
          <a:lstStyle/>
          <a:p>
            <a:pPr>
              <a:buNone/>
            </a:pPr>
            <a:r>
              <a:rPr lang="en-US" dirty="0" err="1" smtClean="0"/>
              <a:t>Ykdysady</a:t>
            </a:r>
            <a:r>
              <a:rPr lang="en-US" dirty="0" smtClean="0"/>
              <a:t> </a:t>
            </a:r>
            <a:r>
              <a:rPr lang="en-US" dirty="0" err="1" smtClean="0"/>
              <a:t>analiziň</a:t>
            </a:r>
            <a:r>
              <a:rPr lang="en-US" dirty="0" smtClean="0"/>
              <a:t> </a:t>
            </a:r>
            <a:r>
              <a:rPr lang="en-US" dirty="0" err="1" smtClean="0"/>
              <a:t>önümçiligi</a:t>
            </a:r>
            <a:r>
              <a:rPr lang="en-US" dirty="0" smtClean="0"/>
              <a:t> </a:t>
            </a:r>
            <a:r>
              <a:rPr lang="en-US" dirty="0" err="1" smtClean="0"/>
              <a:t>dolandyrmakdaky</a:t>
            </a:r>
            <a:r>
              <a:rPr lang="en-US" dirty="0" smtClean="0"/>
              <a:t> </a:t>
            </a:r>
            <a:r>
              <a:rPr lang="en-US" dirty="0" err="1" smtClean="0"/>
              <a:t>orny</a:t>
            </a:r>
            <a:r>
              <a:rPr lang="en-US" dirty="0" smtClean="0"/>
              <a:t> </a:t>
            </a:r>
            <a:r>
              <a:rPr lang="en-US" dirty="0" err="1" smtClean="0"/>
              <a:t>barada</a:t>
            </a:r>
            <a:r>
              <a:rPr lang="en-US" dirty="0" smtClean="0"/>
              <a:t>. </a:t>
            </a:r>
            <a:r>
              <a:rPr lang="en-US" dirty="0" err="1" smtClean="0"/>
              <a:t>Önümçiligi</a:t>
            </a:r>
            <a:r>
              <a:rPr lang="en-US" dirty="0" smtClean="0"/>
              <a:t> </a:t>
            </a:r>
            <a:r>
              <a:rPr lang="en-US" dirty="0" err="1" smtClean="0"/>
              <a:t>dolandyryş</a:t>
            </a:r>
            <a:r>
              <a:rPr lang="en-US" dirty="0" smtClean="0"/>
              <a:t> </a:t>
            </a:r>
            <a:r>
              <a:rPr lang="en-US" dirty="0" err="1" smtClean="0"/>
              <a:t>ulgamy</a:t>
            </a:r>
            <a:r>
              <a:rPr lang="en-US" dirty="0" smtClean="0"/>
              <a:t> </a:t>
            </a:r>
            <a:r>
              <a:rPr lang="en-US" dirty="0" err="1" smtClean="0"/>
              <a:t>özara</a:t>
            </a:r>
            <a:r>
              <a:rPr lang="en-US" dirty="0" smtClean="0"/>
              <a:t> </a:t>
            </a:r>
            <a:r>
              <a:rPr lang="en-US" dirty="0" err="1" smtClean="0"/>
              <a:t>baglanyşykly</a:t>
            </a:r>
            <a:r>
              <a:rPr lang="en-US" dirty="0" smtClean="0"/>
              <a:t> </a:t>
            </a:r>
            <a:r>
              <a:rPr lang="en-US" dirty="0" err="1" smtClean="0"/>
              <a:t>dört</a:t>
            </a:r>
            <a:r>
              <a:rPr lang="en-US" dirty="0" smtClean="0"/>
              <a:t> </a:t>
            </a:r>
            <a:r>
              <a:rPr lang="en-US" dirty="0" err="1" smtClean="0"/>
              <a:t>wezipäni</a:t>
            </a:r>
            <a:r>
              <a:rPr lang="en-US" dirty="0" smtClean="0"/>
              <a:t> </a:t>
            </a:r>
            <a:r>
              <a:rPr lang="en-US" dirty="0" err="1" smtClean="0"/>
              <a:t>öz</a:t>
            </a:r>
            <a:r>
              <a:rPr lang="en-US" dirty="0" smtClean="0"/>
              <a:t> </a:t>
            </a:r>
            <a:r>
              <a:rPr lang="en-US" dirty="0" err="1" smtClean="0"/>
              <a:t>içine</a:t>
            </a:r>
            <a:r>
              <a:rPr lang="en-US" dirty="0" smtClean="0"/>
              <a:t> </a:t>
            </a:r>
            <a:r>
              <a:rPr lang="en-US" dirty="0" err="1" smtClean="0"/>
              <a:t>alýar</a:t>
            </a:r>
            <a:r>
              <a:rPr lang="en-US" dirty="0" smtClean="0"/>
              <a:t>.</a:t>
            </a:r>
            <a:endParaRPr lang="ru-RU" dirty="0" smtClean="0"/>
          </a:p>
          <a:p>
            <a:pPr lvl="0"/>
            <a:r>
              <a:rPr lang="en-US" dirty="0" err="1" smtClean="0"/>
              <a:t>Meýilnamalaşdyrmak</a:t>
            </a:r>
            <a:r>
              <a:rPr lang="en-US" dirty="0" smtClean="0"/>
              <a:t>.</a:t>
            </a:r>
            <a:endParaRPr lang="ru-RU" dirty="0" smtClean="0"/>
          </a:p>
          <a:p>
            <a:pPr lvl="0"/>
            <a:r>
              <a:rPr lang="en-US" dirty="0" err="1" smtClean="0"/>
              <a:t>Hasaba</a:t>
            </a:r>
            <a:r>
              <a:rPr lang="en-US" dirty="0" smtClean="0"/>
              <a:t> </a:t>
            </a:r>
            <a:r>
              <a:rPr lang="en-US" dirty="0" err="1" smtClean="0"/>
              <a:t>almak</a:t>
            </a:r>
            <a:r>
              <a:rPr lang="en-US" dirty="0" smtClean="0"/>
              <a:t>.</a:t>
            </a:r>
            <a:endParaRPr lang="ru-RU" dirty="0" smtClean="0"/>
          </a:p>
          <a:p>
            <a:pPr lvl="0"/>
            <a:r>
              <a:rPr lang="en-US" dirty="0" err="1" smtClean="0"/>
              <a:t>Ykdysady</a:t>
            </a:r>
            <a:r>
              <a:rPr lang="en-US" dirty="0" smtClean="0"/>
              <a:t> </a:t>
            </a:r>
            <a:r>
              <a:rPr lang="en-US" dirty="0" err="1" smtClean="0"/>
              <a:t>analizi</a:t>
            </a:r>
            <a:r>
              <a:rPr lang="en-US" dirty="0" smtClean="0"/>
              <a:t> </a:t>
            </a:r>
            <a:r>
              <a:rPr lang="en-US" dirty="0" err="1" smtClean="0"/>
              <a:t>geçirmek</a:t>
            </a:r>
            <a:r>
              <a:rPr lang="en-US" dirty="0" smtClean="0"/>
              <a:t>.</a:t>
            </a:r>
            <a:endParaRPr lang="ru-RU" dirty="0" smtClean="0"/>
          </a:p>
          <a:p>
            <a:pPr lvl="0"/>
            <a:r>
              <a:rPr lang="en-US" dirty="0" err="1" smtClean="0"/>
              <a:t>Dolandyryş</a:t>
            </a:r>
            <a:r>
              <a:rPr lang="en-US" dirty="0" smtClean="0"/>
              <a:t> </a:t>
            </a:r>
            <a:r>
              <a:rPr lang="en-US" dirty="0" err="1" smtClean="0"/>
              <a:t>çözgütlerini</a:t>
            </a:r>
            <a:r>
              <a:rPr lang="en-US" dirty="0" smtClean="0"/>
              <a:t> </a:t>
            </a:r>
            <a:r>
              <a:rPr lang="en-US" dirty="0" err="1" smtClean="0"/>
              <a:t>kabul</a:t>
            </a:r>
            <a:r>
              <a:rPr lang="en-US" dirty="0" smtClean="0"/>
              <a:t> </a:t>
            </a:r>
            <a:r>
              <a:rPr lang="en-US" dirty="0" err="1" smtClean="0"/>
              <a:t>etmek</a:t>
            </a:r>
            <a:r>
              <a:rPr lang="en-US" dirty="0" smtClean="0"/>
              <a:t>.</a:t>
            </a:r>
            <a:endParaRPr lang="ru-RU"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err="1" smtClean="0"/>
              <a:t>Ykdysady</a:t>
            </a:r>
            <a:r>
              <a:rPr lang="en-US" sz="3200" dirty="0" smtClean="0"/>
              <a:t> </a:t>
            </a:r>
            <a:r>
              <a:rPr lang="en-US" sz="3200" dirty="0" err="1" smtClean="0"/>
              <a:t>analiz</a:t>
            </a:r>
            <a:r>
              <a:rPr lang="en-US" sz="3200" dirty="0" smtClean="0"/>
              <a:t> </a:t>
            </a:r>
            <a:r>
              <a:rPr lang="en-US" sz="3200" dirty="0" err="1" smtClean="0"/>
              <a:t>şu</a:t>
            </a:r>
            <a:r>
              <a:rPr lang="en-US" sz="3200" dirty="0" smtClean="0"/>
              <a:t> </a:t>
            </a:r>
            <a:r>
              <a:rPr lang="en-US" sz="3200" dirty="0" err="1" smtClean="0"/>
              <a:t>aşakdaky</a:t>
            </a:r>
            <a:r>
              <a:rPr lang="en-US" sz="3200" dirty="0" smtClean="0"/>
              <a:t> </a:t>
            </a:r>
            <a:r>
              <a:rPr lang="en-US" sz="3200" dirty="0" err="1" smtClean="0"/>
              <a:t>alamatlar</a:t>
            </a:r>
            <a:r>
              <a:rPr lang="en-US" sz="3200" dirty="0" smtClean="0"/>
              <a:t> </a:t>
            </a:r>
            <a:r>
              <a:rPr lang="en-US" sz="3200" dirty="0" err="1" smtClean="0"/>
              <a:t>boýunça</a:t>
            </a:r>
            <a:r>
              <a:rPr lang="en-US" sz="3200" dirty="0" smtClean="0"/>
              <a:t> </a:t>
            </a:r>
            <a:r>
              <a:rPr lang="en-US" sz="3200" dirty="0" err="1" smtClean="0"/>
              <a:t>görnüşlere</a:t>
            </a:r>
            <a:r>
              <a:rPr lang="en-US" sz="3200" dirty="0" smtClean="0"/>
              <a:t> </a:t>
            </a:r>
            <a:r>
              <a:rPr lang="en-US" sz="3200" dirty="0" err="1" smtClean="0"/>
              <a:t>bölünýär</a:t>
            </a:r>
            <a:r>
              <a:rPr lang="en-US" sz="3200" dirty="0" smtClean="0"/>
              <a:t>.</a:t>
            </a:r>
            <a:endParaRPr lang="ru-RU" sz="3200" dirty="0"/>
          </a:p>
        </p:txBody>
      </p:sp>
      <p:sp>
        <p:nvSpPr>
          <p:cNvPr id="3" name="Содержимое 2"/>
          <p:cNvSpPr>
            <a:spLocks noGrp="1"/>
          </p:cNvSpPr>
          <p:nvPr>
            <p:ph idx="1"/>
          </p:nvPr>
        </p:nvSpPr>
        <p:spPr/>
        <p:txBody>
          <a:bodyPr/>
          <a:lstStyle/>
          <a:p>
            <a:pPr lvl="0"/>
            <a:r>
              <a:rPr lang="en-US" dirty="0" err="1" smtClean="0"/>
              <a:t>Wagt</a:t>
            </a:r>
            <a:r>
              <a:rPr lang="en-US" dirty="0" smtClean="0"/>
              <a:t> </a:t>
            </a:r>
            <a:r>
              <a:rPr lang="en-US" dirty="0" err="1" smtClean="0"/>
              <a:t>alamaty</a:t>
            </a:r>
            <a:r>
              <a:rPr lang="en-US" dirty="0" smtClean="0"/>
              <a:t>.</a:t>
            </a:r>
            <a:endParaRPr lang="ru-RU" dirty="0" smtClean="0"/>
          </a:p>
          <a:p>
            <a:pPr lvl="0"/>
            <a:r>
              <a:rPr lang="en-US" dirty="0" err="1" smtClean="0"/>
              <a:t>Giňişlik</a:t>
            </a:r>
            <a:r>
              <a:rPr lang="en-US" dirty="0" smtClean="0"/>
              <a:t> </a:t>
            </a:r>
            <a:r>
              <a:rPr lang="en-US" dirty="0" err="1" smtClean="0"/>
              <a:t>alamaty</a:t>
            </a:r>
            <a:r>
              <a:rPr lang="en-US" dirty="0" smtClean="0"/>
              <a:t>.</a:t>
            </a:r>
            <a:endParaRPr lang="ru-RU" dirty="0" smtClean="0"/>
          </a:p>
          <a:p>
            <a:pPr lvl="0"/>
            <a:r>
              <a:rPr lang="en-US" dirty="0" err="1" smtClean="0"/>
              <a:t>Dolandyryş</a:t>
            </a:r>
            <a:r>
              <a:rPr lang="en-US" dirty="0" smtClean="0"/>
              <a:t> </a:t>
            </a:r>
            <a:r>
              <a:rPr lang="en-US" dirty="0" err="1" smtClean="0"/>
              <a:t>obýekti</a:t>
            </a:r>
            <a:r>
              <a:rPr lang="en-US" dirty="0" smtClean="0"/>
              <a:t>.</a:t>
            </a:r>
            <a:endParaRPr lang="ru-RU" dirty="0" smtClean="0"/>
          </a:p>
          <a:p>
            <a:pPr lvl="0"/>
            <a:r>
              <a:rPr lang="en-US" dirty="0" err="1" smtClean="0"/>
              <a:t>Obýekti</a:t>
            </a:r>
            <a:r>
              <a:rPr lang="en-US" dirty="0" smtClean="0"/>
              <a:t> </a:t>
            </a:r>
            <a:r>
              <a:rPr lang="en-US" dirty="0" err="1" smtClean="0"/>
              <a:t>öwrenmegiň</a:t>
            </a:r>
            <a:r>
              <a:rPr lang="en-US" dirty="0" smtClean="0"/>
              <a:t> </a:t>
            </a:r>
            <a:r>
              <a:rPr lang="en-US" dirty="0" err="1" smtClean="0"/>
              <a:t>metodikasy</a:t>
            </a:r>
            <a:r>
              <a:rPr lang="en-US" dirty="0" smtClean="0"/>
              <a:t>.</a:t>
            </a:r>
            <a:endParaRPr lang="ru-RU" dirty="0" smtClean="0"/>
          </a:p>
          <a:p>
            <a:pPr lvl="0"/>
            <a:r>
              <a:rPr lang="en-US" dirty="0" err="1" smtClean="0"/>
              <a:t>Subýektler</a:t>
            </a:r>
            <a:r>
              <a:rPr lang="en-US" dirty="0" smtClean="0"/>
              <a:t> </a:t>
            </a:r>
            <a:r>
              <a:rPr lang="en-US" dirty="0" err="1" smtClean="0"/>
              <a:t>alamaty</a:t>
            </a:r>
            <a:r>
              <a:rPr lang="en-US" dirty="0" smtClean="0"/>
              <a:t>.</a:t>
            </a:r>
            <a:endParaRPr lang="ru-RU" dirty="0" smtClean="0"/>
          </a:p>
          <a:p>
            <a:pPr lvl="0"/>
            <a:r>
              <a:rPr lang="en-US" dirty="0" err="1" smtClean="0"/>
              <a:t>Öwrenilýän</a:t>
            </a:r>
            <a:r>
              <a:rPr lang="en-US" dirty="0" smtClean="0"/>
              <a:t> </a:t>
            </a:r>
            <a:r>
              <a:rPr lang="en-US" dirty="0" err="1" smtClean="0"/>
              <a:t>obýekti</a:t>
            </a:r>
            <a:r>
              <a:rPr lang="en-US" dirty="0" smtClean="0"/>
              <a:t> </a:t>
            </a:r>
            <a:r>
              <a:rPr lang="en-US" dirty="0" err="1" smtClean="0"/>
              <a:t>öz</a:t>
            </a:r>
            <a:r>
              <a:rPr lang="en-US" dirty="0" smtClean="0"/>
              <a:t> </a:t>
            </a:r>
            <a:r>
              <a:rPr lang="en-US" dirty="0" err="1" smtClean="0"/>
              <a:t>içine</a:t>
            </a:r>
            <a:r>
              <a:rPr lang="en-US" dirty="0" smtClean="0"/>
              <a:t> </a:t>
            </a:r>
            <a:r>
              <a:rPr lang="en-US" dirty="0" err="1" smtClean="0"/>
              <a:t>almak</a:t>
            </a:r>
            <a:r>
              <a:rPr lang="en-US" dirty="0" smtClean="0"/>
              <a:t> </a:t>
            </a:r>
            <a:r>
              <a:rPr lang="en-US" dirty="0" err="1" smtClean="0"/>
              <a:t>alamaty</a:t>
            </a:r>
            <a:r>
              <a:rPr lang="en-US" dirty="0" smtClean="0"/>
              <a:t>.</a:t>
            </a:r>
            <a:endParaRPr lang="ru-RU" dirty="0" smtClean="0"/>
          </a:p>
          <a:p>
            <a:pPr lvl="0"/>
            <a:r>
              <a:rPr lang="en-US" dirty="0" err="1" smtClean="0"/>
              <a:t>Maksatnamanyň</a:t>
            </a:r>
            <a:r>
              <a:rPr lang="en-US" dirty="0" smtClean="0"/>
              <a:t> </a:t>
            </a:r>
            <a:r>
              <a:rPr lang="en-US" dirty="0" err="1" smtClean="0"/>
              <a:t>mazmuny</a:t>
            </a:r>
            <a:r>
              <a:rPr lang="en-US" dirty="0" smtClean="0"/>
              <a:t>.</a:t>
            </a:r>
            <a:endParaRPr lang="tk-TM" dirty="0" smtClean="0"/>
          </a:p>
          <a:p>
            <a:pPr lvl="0"/>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Autofit/>
          </a:bodyPr>
          <a:lstStyle/>
          <a:p>
            <a:r>
              <a:rPr lang="cs-CZ" sz="3200" b="1" cap="small" dirty="0" smtClean="0">
                <a:latin typeface="Times New Roman" pitchFamily="18" charset="0"/>
                <a:cs typeface="Times New Roman" pitchFamily="18" charset="0"/>
              </a:rPr>
              <a:t>Kärhana: düşünje, düýp manysy, hereket etmegiň ykdysady esaslary</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0" y="1285860"/>
            <a:ext cx="9144000" cy="5572140"/>
          </a:xfrm>
        </p:spPr>
        <p:txBody>
          <a:bodyPr>
            <a:normAutofit/>
          </a:bodyPr>
          <a:lstStyle/>
          <a:p>
            <a:pPr algn="just"/>
            <a:r>
              <a:rPr lang="tk-TM"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Kärhana</a:t>
            </a:r>
            <a:r>
              <a:rPr lang="tk-TM"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düşünjesine dürli nukdaýnazardan seredip bolar. Bir tarapdan, kärhana – bu telekeçilik işini amala aşyrmak üçin peýdalanylýan emläk toplumydyr. Kärhana öz işini amala aşyrmak üçin niýetlenen ähli emläk görnüşlerini, şol sanda ýer böleklerini, jaýlary, desgalary, enjamlary, esbaplary, çig maly, önümleri, firma adyny, haryt nyşanlaryny, şeýle hem bergileri we beýleki aýratyn hukuklary bir topluma birleşdirýär. </a:t>
            </a:r>
            <a:endParaRPr lang="ru-RU" dirty="0" smtClean="0">
              <a:latin typeface="Times New Roman" pitchFamily="18" charset="0"/>
              <a:cs typeface="Times New Roman" pitchFamily="18" charset="0"/>
            </a:endParaRPr>
          </a:p>
          <a:p>
            <a:endParaRPr lang="ru-RU" dirty="0"/>
          </a:p>
        </p:txBody>
      </p:sp>
    </p:spTree>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err="1" smtClean="0"/>
              <a:t>Ykdysady</a:t>
            </a:r>
            <a:r>
              <a:rPr lang="en-US" sz="3200" dirty="0" smtClean="0"/>
              <a:t> </a:t>
            </a:r>
            <a:r>
              <a:rPr lang="en-US" sz="3200" dirty="0" err="1" smtClean="0"/>
              <a:t>analiz</a:t>
            </a:r>
            <a:r>
              <a:rPr lang="en-US" sz="3200" dirty="0" smtClean="0"/>
              <a:t> </a:t>
            </a:r>
            <a:r>
              <a:rPr lang="en-US" sz="3200" dirty="0" err="1" smtClean="0"/>
              <a:t>şu</a:t>
            </a:r>
            <a:r>
              <a:rPr lang="en-US" sz="3200" dirty="0" smtClean="0"/>
              <a:t> </a:t>
            </a:r>
            <a:r>
              <a:rPr lang="en-US" sz="3200" dirty="0" err="1" smtClean="0"/>
              <a:t>aşakdaky</a:t>
            </a:r>
            <a:r>
              <a:rPr lang="en-US" sz="3200" dirty="0" smtClean="0"/>
              <a:t> </a:t>
            </a:r>
            <a:r>
              <a:rPr lang="en-US" sz="3200" dirty="0" err="1" smtClean="0"/>
              <a:t>alamatlar</a:t>
            </a:r>
            <a:r>
              <a:rPr lang="en-US" sz="3200" dirty="0" smtClean="0"/>
              <a:t> </a:t>
            </a:r>
            <a:r>
              <a:rPr lang="en-US" sz="3200" dirty="0" err="1" smtClean="0"/>
              <a:t>boýunça</a:t>
            </a:r>
            <a:r>
              <a:rPr lang="en-US" sz="3200" dirty="0" smtClean="0"/>
              <a:t> </a:t>
            </a:r>
            <a:r>
              <a:rPr lang="en-US" sz="3200" dirty="0" err="1" smtClean="0"/>
              <a:t>görnüşlere</a:t>
            </a:r>
            <a:r>
              <a:rPr lang="en-US" sz="3200" dirty="0" smtClean="0"/>
              <a:t> </a:t>
            </a:r>
            <a:r>
              <a:rPr lang="en-US" sz="3200" dirty="0" err="1" smtClean="0"/>
              <a:t>bölünýär</a:t>
            </a:r>
            <a:endParaRPr lang="ru-RU" sz="3200" dirty="0"/>
          </a:p>
        </p:txBody>
      </p:sp>
      <p:sp>
        <p:nvSpPr>
          <p:cNvPr id="3" name="Содержимое 2"/>
          <p:cNvSpPr>
            <a:spLocks noGrp="1"/>
          </p:cNvSpPr>
          <p:nvPr>
            <p:ph idx="1"/>
          </p:nvPr>
        </p:nvSpPr>
        <p:spPr/>
        <p:txBody>
          <a:bodyPr>
            <a:normAutofit/>
          </a:bodyPr>
          <a:lstStyle/>
          <a:p>
            <a:r>
              <a:rPr lang="en-US" dirty="0" err="1" smtClean="0"/>
              <a:t>Birinji</a:t>
            </a:r>
            <a:r>
              <a:rPr lang="en-US" dirty="0" smtClean="0"/>
              <a:t> </a:t>
            </a:r>
            <a:r>
              <a:rPr lang="en-US" dirty="0" err="1" smtClean="0"/>
              <a:t>alamat</a:t>
            </a:r>
            <a:r>
              <a:rPr lang="en-US" dirty="0" smtClean="0"/>
              <a:t> </a:t>
            </a:r>
            <a:r>
              <a:rPr lang="en-US" dirty="0" err="1" smtClean="0"/>
              <a:t>boýunça</a:t>
            </a:r>
            <a:r>
              <a:rPr lang="en-US" dirty="0" smtClean="0"/>
              <a:t> </a:t>
            </a:r>
            <a:r>
              <a:rPr lang="en-US" dirty="0" err="1" smtClean="0"/>
              <a:t>ykdysady</a:t>
            </a:r>
            <a:r>
              <a:rPr lang="en-US" dirty="0" smtClean="0"/>
              <a:t> </a:t>
            </a:r>
            <a:r>
              <a:rPr lang="en-US" dirty="0" err="1" smtClean="0"/>
              <a:t>analiz</a:t>
            </a:r>
            <a:r>
              <a:rPr lang="en-US" dirty="0" smtClean="0"/>
              <a:t> </a:t>
            </a:r>
            <a:r>
              <a:rPr lang="en-US" dirty="0" err="1" smtClean="0"/>
              <a:t>iki</a:t>
            </a:r>
            <a:r>
              <a:rPr lang="en-US" dirty="0" smtClean="0"/>
              <a:t> </a:t>
            </a:r>
            <a:r>
              <a:rPr lang="en-US" dirty="0" err="1" smtClean="0"/>
              <a:t>görnüşe</a:t>
            </a:r>
            <a:r>
              <a:rPr lang="en-US" dirty="0" smtClean="0"/>
              <a:t> </a:t>
            </a:r>
            <a:r>
              <a:rPr lang="en-US" dirty="0" err="1" smtClean="0"/>
              <a:t>bölünýär</a:t>
            </a:r>
            <a:r>
              <a:rPr lang="en-US" dirty="0" smtClean="0"/>
              <a:t>:</a:t>
            </a:r>
            <a:endParaRPr lang="ru-RU" dirty="0" smtClean="0"/>
          </a:p>
          <a:p>
            <a:pPr lvl="0"/>
            <a:r>
              <a:rPr lang="en-US" dirty="0" err="1" smtClean="0"/>
              <a:t>Deslapky</a:t>
            </a:r>
            <a:r>
              <a:rPr lang="en-US" dirty="0" smtClean="0"/>
              <a:t> </a:t>
            </a:r>
            <a:r>
              <a:rPr lang="en-US" dirty="0" err="1" smtClean="0"/>
              <a:t>analiz</a:t>
            </a:r>
            <a:r>
              <a:rPr lang="en-US" dirty="0" smtClean="0"/>
              <a:t>.</a:t>
            </a:r>
            <a:endParaRPr lang="ru-RU" dirty="0" smtClean="0"/>
          </a:p>
          <a:p>
            <a:pPr lvl="0"/>
            <a:r>
              <a:rPr lang="en-US" dirty="0" err="1" smtClean="0"/>
              <a:t>Soňky</a:t>
            </a:r>
            <a:r>
              <a:rPr lang="en-US" dirty="0" smtClean="0"/>
              <a:t> </a:t>
            </a:r>
            <a:r>
              <a:rPr lang="en-US" dirty="0" err="1" smtClean="0"/>
              <a:t>analiz</a:t>
            </a:r>
            <a:r>
              <a:rPr lang="en-US" dirty="0" smtClean="0"/>
              <a:t>.</a:t>
            </a:r>
            <a:endParaRPr lang="ru-RU" dirty="0" smtClean="0"/>
          </a:p>
          <a:p>
            <a:r>
              <a:rPr lang="en-US" dirty="0" smtClean="0"/>
              <a:t> </a:t>
            </a:r>
            <a:r>
              <a:rPr lang="ru-RU" dirty="0" smtClean="0"/>
              <a:t>	</a:t>
            </a:r>
            <a:r>
              <a:rPr lang="ru-RU" dirty="0" err="1" smtClean="0"/>
              <a:t>Ikinji</a:t>
            </a:r>
            <a:r>
              <a:rPr lang="ru-RU" dirty="0" smtClean="0"/>
              <a:t> </a:t>
            </a:r>
            <a:r>
              <a:rPr lang="ru-RU" dirty="0" err="1" smtClean="0"/>
              <a:t>alamat</a:t>
            </a:r>
            <a:r>
              <a:rPr lang="ru-RU" dirty="0" smtClean="0"/>
              <a:t> </a:t>
            </a:r>
            <a:r>
              <a:rPr lang="ru-RU" dirty="0" err="1" smtClean="0"/>
              <a:t>boýunça</a:t>
            </a:r>
            <a:r>
              <a:rPr lang="ru-RU" dirty="0" smtClean="0"/>
              <a:t> </a:t>
            </a:r>
            <a:r>
              <a:rPr lang="ru-RU" dirty="0" err="1" smtClean="0"/>
              <a:t>hem</a:t>
            </a:r>
            <a:r>
              <a:rPr lang="ru-RU" dirty="0" smtClean="0"/>
              <a:t> </a:t>
            </a:r>
            <a:r>
              <a:rPr lang="ru-RU" dirty="0" err="1" smtClean="0"/>
              <a:t>ykdysady</a:t>
            </a:r>
            <a:r>
              <a:rPr lang="ru-RU" dirty="0" smtClean="0"/>
              <a:t> </a:t>
            </a:r>
            <a:r>
              <a:rPr lang="ru-RU" dirty="0" err="1" smtClean="0"/>
              <a:t>analiz</a:t>
            </a:r>
            <a:r>
              <a:rPr lang="ru-RU" dirty="0" smtClean="0"/>
              <a:t> </a:t>
            </a:r>
            <a:r>
              <a:rPr lang="ru-RU" dirty="0" err="1" smtClean="0"/>
              <a:t>iki</a:t>
            </a:r>
            <a:r>
              <a:rPr lang="ru-RU" dirty="0" smtClean="0"/>
              <a:t> </a:t>
            </a:r>
            <a:r>
              <a:rPr lang="ru-RU" dirty="0" err="1" smtClean="0"/>
              <a:t>görnüşe</a:t>
            </a:r>
            <a:r>
              <a:rPr lang="ru-RU" dirty="0" smtClean="0"/>
              <a:t> </a:t>
            </a:r>
            <a:r>
              <a:rPr lang="ru-RU" dirty="0" err="1" smtClean="0"/>
              <a:t>bölünýär</a:t>
            </a:r>
            <a:r>
              <a:rPr lang="ru-RU" dirty="0" smtClean="0"/>
              <a:t>:</a:t>
            </a:r>
          </a:p>
          <a:p>
            <a:pPr lvl="0"/>
            <a:r>
              <a:rPr lang="en-US" dirty="0" err="1" smtClean="0"/>
              <a:t>Içerki</a:t>
            </a:r>
            <a:r>
              <a:rPr lang="en-US" dirty="0" smtClean="0"/>
              <a:t> </a:t>
            </a:r>
            <a:r>
              <a:rPr lang="en-US" dirty="0" err="1" smtClean="0"/>
              <a:t>hojalyk</a:t>
            </a:r>
            <a:r>
              <a:rPr lang="en-US" dirty="0" smtClean="0"/>
              <a:t> </a:t>
            </a:r>
            <a:r>
              <a:rPr lang="en-US" dirty="0" err="1" smtClean="0"/>
              <a:t>analizi</a:t>
            </a:r>
            <a:r>
              <a:rPr lang="en-US" dirty="0" smtClean="0"/>
              <a:t>.</a:t>
            </a:r>
            <a:endParaRPr lang="ru-RU" dirty="0" smtClean="0"/>
          </a:p>
          <a:p>
            <a:pPr lvl="0"/>
            <a:r>
              <a:rPr lang="en-US" dirty="0" err="1" smtClean="0"/>
              <a:t>Hojalygara</a:t>
            </a:r>
            <a:r>
              <a:rPr lang="en-US" dirty="0" smtClean="0"/>
              <a:t> /</a:t>
            </a:r>
            <a:r>
              <a:rPr lang="en-US" dirty="0" err="1" smtClean="0"/>
              <a:t>deňeşdirme</a:t>
            </a:r>
            <a:r>
              <a:rPr lang="en-US" dirty="0" smtClean="0"/>
              <a:t>/ </a:t>
            </a:r>
            <a:r>
              <a:rPr lang="en-US" dirty="0" err="1" smtClean="0"/>
              <a:t>analizi</a:t>
            </a:r>
            <a:r>
              <a:rPr lang="en-US" dirty="0" smtClean="0"/>
              <a:t>.</a:t>
            </a:r>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err="1" smtClean="0"/>
              <a:t>Umumy</a:t>
            </a:r>
            <a:r>
              <a:rPr lang="ru-RU" sz="2400" b="1" dirty="0" smtClean="0"/>
              <a:t> </a:t>
            </a:r>
            <a:r>
              <a:rPr lang="ru-RU" sz="2400" b="1" dirty="0" err="1" smtClean="0"/>
              <a:t>ykdysady</a:t>
            </a:r>
            <a:r>
              <a:rPr lang="ru-RU" sz="2400" b="1" dirty="0" smtClean="0"/>
              <a:t> </a:t>
            </a:r>
            <a:r>
              <a:rPr lang="ru-RU" sz="2400" b="1" dirty="0" err="1" smtClean="0"/>
              <a:t>we</a:t>
            </a:r>
            <a:r>
              <a:rPr lang="ru-RU" sz="2400" b="1" dirty="0" smtClean="0"/>
              <a:t> </a:t>
            </a:r>
            <a:r>
              <a:rPr lang="ru-RU" sz="2400" b="1" dirty="0" err="1" smtClean="0"/>
              <a:t>tehniki</a:t>
            </a:r>
            <a:r>
              <a:rPr lang="ru-RU" sz="2400" b="1" dirty="0" smtClean="0"/>
              <a:t> </a:t>
            </a:r>
            <a:r>
              <a:rPr lang="ru-RU" sz="2400" b="1" dirty="0" err="1" smtClean="0"/>
              <a:t>ykdysady</a:t>
            </a:r>
            <a:r>
              <a:rPr lang="ru-RU" sz="2400" b="1" dirty="0" smtClean="0"/>
              <a:t> </a:t>
            </a:r>
            <a:r>
              <a:rPr lang="ru-RU" sz="2400" b="1" dirty="0" err="1" smtClean="0"/>
              <a:t>seljermesi</a:t>
            </a:r>
            <a:r>
              <a:rPr lang="ru-RU" sz="2400" b="1" dirty="0" smtClean="0"/>
              <a:t>, </a:t>
            </a:r>
            <a:r>
              <a:rPr lang="ru-RU" sz="2400" b="1" dirty="0" err="1" smtClean="0"/>
              <a:t>olaryň</a:t>
            </a:r>
            <a:r>
              <a:rPr lang="en-US" sz="2400" b="1" dirty="0" smtClean="0"/>
              <a:t> </a:t>
            </a:r>
            <a:r>
              <a:rPr lang="ru-RU" sz="2400" b="1" dirty="0" err="1" smtClean="0"/>
              <a:t>meňzeşlikleri</a:t>
            </a:r>
            <a:r>
              <a:rPr lang="ru-RU" sz="2400" b="1" dirty="0" smtClean="0"/>
              <a:t> </a:t>
            </a:r>
            <a:r>
              <a:rPr lang="ru-RU" sz="2400" b="1" dirty="0" err="1" smtClean="0"/>
              <a:t>we</a:t>
            </a:r>
            <a:r>
              <a:rPr lang="ru-RU" sz="2400" b="1" dirty="0" smtClean="0"/>
              <a:t> </a:t>
            </a:r>
            <a:r>
              <a:rPr lang="ru-RU" sz="2400" b="1" dirty="0" err="1" smtClean="0"/>
              <a:t>aýratynlyklary</a:t>
            </a:r>
            <a:endParaRPr lang="ru-RU" sz="2400" dirty="0"/>
          </a:p>
        </p:txBody>
      </p:sp>
      <p:sp>
        <p:nvSpPr>
          <p:cNvPr id="3" name="Содержимое 2"/>
          <p:cNvSpPr>
            <a:spLocks noGrp="1"/>
          </p:cNvSpPr>
          <p:nvPr>
            <p:ph idx="1"/>
          </p:nvPr>
        </p:nvSpPr>
        <p:spPr/>
        <p:txBody>
          <a:bodyPr>
            <a:normAutofit fontScale="85000" lnSpcReduction="20000"/>
          </a:bodyPr>
          <a:lstStyle/>
          <a:p>
            <a:r>
              <a:rPr lang="en-US" dirty="0" err="1" smtClean="0"/>
              <a:t>Hojalyk</a:t>
            </a:r>
            <a:r>
              <a:rPr lang="en-US" dirty="0" smtClean="0"/>
              <a:t> </a:t>
            </a:r>
            <a:r>
              <a:rPr lang="en-US" dirty="0" err="1" smtClean="0"/>
              <a:t>işiniň</a:t>
            </a:r>
            <a:r>
              <a:rPr lang="en-US" dirty="0" smtClean="0"/>
              <a:t> </a:t>
            </a:r>
            <a:r>
              <a:rPr lang="en-US" dirty="0" err="1" smtClean="0"/>
              <a:t>analiziniň</a:t>
            </a:r>
            <a:r>
              <a:rPr lang="en-US" dirty="0" smtClean="0"/>
              <a:t> </a:t>
            </a:r>
            <a:r>
              <a:rPr lang="en-US" dirty="0" err="1" smtClean="0"/>
              <a:t>usuly</a:t>
            </a:r>
            <a:r>
              <a:rPr lang="en-US" dirty="0" smtClean="0"/>
              <a:t> we </a:t>
            </a:r>
            <a:r>
              <a:rPr lang="en-US" dirty="0" err="1" smtClean="0"/>
              <a:t>usulyýeti</a:t>
            </a:r>
            <a:r>
              <a:rPr lang="ru-RU" dirty="0" smtClean="0"/>
              <a:t>, </a:t>
            </a:r>
            <a:r>
              <a:rPr lang="en-US" dirty="0" err="1" smtClean="0"/>
              <a:t>onuň</a:t>
            </a:r>
            <a:r>
              <a:rPr lang="en-US" dirty="0" smtClean="0"/>
              <a:t> </a:t>
            </a:r>
            <a:r>
              <a:rPr lang="en-US" dirty="0" err="1" smtClean="0"/>
              <a:t>aýratynlyklary</a:t>
            </a:r>
            <a:r>
              <a:rPr lang="ru-RU" dirty="0" smtClean="0"/>
              <a:t>. </a:t>
            </a:r>
            <a:r>
              <a:rPr lang="ru-RU" dirty="0" err="1" smtClean="0"/>
              <a:t>Hojalyk</a:t>
            </a:r>
            <a:r>
              <a:rPr lang="ru-RU" dirty="0" smtClean="0"/>
              <a:t> </a:t>
            </a:r>
            <a:r>
              <a:rPr lang="ru-RU" dirty="0" err="1" smtClean="0"/>
              <a:t>işiniň</a:t>
            </a:r>
            <a:r>
              <a:rPr lang="ru-RU" dirty="0" smtClean="0"/>
              <a:t> </a:t>
            </a:r>
            <a:r>
              <a:rPr lang="ru-RU" dirty="0" err="1" smtClean="0"/>
              <a:t>analiziniň</a:t>
            </a:r>
            <a:r>
              <a:rPr lang="ru-RU" dirty="0" smtClean="0"/>
              <a:t> </a:t>
            </a:r>
            <a:r>
              <a:rPr lang="ru-RU" dirty="0" err="1" smtClean="0"/>
              <a:t>usuly</a:t>
            </a:r>
            <a:r>
              <a:rPr lang="ru-RU" dirty="0" smtClean="0"/>
              <a:t> </a:t>
            </a:r>
            <a:r>
              <a:rPr lang="ru-RU" dirty="0" err="1" smtClean="0"/>
              <a:t>diýip</a:t>
            </a:r>
            <a:r>
              <a:rPr lang="ru-RU" dirty="0" smtClean="0"/>
              <a:t> </a:t>
            </a:r>
            <a:r>
              <a:rPr lang="ru-RU" dirty="0" err="1" smtClean="0"/>
              <a:t>ylymyň</a:t>
            </a:r>
            <a:r>
              <a:rPr lang="ru-RU" dirty="0" smtClean="0"/>
              <a:t> </a:t>
            </a:r>
            <a:r>
              <a:rPr lang="ru-RU" dirty="0" err="1" smtClean="0"/>
              <a:t>giňişleýin</a:t>
            </a:r>
            <a:r>
              <a:rPr lang="ru-RU" dirty="0" smtClean="0"/>
              <a:t> </a:t>
            </a:r>
            <a:r>
              <a:rPr lang="ru-RU" dirty="0" err="1" smtClean="0"/>
              <a:t>düşünjede</a:t>
            </a:r>
            <a:r>
              <a:rPr lang="ru-RU" dirty="0" smtClean="0"/>
              <a:t> </a:t>
            </a:r>
            <a:r>
              <a:rPr lang="ru-RU" dirty="0" err="1" smtClean="0"/>
              <a:t>predmetiň</a:t>
            </a:r>
            <a:r>
              <a:rPr lang="ru-RU" dirty="0" smtClean="0"/>
              <a:t> </a:t>
            </a:r>
            <a:r>
              <a:rPr lang="ru-RU" dirty="0" err="1" smtClean="0"/>
              <a:t>öwrenilişine</a:t>
            </a:r>
            <a:r>
              <a:rPr lang="ru-RU" dirty="0" smtClean="0"/>
              <a:t> </a:t>
            </a:r>
            <a:r>
              <a:rPr lang="ru-RU" dirty="0" err="1" smtClean="0"/>
              <a:t>aýdylýar</a:t>
            </a:r>
            <a:r>
              <a:rPr lang="ru-RU" dirty="0" smtClean="0"/>
              <a:t>. </a:t>
            </a:r>
            <a:r>
              <a:rPr lang="en-US" dirty="0" err="1" smtClean="0"/>
              <a:t>Ylmy</a:t>
            </a:r>
            <a:r>
              <a:rPr lang="en-US" dirty="0" smtClean="0"/>
              <a:t> </a:t>
            </a:r>
            <a:r>
              <a:rPr lang="en-US" dirty="0" err="1" smtClean="0"/>
              <a:t>tarapdan</a:t>
            </a:r>
            <a:r>
              <a:rPr lang="en-US" dirty="0" smtClean="0"/>
              <a:t> </a:t>
            </a:r>
            <a:r>
              <a:rPr lang="en-US" dirty="0" err="1" smtClean="0"/>
              <a:t>esaslandyrylan</a:t>
            </a:r>
            <a:r>
              <a:rPr lang="en-US" dirty="0" smtClean="0"/>
              <a:t> </a:t>
            </a:r>
            <a:r>
              <a:rPr lang="en-US" dirty="0" err="1" smtClean="0"/>
              <a:t>usul</a:t>
            </a:r>
            <a:r>
              <a:rPr lang="en-US" dirty="0" smtClean="0"/>
              <a:t> </a:t>
            </a:r>
            <a:r>
              <a:rPr lang="en-US" dirty="0" err="1" smtClean="0"/>
              <a:t>islendik</a:t>
            </a:r>
            <a:r>
              <a:rPr lang="en-US" dirty="0" smtClean="0"/>
              <a:t> </a:t>
            </a:r>
            <a:r>
              <a:rPr lang="en-US" dirty="0" err="1" smtClean="0"/>
              <a:t>ylymy</a:t>
            </a:r>
            <a:r>
              <a:rPr lang="en-US" dirty="0" smtClean="0"/>
              <a:t> </a:t>
            </a:r>
            <a:r>
              <a:rPr lang="en-US" dirty="0" err="1" smtClean="0"/>
              <a:t>öwrenmek</a:t>
            </a:r>
            <a:r>
              <a:rPr lang="en-US" dirty="0" smtClean="0"/>
              <a:t> </a:t>
            </a:r>
            <a:r>
              <a:rPr lang="en-US" dirty="0" err="1" smtClean="0"/>
              <a:t>üçin</a:t>
            </a:r>
            <a:r>
              <a:rPr lang="en-US" dirty="0" smtClean="0"/>
              <a:t> </a:t>
            </a:r>
            <a:r>
              <a:rPr lang="en-US" dirty="0" err="1" smtClean="0"/>
              <a:t>zerur</a:t>
            </a:r>
            <a:r>
              <a:rPr lang="en-US" dirty="0" smtClean="0"/>
              <a:t> </a:t>
            </a:r>
            <a:r>
              <a:rPr lang="en-US" dirty="0" err="1" smtClean="0"/>
              <a:t>bolup</a:t>
            </a:r>
            <a:r>
              <a:rPr lang="en-US" dirty="0" smtClean="0"/>
              <a:t> </a:t>
            </a:r>
            <a:r>
              <a:rPr lang="en-US" dirty="0" err="1" smtClean="0"/>
              <a:t>durýar</a:t>
            </a:r>
            <a:r>
              <a:rPr lang="en-US" dirty="0" smtClean="0"/>
              <a:t>. </a:t>
            </a:r>
            <a:r>
              <a:rPr lang="en-US" dirty="0" err="1" smtClean="0"/>
              <a:t>Hojalyk</a:t>
            </a:r>
            <a:r>
              <a:rPr lang="en-US" dirty="0" smtClean="0"/>
              <a:t> </a:t>
            </a:r>
            <a:r>
              <a:rPr lang="en-US" dirty="0" err="1" smtClean="0"/>
              <a:t>işiniň</a:t>
            </a:r>
            <a:r>
              <a:rPr lang="en-US" dirty="0" smtClean="0"/>
              <a:t> </a:t>
            </a:r>
            <a:r>
              <a:rPr lang="en-US" dirty="0" err="1" smtClean="0"/>
              <a:t>analiziň</a:t>
            </a:r>
            <a:r>
              <a:rPr lang="en-US" dirty="0" smtClean="0"/>
              <a:t> </a:t>
            </a:r>
            <a:r>
              <a:rPr lang="en-US" dirty="0" err="1" smtClean="0"/>
              <a:t>özüne</a:t>
            </a:r>
            <a:r>
              <a:rPr lang="en-US" dirty="0" smtClean="0"/>
              <a:t> </a:t>
            </a:r>
            <a:r>
              <a:rPr lang="en-US" dirty="0" err="1" smtClean="0"/>
              <a:t>mahsus</a:t>
            </a:r>
            <a:r>
              <a:rPr lang="en-US" dirty="0" smtClean="0"/>
              <a:t> </a:t>
            </a:r>
            <a:r>
              <a:rPr lang="en-US" dirty="0" err="1" smtClean="0"/>
              <a:t>bolan</a:t>
            </a:r>
            <a:r>
              <a:rPr lang="en-US" dirty="0" smtClean="0"/>
              <a:t> </a:t>
            </a:r>
            <a:r>
              <a:rPr lang="en-US" dirty="0" err="1" smtClean="0"/>
              <a:t>usuly</a:t>
            </a:r>
            <a:r>
              <a:rPr lang="en-US" dirty="0" smtClean="0"/>
              <a:t> </a:t>
            </a:r>
            <a:r>
              <a:rPr lang="en-US" dirty="0" err="1" smtClean="0"/>
              <a:t>deňeşdirmedir</a:t>
            </a:r>
            <a:r>
              <a:rPr lang="en-US" dirty="0" smtClean="0"/>
              <a:t>. </a:t>
            </a:r>
            <a:r>
              <a:rPr lang="en-US" dirty="0" err="1" smtClean="0"/>
              <a:t>Deňeşdirilende</a:t>
            </a:r>
            <a:r>
              <a:rPr lang="en-US" dirty="0" smtClean="0"/>
              <a:t> </a:t>
            </a:r>
            <a:r>
              <a:rPr lang="en-US" dirty="0" err="1" smtClean="0"/>
              <a:t>kärhananyň</a:t>
            </a:r>
            <a:r>
              <a:rPr lang="en-US" dirty="0" smtClean="0"/>
              <a:t> </a:t>
            </a:r>
            <a:r>
              <a:rPr lang="en-US" dirty="0" err="1" smtClean="0"/>
              <a:t>esasy</a:t>
            </a:r>
            <a:r>
              <a:rPr lang="en-US" dirty="0" smtClean="0"/>
              <a:t>, </a:t>
            </a:r>
            <a:r>
              <a:rPr lang="en-US" dirty="0" err="1" smtClean="0"/>
              <a:t>önümçilik</a:t>
            </a:r>
            <a:r>
              <a:rPr lang="en-US" dirty="0" smtClean="0"/>
              <a:t> </a:t>
            </a:r>
            <a:r>
              <a:rPr lang="en-US" dirty="0" err="1" smtClean="0"/>
              <a:t>prosesinde</a:t>
            </a:r>
            <a:r>
              <a:rPr lang="en-US" dirty="0" smtClean="0"/>
              <a:t> bar </a:t>
            </a:r>
            <a:r>
              <a:rPr lang="en-US" dirty="0" err="1" smtClean="0"/>
              <a:t>bolan</a:t>
            </a:r>
            <a:r>
              <a:rPr lang="en-US" dirty="0" smtClean="0"/>
              <a:t> </a:t>
            </a:r>
            <a:r>
              <a:rPr lang="en-US" dirty="0" err="1" smtClean="0"/>
              <a:t>görkezijileriniň</a:t>
            </a:r>
            <a:r>
              <a:rPr lang="en-US" dirty="0" smtClean="0"/>
              <a:t> </a:t>
            </a:r>
            <a:r>
              <a:rPr lang="en-US" dirty="0" err="1" smtClean="0"/>
              <a:t>meýilnamasy</a:t>
            </a:r>
            <a:r>
              <a:rPr lang="en-US" dirty="0" smtClean="0"/>
              <a:t>, </a:t>
            </a:r>
            <a:r>
              <a:rPr lang="en-US" dirty="0" err="1" smtClean="0"/>
              <a:t>hasabat</a:t>
            </a:r>
            <a:r>
              <a:rPr lang="en-US" dirty="0" smtClean="0"/>
              <a:t> </a:t>
            </a:r>
            <a:r>
              <a:rPr lang="en-US" dirty="0" err="1" smtClean="0"/>
              <a:t>bilen</a:t>
            </a:r>
            <a:r>
              <a:rPr lang="en-US" dirty="0" smtClean="0"/>
              <a:t> </a:t>
            </a:r>
            <a:r>
              <a:rPr lang="en-US" dirty="0" err="1" smtClean="0"/>
              <a:t>deňeşdirilýär</a:t>
            </a:r>
            <a:r>
              <a:rPr lang="en-US" dirty="0" smtClean="0"/>
              <a:t> we </a:t>
            </a:r>
            <a:r>
              <a:rPr lang="en-US" dirty="0" err="1" smtClean="0"/>
              <a:t>tapawut</a:t>
            </a:r>
            <a:r>
              <a:rPr lang="en-US" dirty="0" smtClean="0"/>
              <a:t> (+,-) </a:t>
            </a:r>
            <a:r>
              <a:rPr lang="en-US" dirty="0" err="1" smtClean="0"/>
              <a:t>kesgitlenilýär</a:t>
            </a:r>
            <a:r>
              <a:rPr lang="en-US" dirty="0" smtClean="0"/>
              <a:t>, </a:t>
            </a:r>
            <a:r>
              <a:rPr lang="en-US" dirty="0" err="1" smtClean="0"/>
              <a:t>meýilnamanyň</a:t>
            </a:r>
            <a:r>
              <a:rPr lang="en-US" dirty="0" smtClean="0"/>
              <a:t> </a:t>
            </a:r>
            <a:r>
              <a:rPr lang="en-US" dirty="0" err="1" smtClean="0"/>
              <a:t>ýerine</a:t>
            </a:r>
            <a:r>
              <a:rPr lang="en-US" dirty="0" smtClean="0"/>
              <a:t> </a:t>
            </a:r>
            <a:r>
              <a:rPr lang="en-US" dirty="0" err="1" smtClean="0"/>
              <a:t>ýetirilişi</a:t>
            </a:r>
            <a:r>
              <a:rPr lang="en-US" dirty="0" smtClean="0"/>
              <a:t> </a:t>
            </a:r>
            <a:r>
              <a:rPr lang="en-US" dirty="0" err="1" smtClean="0"/>
              <a:t>göterim</a:t>
            </a:r>
            <a:r>
              <a:rPr lang="en-US" dirty="0" smtClean="0"/>
              <a:t> (%) </a:t>
            </a:r>
            <a:r>
              <a:rPr lang="en-US" dirty="0" err="1" smtClean="0"/>
              <a:t>görnüşinde</a:t>
            </a:r>
            <a:r>
              <a:rPr lang="en-US" dirty="0" smtClean="0"/>
              <a:t> </a:t>
            </a:r>
            <a:r>
              <a:rPr lang="en-US" dirty="0" err="1" smtClean="0"/>
              <a:t>hasaplanyp</a:t>
            </a:r>
            <a:r>
              <a:rPr lang="en-US" dirty="0" smtClean="0"/>
              <a:t>, bar </a:t>
            </a:r>
            <a:r>
              <a:rPr lang="en-US" dirty="0" err="1" smtClean="0"/>
              <a:t>bolan</a:t>
            </a:r>
            <a:r>
              <a:rPr lang="en-US" dirty="0" smtClean="0"/>
              <a:t> </a:t>
            </a:r>
            <a:r>
              <a:rPr lang="en-US" dirty="0" err="1" smtClean="0"/>
              <a:t>tapawudyň</a:t>
            </a:r>
            <a:r>
              <a:rPr lang="en-US" dirty="0" smtClean="0"/>
              <a:t> </a:t>
            </a:r>
            <a:r>
              <a:rPr lang="en-US" dirty="0" err="1" smtClean="0"/>
              <a:t>sebäbi</a:t>
            </a:r>
            <a:r>
              <a:rPr lang="en-US" dirty="0" smtClean="0"/>
              <a:t> </a:t>
            </a:r>
            <a:r>
              <a:rPr lang="en-US" dirty="0" err="1" smtClean="0"/>
              <a:t>görkezilýär</a:t>
            </a:r>
            <a:r>
              <a:rPr lang="en-US" dirty="0" smtClean="0"/>
              <a:t>.</a:t>
            </a:r>
            <a:endParaRPr lang="ru-RU"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4638"/>
            <a:ext cx="8258204" cy="1011222"/>
          </a:xfrm>
        </p:spPr>
        <p:txBody>
          <a:bodyPr>
            <a:noAutofit/>
          </a:bodyPr>
          <a:lstStyle/>
          <a:p>
            <a:r>
              <a:rPr lang="ru-RU" sz="1800" b="1" dirty="0" err="1" smtClean="0"/>
              <a:t>Umumy</a:t>
            </a:r>
            <a:r>
              <a:rPr lang="ru-RU" sz="1800" b="1" dirty="0" smtClean="0"/>
              <a:t> </a:t>
            </a:r>
            <a:r>
              <a:rPr lang="ru-RU" sz="1800" b="1" dirty="0" err="1" smtClean="0"/>
              <a:t>ykdysady</a:t>
            </a:r>
            <a:r>
              <a:rPr lang="ru-RU" sz="1800" b="1" dirty="0" smtClean="0"/>
              <a:t> </a:t>
            </a:r>
            <a:r>
              <a:rPr lang="ru-RU" sz="1800" b="1" dirty="0" err="1" smtClean="0"/>
              <a:t>we</a:t>
            </a:r>
            <a:r>
              <a:rPr lang="ru-RU" sz="1800" b="1" dirty="0" smtClean="0"/>
              <a:t> </a:t>
            </a:r>
            <a:r>
              <a:rPr lang="ru-RU" sz="1800" b="1" dirty="0" err="1" smtClean="0"/>
              <a:t>tehniki</a:t>
            </a:r>
            <a:r>
              <a:rPr lang="ru-RU" sz="1800" b="1" dirty="0" smtClean="0"/>
              <a:t> </a:t>
            </a:r>
            <a:r>
              <a:rPr lang="ru-RU" sz="1800" b="1" dirty="0" err="1" smtClean="0"/>
              <a:t>ykdysady</a:t>
            </a:r>
            <a:r>
              <a:rPr lang="ru-RU" sz="1800" b="1" dirty="0" smtClean="0"/>
              <a:t> </a:t>
            </a:r>
            <a:r>
              <a:rPr lang="ru-RU" sz="1800" b="1" dirty="0" err="1" smtClean="0"/>
              <a:t>seljermesi</a:t>
            </a:r>
            <a:r>
              <a:rPr lang="ru-RU" sz="1800" b="1" dirty="0" smtClean="0"/>
              <a:t>, </a:t>
            </a:r>
            <a:r>
              <a:rPr lang="ru-RU" sz="1800" b="1" dirty="0" err="1" smtClean="0"/>
              <a:t>olaryň</a:t>
            </a:r>
            <a:r>
              <a:rPr lang="en-US" sz="1800" b="1" dirty="0" smtClean="0"/>
              <a:t> </a:t>
            </a:r>
            <a:r>
              <a:rPr lang="ru-RU" sz="1800" b="1" dirty="0" err="1" smtClean="0"/>
              <a:t>meňzeşlikleri</a:t>
            </a:r>
            <a:r>
              <a:rPr lang="ru-RU" sz="1800" b="1" dirty="0" smtClean="0"/>
              <a:t> </a:t>
            </a:r>
            <a:r>
              <a:rPr lang="ru-RU" sz="1800" b="1" dirty="0" err="1" smtClean="0"/>
              <a:t>we</a:t>
            </a:r>
            <a:r>
              <a:rPr lang="ru-RU" sz="1800" b="1" dirty="0" smtClean="0"/>
              <a:t> </a:t>
            </a:r>
            <a:r>
              <a:rPr lang="ru-RU" sz="1800" b="1" dirty="0" err="1" smtClean="0"/>
              <a:t>aýratynlyklary</a:t>
            </a:r>
            <a:endParaRPr lang="ru-RU" sz="1800" dirty="0"/>
          </a:p>
        </p:txBody>
      </p:sp>
      <p:sp>
        <p:nvSpPr>
          <p:cNvPr id="3" name="Содержимое 2"/>
          <p:cNvSpPr>
            <a:spLocks noGrp="1"/>
          </p:cNvSpPr>
          <p:nvPr>
            <p:ph idx="1"/>
          </p:nvPr>
        </p:nvSpPr>
        <p:spPr>
          <a:xfrm>
            <a:off x="457200" y="1357298"/>
            <a:ext cx="8229600" cy="5000660"/>
          </a:xfrm>
        </p:spPr>
        <p:txBody>
          <a:bodyPr>
            <a:normAutofit fontScale="92500" lnSpcReduction="20000"/>
          </a:bodyPr>
          <a:lstStyle/>
          <a:p>
            <a:r>
              <a:rPr lang="en-US" dirty="0" err="1" smtClean="0"/>
              <a:t>Deňeşdirme</a:t>
            </a:r>
            <a:r>
              <a:rPr lang="en-US" dirty="0" smtClean="0"/>
              <a:t> </a:t>
            </a:r>
            <a:r>
              <a:rPr lang="en-US" dirty="0" err="1" smtClean="0"/>
              <a:t>usuly</a:t>
            </a:r>
            <a:r>
              <a:rPr lang="en-US" dirty="0" smtClean="0"/>
              <a:t> </a:t>
            </a:r>
            <a:r>
              <a:rPr lang="en-US" dirty="0" err="1" smtClean="0"/>
              <a:t>hojalyk</a:t>
            </a:r>
            <a:r>
              <a:rPr lang="en-US" dirty="0" smtClean="0"/>
              <a:t> </a:t>
            </a:r>
            <a:r>
              <a:rPr lang="en-US" dirty="0" err="1" smtClean="0"/>
              <a:t>işiniň</a:t>
            </a:r>
            <a:r>
              <a:rPr lang="en-US" dirty="0" smtClean="0"/>
              <a:t> </a:t>
            </a:r>
            <a:r>
              <a:rPr lang="en-US" dirty="0" err="1" smtClean="0"/>
              <a:t>analizinde</a:t>
            </a:r>
            <a:r>
              <a:rPr lang="en-US" dirty="0" smtClean="0"/>
              <a:t> </a:t>
            </a:r>
            <a:r>
              <a:rPr lang="en-US" dirty="0" err="1" smtClean="0"/>
              <a:t>iň</a:t>
            </a:r>
            <a:r>
              <a:rPr lang="en-US" dirty="0" smtClean="0"/>
              <a:t> </a:t>
            </a:r>
            <a:r>
              <a:rPr lang="en-US" dirty="0" err="1" smtClean="0"/>
              <a:t>bir</a:t>
            </a:r>
            <a:r>
              <a:rPr lang="en-US" dirty="0" smtClean="0"/>
              <a:t> </a:t>
            </a:r>
            <a:r>
              <a:rPr lang="en-US" dirty="0" err="1" smtClean="0"/>
              <a:t>köp</a:t>
            </a:r>
            <a:r>
              <a:rPr lang="en-US" dirty="0" smtClean="0"/>
              <a:t> </a:t>
            </a:r>
            <a:r>
              <a:rPr lang="en-US" dirty="0" err="1" smtClean="0"/>
              <a:t>ulanylýan</a:t>
            </a:r>
            <a:r>
              <a:rPr lang="en-US" dirty="0" smtClean="0"/>
              <a:t> </a:t>
            </a:r>
            <a:r>
              <a:rPr lang="en-US" dirty="0" err="1" smtClean="0"/>
              <a:t>usuldyr</a:t>
            </a:r>
            <a:r>
              <a:rPr lang="en-US" dirty="0" smtClean="0"/>
              <a:t>. </a:t>
            </a:r>
            <a:r>
              <a:rPr lang="en-US" dirty="0" err="1" smtClean="0"/>
              <a:t>Mysal</a:t>
            </a:r>
            <a:r>
              <a:rPr lang="en-US" dirty="0" smtClean="0"/>
              <a:t> </a:t>
            </a:r>
            <a:r>
              <a:rPr lang="en-US" dirty="0" err="1" smtClean="0"/>
              <a:t>üçin</a:t>
            </a:r>
            <a:r>
              <a:rPr lang="en-US" dirty="0" smtClean="0"/>
              <a:t>, </a:t>
            </a:r>
            <a:r>
              <a:rPr lang="en-US" dirty="0" err="1" smtClean="0"/>
              <a:t>önüm</a:t>
            </a:r>
            <a:r>
              <a:rPr lang="en-US" dirty="0" smtClean="0"/>
              <a:t> </a:t>
            </a:r>
            <a:r>
              <a:rPr lang="en-US" dirty="0" err="1" smtClean="0"/>
              <a:t>goýbermek</a:t>
            </a:r>
            <a:r>
              <a:rPr lang="en-US" dirty="0" smtClean="0"/>
              <a:t> </a:t>
            </a:r>
            <a:r>
              <a:rPr lang="en-US" dirty="0" err="1" smtClean="0"/>
              <a:t>boýunça</a:t>
            </a:r>
            <a:r>
              <a:rPr lang="en-US" dirty="0" smtClean="0"/>
              <a:t> </a:t>
            </a:r>
            <a:r>
              <a:rPr lang="en-US" dirty="0" err="1" smtClean="0"/>
              <a:t>meýilnamanyň</a:t>
            </a:r>
            <a:r>
              <a:rPr lang="en-US" dirty="0" smtClean="0"/>
              <a:t> </a:t>
            </a:r>
            <a:r>
              <a:rPr lang="en-US" dirty="0" err="1" smtClean="0"/>
              <a:t>amal</a:t>
            </a:r>
            <a:r>
              <a:rPr lang="en-US" dirty="0" smtClean="0"/>
              <a:t> </a:t>
            </a:r>
            <a:r>
              <a:rPr lang="en-US" dirty="0" err="1" smtClean="0"/>
              <a:t>edilşi</a:t>
            </a:r>
            <a:r>
              <a:rPr lang="en-US" dirty="0" smtClean="0"/>
              <a:t>, </a:t>
            </a:r>
            <a:r>
              <a:rPr lang="en-US" dirty="0" err="1" smtClean="0"/>
              <a:t>önüm</a:t>
            </a:r>
            <a:r>
              <a:rPr lang="en-US" dirty="0" smtClean="0"/>
              <a:t> </a:t>
            </a:r>
            <a:r>
              <a:rPr lang="en-US" dirty="0" err="1" smtClean="0"/>
              <a:t>goýbermekde</a:t>
            </a:r>
            <a:r>
              <a:rPr lang="en-US" dirty="0" smtClean="0"/>
              <a:t> </a:t>
            </a:r>
            <a:r>
              <a:rPr lang="en-US" dirty="0" err="1" smtClean="0"/>
              <a:t>sazlaşykly</a:t>
            </a:r>
            <a:r>
              <a:rPr lang="en-US" dirty="0" smtClean="0"/>
              <a:t> </a:t>
            </a:r>
            <a:r>
              <a:rPr lang="en-US" dirty="0" err="1" smtClean="0"/>
              <a:t>goýberilişi</a:t>
            </a:r>
            <a:r>
              <a:rPr lang="en-US" dirty="0" smtClean="0"/>
              <a:t> we </a:t>
            </a:r>
            <a:r>
              <a:rPr lang="en-US" dirty="0" err="1" smtClean="0"/>
              <a:t>onuň</a:t>
            </a:r>
            <a:r>
              <a:rPr lang="en-US" dirty="0" smtClean="0"/>
              <a:t> </a:t>
            </a:r>
            <a:r>
              <a:rPr lang="en-US" dirty="0" err="1" smtClean="0"/>
              <a:t>ortaça</a:t>
            </a:r>
            <a:r>
              <a:rPr lang="en-US" dirty="0" smtClean="0"/>
              <a:t> </a:t>
            </a:r>
            <a:r>
              <a:rPr lang="en-US" dirty="0" err="1" smtClean="0"/>
              <a:t>göterim</a:t>
            </a:r>
            <a:r>
              <a:rPr lang="en-US" dirty="0" smtClean="0"/>
              <a:t> </a:t>
            </a:r>
            <a:r>
              <a:rPr lang="en-US" dirty="0" err="1" smtClean="0"/>
              <a:t>hasabyna</a:t>
            </a:r>
            <a:r>
              <a:rPr lang="en-US" dirty="0" smtClean="0"/>
              <a:t> </a:t>
            </a:r>
            <a:r>
              <a:rPr lang="en-US" dirty="0" err="1" smtClean="0"/>
              <a:t>ýerine</a:t>
            </a:r>
            <a:r>
              <a:rPr lang="en-US" dirty="0" smtClean="0"/>
              <a:t> </a:t>
            </a:r>
            <a:r>
              <a:rPr lang="en-US" dirty="0" err="1" smtClean="0"/>
              <a:t>ýetirilişi</a:t>
            </a:r>
            <a:r>
              <a:rPr lang="en-US" dirty="0" smtClean="0"/>
              <a:t>, </a:t>
            </a:r>
            <a:r>
              <a:rPr lang="en-US" dirty="0" err="1" smtClean="0"/>
              <a:t>kärhananyň</a:t>
            </a:r>
            <a:r>
              <a:rPr lang="en-US" dirty="0" smtClean="0"/>
              <a:t> </a:t>
            </a:r>
            <a:r>
              <a:rPr lang="en-US" dirty="0" err="1" smtClean="0"/>
              <a:t>esasy</a:t>
            </a:r>
            <a:r>
              <a:rPr lang="en-US" dirty="0" smtClean="0"/>
              <a:t> </a:t>
            </a:r>
            <a:r>
              <a:rPr lang="en-US" dirty="0" err="1" smtClean="0"/>
              <a:t>serişdeler</a:t>
            </a:r>
            <a:r>
              <a:rPr lang="en-US" dirty="0" smtClean="0"/>
              <a:t> </a:t>
            </a:r>
            <a:r>
              <a:rPr lang="en-US" dirty="0" err="1" smtClean="0"/>
              <a:t>bilen</a:t>
            </a:r>
            <a:r>
              <a:rPr lang="en-US" dirty="0" smtClean="0"/>
              <a:t> </a:t>
            </a:r>
            <a:r>
              <a:rPr lang="en-US" dirty="0" err="1" smtClean="0"/>
              <a:t>üpjünçiligi</a:t>
            </a:r>
            <a:r>
              <a:rPr lang="en-US" dirty="0" smtClean="0"/>
              <a:t>, </a:t>
            </a:r>
            <a:r>
              <a:rPr lang="en-US" dirty="0" err="1" smtClean="0"/>
              <a:t>onuň</a:t>
            </a:r>
            <a:r>
              <a:rPr lang="en-US" dirty="0" smtClean="0"/>
              <a:t> </a:t>
            </a:r>
            <a:r>
              <a:rPr lang="en-US" dirty="0" err="1" smtClean="0"/>
              <a:t>düzümi</a:t>
            </a:r>
            <a:r>
              <a:rPr lang="en-US" dirty="0" smtClean="0"/>
              <a:t> we </a:t>
            </a:r>
            <a:r>
              <a:rPr lang="en-US" dirty="0" err="1" smtClean="0"/>
              <a:t>görnüşleri</a:t>
            </a:r>
            <a:r>
              <a:rPr lang="en-US" dirty="0" smtClean="0"/>
              <a:t> </a:t>
            </a:r>
            <a:r>
              <a:rPr lang="en-US" dirty="0" err="1" smtClean="0"/>
              <a:t>boýunça</a:t>
            </a:r>
            <a:r>
              <a:rPr lang="en-US" dirty="0" smtClean="0"/>
              <a:t> </a:t>
            </a:r>
            <a:r>
              <a:rPr lang="en-US" dirty="0" err="1" smtClean="0"/>
              <a:t>meýilnamanyň</a:t>
            </a:r>
            <a:r>
              <a:rPr lang="en-US" dirty="0" smtClean="0"/>
              <a:t> </a:t>
            </a:r>
            <a:r>
              <a:rPr lang="en-US" dirty="0" err="1" smtClean="0"/>
              <a:t>ýerine</a:t>
            </a:r>
            <a:r>
              <a:rPr lang="en-US" dirty="0" smtClean="0"/>
              <a:t> </a:t>
            </a:r>
            <a:r>
              <a:rPr lang="en-US" dirty="0" err="1" smtClean="0"/>
              <a:t>ýetirilişi</a:t>
            </a:r>
            <a:r>
              <a:rPr lang="en-US" dirty="0" smtClean="0"/>
              <a:t>, </a:t>
            </a:r>
            <a:r>
              <a:rPr lang="en-US" dirty="0" err="1" smtClean="0"/>
              <a:t>goýberilýän</a:t>
            </a:r>
            <a:r>
              <a:rPr lang="en-US" dirty="0" smtClean="0"/>
              <a:t> </a:t>
            </a:r>
            <a:r>
              <a:rPr lang="en-US" dirty="0" err="1" smtClean="0"/>
              <a:t>önümiň</a:t>
            </a:r>
            <a:r>
              <a:rPr lang="en-US" dirty="0" smtClean="0"/>
              <a:t> </a:t>
            </a:r>
            <a:r>
              <a:rPr lang="en-US" dirty="0" err="1" smtClean="0"/>
              <a:t>hili</a:t>
            </a:r>
            <a:r>
              <a:rPr lang="en-US" dirty="0" smtClean="0"/>
              <a:t> </a:t>
            </a:r>
            <a:r>
              <a:rPr lang="en-US" dirty="0" err="1" smtClean="0"/>
              <a:t>boýunça</a:t>
            </a:r>
            <a:r>
              <a:rPr lang="en-US" dirty="0" smtClean="0"/>
              <a:t> </a:t>
            </a:r>
            <a:r>
              <a:rPr lang="en-US" dirty="0" err="1" smtClean="0"/>
              <a:t>meýilnamanyň</a:t>
            </a:r>
            <a:r>
              <a:rPr lang="en-US" dirty="0" smtClean="0"/>
              <a:t> </a:t>
            </a:r>
            <a:r>
              <a:rPr lang="en-US" dirty="0" err="1" smtClean="0"/>
              <a:t>ýerine</a:t>
            </a:r>
            <a:r>
              <a:rPr lang="en-US" dirty="0" smtClean="0"/>
              <a:t> </a:t>
            </a:r>
            <a:r>
              <a:rPr lang="en-US" dirty="0" err="1" smtClean="0"/>
              <a:t>ýetirilişi</a:t>
            </a:r>
            <a:r>
              <a:rPr lang="en-US" dirty="0" smtClean="0"/>
              <a:t>, </a:t>
            </a:r>
            <a:r>
              <a:rPr lang="en-US" dirty="0" err="1" smtClean="0"/>
              <a:t>onuň</a:t>
            </a:r>
            <a:r>
              <a:rPr lang="en-US" dirty="0" smtClean="0"/>
              <a:t> </a:t>
            </a:r>
            <a:r>
              <a:rPr lang="en-US" dirty="0" err="1" smtClean="0"/>
              <a:t>ortaça</a:t>
            </a:r>
            <a:r>
              <a:rPr lang="en-US" dirty="0" smtClean="0"/>
              <a:t> </a:t>
            </a:r>
            <a:r>
              <a:rPr lang="en-US" dirty="0" err="1" smtClean="0"/>
              <a:t>sortlylygyny</a:t>
            </a:r>
            <a:r>
              <a:rPr lang="en-US" dirty="0" smtClean="0"/>
              <a:t> </a:t>
            </a:r>
            <a:r>
              <a:rPr lang="en-US" dirty="0" err="1" smtClean="0"/>
              <a:t>hasaplamak</a:t>
            </a:r>
            <a:r>
              <a:rPr lang="en-US" dirty="0" smtClean="0"/>
              <a:t> we </a:t>
            </a:r>
            <a:r>
              <a:rPr lang="en-US" dirty="0" err="1" smtClean="0"/>
              <a:t>amal</a:t>
            </a:r>
            <a:r>
              <a:rPr lang="en-US" dirty="0" smtClean="0"/>
              <a:t> </a:t>
            </a:r>
            <a:r>
              <a:rPr lang="en-US" dirty="0" err="1" smtClean="0"/>
              <a:t>edilşini</a:t>
            </a:r>
            <a:r>
              <a:rPr lang="en-US" dirty="0" smtClean="0"/>
              <a:t> </a:t>
            </a:r>
            <a:r>
              <a:rPr lang="en-US" dirty="0" err="1" smtClean="0"/>
              <a:t>kesgitlemek</a:t>
            </a:r>
            <a:r>
              <a:rPr lang="en-US" dirty="0" smtClean="0"/>
              <a:t>. </a:t>
            </a:r>
            <a:r>
              <a:rPr lang="en-US" dirty="0" err="1" smtClean="0"/>
              <a:t>Ýokarda</a:t>
            </a:r>
            <a:r>
              <a:rPr lang="en-US" dirty="0" smtClean="0"/>
              <a:t> </a:t>
            </a:r>
            <a:r>
              <a:rPr lang="en-US" dirty="0" err="1" smtClean="0"/>
              <a:t>getirilen</a:t>
            </a:r>
            <a:r>
              <a:rPr lang="en-US" dirty="0" smtClean="0"/>
              <a:t> </a:t>
            </a:r>
            <a:r>
              <a:rPr lang="en-US" dirty="0" err="1" smtClean="0"/>
              <a:t>mysallar</a:t>
            </a:r>
            <a:r>
              <a:rPr lang="en-US" dirty="0" smtClean="0"/>
              <a:t> </a:t>
            </a:r>
            <a:r>
              <a:rPr lang="en-US" dirty="0" err="1" smtClean="0"/>
              <a:t>diňe</a:t>
            </a:r>
            <a:r>
              <a:rPr lang="en-US" dirty="0" smtClean="0"/>
              <a:t> </a:t>
            </a:r>
            <a:r>
              <a:rPr lang="en-US" dirty="0" err="1" smtClean="0"/>
              <a:t>meýilnama</a:t>
            </a:r>
            <a:r>
              <a:rPr lang="en-US" dirty="0" smtClean="0"/>
              <a:t> </a:t>
            </a:r>
            <a:r>
              <a:rPr lang="en-US" dirty="0" err="1" smtClean="0"/>
              <a:t>bilen</a:t>
            </a:r>
            <a:r>
              <a:rPr lang="en-US" dirty="0" smtClean="0"/>
              <a:t> </a:t>
            </a:r>
            <a:r>
              <a:rPr lang="en-US" dirty="0" err="1" smtClean="0"/>
              <a:t>hasabat</a:t>
            </a:r>
            <a:r>
              <a:rPr lang="en-US" dirty="0" smtClean="0"/>
              <a:t> </a:t>
            </a:r>
            <a:r>
              <a:rPr lang="en-US" dirty="0" err="1" smtClean="0"/>
              <a:t>deňeşdirilip</a:t>
            </a:r>
            <a:r>
              <a:rPr lang="en-US" dirty="0" smtClean="0"/>
              <a:t> </a:t>
            </a:r>
            <a:r>
              <a:rPr lang="en-US" dirty="0" err="1" smtClean="0"/>
              <a:t>netijä</a:t>
            </a:r>
            <a:r>
              <a:rPr lang="en-US" dirty="0" smtClean="0"/>
              <a:t> </a:t>
            </a:r>
            <a:r>
              <a:rPr lang="en-US" dirty="0" err="1" smtClean="0"/>
              <a:t>gelinýär</a:t>
            </a:r>
            <a:r>
              <a:rPr lang="en-US" dirty="0" smtClean="0"/>
              <a:t>.</a:t>
            </a:r>
            <a:endParaRPr lang="ru-RU"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r>
              <a:rPr lang="en-US" dirty="0" err="1" smtClean="0"/>
              <a:t>Deňeşdirme</a:t>
            </a:r>
            <a:r>
              <a:rPr lang="en-US" dirty="0" smtClean="0"/>
              <a:t> </a:t>
            </a:r>
            <a:r>
              <a:rPr lang="en-US" dirty="0" err="1" smtClean="0"/>
              <a:t>usuly</a:t>
            </a:r>
            <a:r>
              <a:rPr lang="en-US" dirty="0" smtClean="0"/>
              <a:t> </a:t>
            </a:r>
            <a:r>
              <a:rPr lang="en-US" dirty="0" err="1" smtClean="0"/>
              <a:t>hojalyk</a:t>
            </a:r>
            <a:r>
              <a:rPr lang="en-US" dirty="0" smtClean="0"/>
              <a:t> </a:t>
            </a:r>
            <a:r>
              <a:rPr lang="en-US" dirty="0" err="1" smtClean="0"/>
              <a:t>işiniň</a:t>
            </a:r>
            <a:r>
              <a:rPr lang="en-US" dirty="0" smtClean="0"/>
              <a:t> </a:t>
            </a:r>
            <a:r>
              <a:rPr lang="en-US" dirty="0" err="1" smtClean="0"/>
              <a:t>analizinde</a:t>
            </a:r>
            <a:r>
              <a:rPr lang="en-US" dirty="0" smtClean="0"/>
              <a:t> </a:t>
            </a:r>
            <a:r>
              <a:rPr lang="en-US" dirty="0" err="1" smtClean="0"/>
              <a:t>iňbir</a:t>
            </a:r>
            <a:r>
              <a:rPr lang="en-US" dirty="0" smtClean="0"/>
              <a:t> </a:t>
            </a:r>
            <a:r>
              <a:rPr lang="en-US" dirty="0" err="1" smtClean="0"/>
              <a:t>giň</a:t>
            </a:r>
            <a:r>
              <a:rPr lang="en-US" dirty="0" smtClean="0"/>
              <a:t> </a:t>
            </a:r>
            <a:r>
              <a:rPr lang="en-US" dirty="0" err="1" smtClean="0"/>
              <a:t>ýaýran</a:t>
            </a:r>
            <a:r>
              <a:rPr lang="en-US" dirty="0" smtClean="0"/>
              <a:t> </a:t>
            </a:r>
            <a:r>
              <a:rPr lang="en-US" dirty="0" err="1" smtClean="0"/>
              <a:t>usuldyr</a:t>
            </a:r>
            <a:r>
              <a:rPr lang="en-US" dirty="0" smtClean="0"/>
              <a:t> we </a:t>
            </a:r>
            <a:r>
              <a:rPr lang="en-US" dirty="0" err="1" smtClean="0"/>
              <a:t>onuň</a:t>
            </a:r>
            <a:r>
              <a:rPr lang="en-US" dirty="0" smtClean="0"/>
              <a:t> </a:t>
            </a:r>
            <a:r>
              <a:rPr lang="en-US" dirty="0" err="1" smtClean="0"/>
              <a:t>ykdysady</a:t>
            </a:r>
            <a:r>
              <a:rPr lang="en-US" dirty="0" smtClean="0"/>
              <a:t> </a:t>
            </a:r>
            <a:r>
              <a:rPr lang="en-US" dirty="0" err="1" smtClean="0"/>
              <a:t>analizda</a:t>
            </a:r>
            <a:r>
              <a:rPr lang="en-US" dirty="0" smtClean="0"/>
              <a:t> we </a:t>
            </a:r>
            <a:r>
              <a:rPr lang="en-US" dirty="0" err="1" smtClean="0"/>
              <a:t>beýleki</a:t>
            </a:r>
            <a:r>
              <a:rPr lang="en-US" dirty="0" smtClean="0"/>
              <a:t> </a:t>
            </a:r>
            <a:r>
              <a:rPr lang="en-US" dirty="0" err="1" smtClean="0"/>
              <a:t>pudaklarda</a:t>
            </a:r>
            <a:r>
              <a:rPr lang="en-US" dirty="0" smtClean="0"/>
              <a:t> </a:t>
            </a:r>
            <a:r>
              <a:rPr lang="en-US" dirty="0" err="1" smtClean="0"/>
              <a:t>ulanylyş</a:t>
            </a:r>
            <a:r>
              <a:rPr lang="en-US" dirty="0" smtClean="0"/>
              <a:t> </a:t>
            </a:r>
            <a:r>
              <a:rPr lang="en-US" dirty="0" err="1" smtClean="0"/>
              <a:t>derejesi</a:t>
            </a:r>
            <a:r>
              <a:rPr lang="en-US" dirty="0" smtClean="0"/>
              <a:t> </a:t>
            </a:r>
            <a:r>
              <a:rPr lang="en-US" dirty="0" err="1" smtClean="0"/>
              <a:t>ýokarydyr</a:t>
            </a:r>
            <a:r>
              <a:rPr lang="en-US" dirty="0" smtClean="0"/>
              <a:t>. </a:t>
            </a:r>
            <a:r>
              <a:rPr lang="en-US" dirty="0" err="1" smtClean="0"/>
              <a:t>Deňeşdirme</a:t>
            </a:r>
            <a:r>
              <a:rPr lang="en-US" dirty="0" smtClean="0"/>
              <a:t> </a:t>
            </a:r>
            <a:r>
              <a:rPr lang="en-US" dirty="0" err="1" smtClean="0"/>
              <a:t>usuly</a:t>
            </a:r>
            <a:r>
              <a:rPr lang="en-US" dirty="0" smtClean="0"/>
              <a:t> </a:t>
            </a:r>
            <a:r>
              <a:rPr lang="en-US" dirty="0" err="1" smtClean="0"/>
              <a:t>ulanylanda</a:t>
            </a:r>
            <a:r>
              <a:rPr lang="en-US" dirty="0" smtClean="0"/>
              <a:t> </a:t>
            </a:r>
            <a:r>
              <a:rPr lang="en-US" dirty="0" err="1" smtClean="0"/>
              <a:t>diňe</a:t>
            </a:r>
            <a:r>
              <a:rPr lang="en-US" dirty="0" smtClean="0"/>
              <a:t> </a:t>
            </a:r>
            <a:r>
              <a:rPr lang="en-US" dirty="0" err="1" smtClean="0"/>
              <a:t>bir</a:t>
            </a:r>
            <a:r>
              <a:rPr lang="en-US" dirty="0" smtClean="0"/>
              <a:t> </a:t>
            </a:r>
            <a:r>
              <a:rPr lang="en-US" dirty="0" err="1" smtClean="0"/>
              <a:t>meýilnama</a:t>
            </a:r>
            <a:r>
              <a:rPr lang="en-US" dirty="0" smtClean="0"/>
              <a:t> </a:t>
            </a:r>
            <a:r>
              <a:rPr lang="en-US" dirty="0" err="1" smtClean="0"/>
              <a:t>bilen</a:t>
            </a:r>
            <a:r>
              <a:rPr lang="en-US" dirty="0" smtClean="0"/>
              <a:t> </a:t>
            </a:r>
            <a:r>
              <a:rPr lang="en-US" dirty="0" err="1" smtClean="0"/>
              <a:t>hasabat</a:t>
            </a:r>
            <a:r>
              <a:rPr lang="en-US" dirty="0" smtClean="0"/>
              <a:t> </a:t>
            </a:r>
            <a:r>
              <a:rPr lang="en-US" dirty="0" err="1" smtClean="0"/>
              <a:t>deňeşdirilmän</a:t>
            </a:r>
            <a:r>
              <a:rPr lang="en-US" dirty="0" smtClean="0"/>
              <a:t>, </a:t>
            </a:r>
            <a:r>
              <a:rPr lang="en-US" dirty="0" err="1" smtClean="0"/>
              <a:t>kärhananyň</a:t>
            </a:r>
            <a:r>
              <a:rPr lang="en-US" dirty="0" smtClean="0"/>
              <a:t> </a:t>
            </a:r>
            <a:r>
              <a:rPr lang="en-US" dirty="0" err="1" smtClean="0"/>
              <a:t>hasabat</a:t>
            </a:r>
            <a:r>
              <a:rPr lang="en-US" dirty="0" smtClean="0"/>
              <a:t> </a:t>
            </a:r>
            <a:r>
              <a:rPr lang="en-US" dirty="0" err="1" smtClean="0"/>
              <a:t>ýylyndaky</a:t>
            </a:r>
            <a:r>
              <a:rPr lang="en-US" dirty="0" smtClean="0"/>
              <a:t> </a:t>
            </a:r>
            <a:r>
              <a:rPr lang="en-US" dirty="0" err="1" smtClean="0"/>
              <a:t>netijeleri</a:t>
            </a:r>
            <a:r>
              <a:rPr lang="en-US" dirty="0" smtClean="0"/>
              <a:t> </a:t>
            </a:r>
            <a:r>
              <a:rPr lang="en-US" dirty="0" err="1" smtClean="0"/>
              <a:t>geçen</a:t>
            </a:r>
            <a:r>
              <a:rPr lang="en-US" dirty="0" smtClean="0"/>
              <a:t> </a:t>
            </a:r>
            <a:r>
              <a:rPr lang="en-US" dirty="0" err="1" smtClean="0"/>
              <a:t>ýylkylar</a:t>
            </a:r>
            <a:r>
              <a:rPr lang="en-US" dirty="0" smtClean="0"/>
              <a:t> </a:t>
            </a:r>
            <a:r>
              <a:rPr lang="en-US" dirty="0" err="1" smtClean="0"/>
              <a:t>bilen</a:t>
            </a:r>
            <a:r>
              <a:rPr lang="en-US" dirty="0" smtClean="0"/>
              <a:t> </a:t>
            </a:r>
            <a:r>
              <a:rPr lang="en-US" dirty="0" err="1" smtClean="0"/>
              <a:t>ýa-da</a:t>
            </a:r>
            <a:r>
              <a:rPr lang="en-US" dirty="0" smtClean="0"/>
              <a:t> </a:t>
            </a:r>
            <a:r>
              <a:rPr lang="en-US" dirty="0" err="1" smtClean="0"/>
              <a:t>pudak</a:t>
            </a:r>
            <a:r>
              <a:rPr lang="en-US" dirty="0" smtClean="0"/>
              <a:t> </a:t>
            </a:r>
            <a:r>
              <a:rPr lang="en-US" dirty="0" err="1" smtClean="0"/>
              <a:t>ara</a:t>
            </a:r>
            <a:r>
              <a:rPr lang="en-US" dirty="0" smtClean="0"/>
              <a:t> </a:t>
            </a:r>
            <a:r>
              <a:rPr lang="en-US" dirty="0" err="1" smtClean="0"/>
              <a:t>kärhanalaryň</a:t>
            </a:r>
            <a:r>
              <a:rPr lang="en-US" dirty="0" smtClean="0"/>
              <a:t>, </a:t>
            </a:r>
            <a:r>
              <a:rPr lang="en-US" dirty="0" err="1" smtClean="0"/>
              <a:t>öňde</a:t>
            </a:r>
            <a:r>
              <a:rPr lang="en-US" dirty="0" smtClean="0"/>
              <a:t> </a:t>
            </a:r>
            <a:r>
              <a:rPr lang="en-US" dirty="0" err="1" smtClean="0"/>
              <a:t>baryjy</a:t>
            </a:r>
            <a:r>
              <a:rPr lang="en-US" dirty="0" smtClean="0"/>
              <a:t> </a:t>
            </a:r>
            <a:r>
              <a:rPr lang="en-US" dirty="0" err="1" smtClean="0"/>
              <a:t>kärhanalaryň</a:t>
            </a:r>
            <a:r>
              <a:rPr lang="en-US" dirty="0" smtClean="0"/>
              <a:t> </a:t>
            </a:r>
            <a:r>
              <a:rPr lang="en-US" dirty="0" err="1" smtClean="0"/>
              <a:t>hasabatlary</a:t>
            </a:r>
            <a:r>
              <a:rPr lang="en-US" dirty="0" smtClean="0"/>
              <a:t> </a:t>
            </a:r>
            <a:r>
              <a:rPr lang="en-US" dirty="0" err="1" smtClean="0"/>
              <a:t>bilen</a:t>
            </a:r>
            <a:r>
              <a:rPr lang="en-US" dirty="0" smtClean="0"/>
              <a:t> </a:t>
            </a:r>
            <a:r>
              <a:rPr lang="en-US" dirty="0" err="1" smtClean="0"/>
              <a:t>deňeşdirilýär</a:t>
            </a:r>
            <a:r>
              <a:rPr lang="en-US" dirty="0" smtClean="0"/>
              <a:t>. Bu </a:t>
            </a:r>
            <a:r>
              <a:rPr lang="en-US" dirty="0" err="1" smtClean="0"/>
              <a:t>deňeşdirmäniň</a:t>
            </a:r>
            <a:r>
              <a:rPr lang="en-US" dirty="0" smtClean="0"/>
              <a:t> </a:t>
            </a:r>
            <a:r>
              <a:rPr lang="en-US" dirty="0" err="1" smtClean="0"/>
              <a:t>esasy</a:t>
            </a:r>
            <a:r>
              <a:rPr lang="en-US" dirty="0" smtClean="0"/>
              <a:t> </a:t>
            </a:r>
            <a:r>
              <a:rPr lang="en-US" dirty="0" err="1" smtClean="0"/>
              <a:t>wezipesi</a:t>
            </a:r>
            <a:r>
              <a:rPr lang="en-US" dirty="0" smtClean="0"/>
              <a:t>, </a:t>
            </a:r>
            <a:r>
              <a:rPr lang="en-US" dirty="0" err="1" smtClean="0"/>
              <a:t>analiz</a:t>
            </a:r>
            <a:r>
              <a:rPr lang="en-US" dirty="0" smtClean="0"/>
              <a:t> </a:t>
            </a:r>
            <a:r>
              <a:rPr lang="en-US" dirty="0" err="1" smtClean="0"/>
              <a:t>geçirilýän</a:t>
            </a:r>
            <a:r>
              <a:rPr lang="en-US" dirty="0" smtClean="0"/>
              <a:t> </a:t>
            </a:r>
            <a:r>
              <a:rPr lang="en-US" dirty="0" err="1" smtClean="0"/>
              <a:t>kärhananyň</a:t>
            </a:r>
            <a:r>
              <a:rPr lang="en-US" dirty="0" smtClean="0"/>
              <a:t> </a:t>
            </a:r>
            <a:r>
              <a:rPr lang="en-US" dirty="0" err="1" smtClean="0"/>
              <a:t>ykdysadyýetde</a:t>
            </a:r>
            <a:r>
              <a:rPr lang="en-US" dirty="0" smtClean="0"/>
              <a:t> </a:t>
            </a:r>
            <a:r>
              <a:rPr lang="en-US" dirty="0" err="1" smtClean="0"/>
              <a:t>beýleki</a:t>
            </a:r>
            <a:r>
              <a:rPr lang="en-US" dirty="0" smtClean="0"/>
              <a:t> </a:t>
            </a:r>
            <a:r>
              <a:rPr lang="en-US" dirty="0" err="1" smtClean="0"/>
              <a:t>kärhanalaryň</a:t>
            </a:r>
            <a:r>
              <a:rPr lang="en-US" dirty="0" smtClean="0"/>
              <a:t> </a:t>
            </a:r>
            <a:r>
              <a:rPr lang="en-US" dirty="0" err="1" smtClean="0"/>
              <a:t>arasynda</a:t>
            </a:r>
            <a:r>
              <a:rPr lang="en-US" dirty="0" smtClean="0"/>
              <a:t> </a:t>
            </a:r>
            <a:r>
              <a:rPr lang="en-US" dirty="0" err="1" smtClean="0"/>
              <a:t>tutýan</a:t>
            </a:r>
            <a:r>
              <a:rPr lang="en-US" dirty="0" smtClean="0"/>
              <a:t> </a:t>
            </a:r>
            <a:r>
              <a:rPr lang="en-US" dirty="0" err="1" smtClean="0"/>
              <a:t>ornyny</a:t>
            </a:r>
            <a:r>
              <a:rPr lang="en-US" dirty="0" smtClean="0"/>
              <a:t> </a:t>
            </a:r>
            <a:r>
              <a:rPr lang="en-US" dirty="0" err="1" smtClean="0"/>
              <a:t>kesgitlemek</a:t>
            </a:r>
            <a:r>
              <a:rPr lang="en-US" dirty="0" smtClean="0"/>
              <a:t> </a:t>
            </a:r>
            <a:r>
              <a:rPr lang="en-US" dirty="0" err="1" smtClean="0"/>
              <a:t>üçin</a:t>
            </a:r>
            <a:r>
              <a:rPr lang="en-US" dirty="0" smtClean="0"/>
              <a:t> </a:t>
            </a:r>
            <a:r>
              <a:rPr lang="en-US" dirty="0" err="1" smtClean="0"/>
              <a:t>geçirilýär</a:t>
            </a:r>
            <a:r>
              <a:rPr lang="en-US" dirty="0" smtClean="0"/>
              <a:t>. </a:t>
            </a:r>
            <a:endParaRPr lang="ru-RU" smtClean="0"/>
          </a:p>
          <a:p>
            <a:endParaRPr lang="ru-RU"/>
          </a:p>
        </p:txBody>
      </p:sp>
      <p:sp>
        <p:nvSpPr>
          <p:cNvPr id="4" name="Заголовок 1"/>
          <p:cNvSpPr>
            <a:spLocks noGrp="1"/>
          </p:cNvSpPr>
          <p:nvPr>
            <p:ph type="title"/>
          </p:nvPr>
        </p:nvSpPr>
        <p:spPr>
          <a:xfrm>
            <a:off x="457200" y="274638"/>
            <a:ext cx="8229600" cy="939784"/>
          </a:xfrm>
        </p:spPr>
        <p:txBody>
          <a:bodyPr>
            <a:noAutofit/>
          </a:bodyPr>
          <a:lstStyle/>
          <a:p>
            <a:r>
              <a:rPr lang="ru-RU" sz="1800" b="1" dirty="0" err="1" smtClean="0"/>
              <a:t>Umumy</a:t>
            </a:r>
            <a:r>
              <a:rPr lang="ru-RU" sz="1800" b="1" dirty="0" smtClean="0"/>
              <a:t> </a:t>
            </a:r>
            <a:r>
              <a:rPr lang="ru-RU" sz="1800" b="1" dirty="0" err="1" smtClean="0"/>
              <a:t>ykdysady</a:t>
            </a:r>
            <a:r>
              <a:rPr lang="ru-RU" sz="1800" b="1" dirty="0" smtClean="0"/>
              <a:t> </a:t>
            </a:r>
            <a:r>
              <a:rPr lang="ru-RU" sz="1800" b="1" dirty="0" err="1" smtClean="0"/>
              <a:t>we</a:t>
            </a:r>
            <a:r>
              <a:rPr lang="ru-RU" sz="1800" b="1" dirty="0" smtClean="0"/>
              <a:t> </a:t>
            </a:r>
            <a:r>
              <a:rPr lang="ru-RU" sz="1800" b="1" dirty="0" err="1" smtClean="0"/>
              <a:t>tehniki</a:t>
            </a:r>
            <a:r>
              <a:rPr lang="ru-RU" sz="1800" b="1" dirty="0" smtClean="0"/>
              <a:t> </a:t>
            </a:r>
            <a:r>
              <a:rPr lang="ru-RU" sz="1800" b="1" dirty="0" err="1" smtClean="0"/>
              <a:t>ykdysady</a:t>
            </a:r>
            <a:r>
              <a:rPr lang="ru-RU" sz="1800" b="1" dirty="0" smtClean="0"/>
              <a:t> </a:t>
            </a:r>
            <a:r>
              <a:rPr lang="ru-RU" sz="1800" b="1" dirty="0" err="1" smtClean="0"/>
              <a:t>seljermesi</a:t>
            </a:r>
            <a:r>
              <a:rPr lang="ru-RU" sz="1800" b="1" dirty="0" smtClean="0"/>
              <a:t>, </a:t>
            </a:r>
            <a:r>
              <a:rPr lang="ru-RU" sz="1800" b="1" dirty="0" err="1" smtClean="0"/>
              <a:t>olaryň</a:t>
            </a:r>
            <a:r>
              <a:rPr lang="en-US" sz="1800" b="1" dirty="0" smtClean="0"/>
              <a:t> </a:t>
            </a:r>
            <a:r>
              <a:rPr lang="ru-RU" sz="1800" b="1" dirty="0" err="1" smtClean="0"/>
              <a:t>meňzeşlikleri</a:t>
            </a:r>
            <a:r>
              <a:rPr lang="ru-RU" sz="1800" b="1" dirty="0" smtClean="0"/>
              <a:t> </a:t>
            </a:r>
            <a:r>
              <a:rPr lang="ru-RU" sz="1800" b="1" dirty="0" err="1" smtClean="0"/>
              <a:t>we</a:t>
            </a:r>
            <a:r>
              <a:rPr lang="ru-RU" sz="1800" b="1" dirty="0" smtClean="0"/>
              <a:t> </a:t>
            </a:r>
            <a:r>
              <a:rPr lang="ru-RU" sz="1800" b="1" dirty="0" err="1" smtClean="0"/>
              <a:t>aýratynlyklary</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29718" cy="1143000"/>
          </a:xfrm>
        </p:spPr>
        <p:txBody>
          <a:bodyPr>
            <a:noAutofit/>
          </a:bodyPr>
          <a:lstStyle/>
          <a:p>
            <a:r>
              <a:rPr lang="cs-CZ" sz="3200" b="1" cap="small" dirty="0" smtClean="0">
                <a:latin typeface="Times New Roman" pitchFamily="18" charset="0"/>
                <a:cs typeface="Times New Roman" pitchFamily="18" charset="0"/>
              </a:rPr>
              <a:t>Kärhana: düşünje, düýp manysy, hereket etmegiň ykdysady esaslary</a:t>
            </a:r>
            <a:endParaRPr lang="ru-RU" sz="3200" dirty="0"/>
          </a:p>
        </p:txBody>
      </p:sp>
      <p:sp>
        <p:nvSpPr>
          <p:cNvPr id="3" name="Содержимое 2"/>
          <p:cNvSpPr>
            <a:spLocks noGrp="1"/>
          </p:cNvSpPr>
          <p:nvPr>
            <p:ph idx="1"/>
          </p:nvPr>
        </p:nvSpPr>
        <p:spPr>
          <a:xfrm>
            <a:off x="0" y="1357298"/>
            <a:ext cx="9144000" cy="5500702"/>
          </a:xfrm>
        </p:spPr>
        <p:txBody>
          <a:bodyPr>
            <a:normAutofit fontScale="92500" lnSpcReduction="10000"/>
          </a:bodyPr>
          <a:lstStyle/>
          <a:p>
            <a:pPr algn="just"/>
            <a:r>
              <a:rPr lang="cs-CZ" dirty="0" smtClean="0">
                <a:latin typeface="Times New Roman" pitchFamily="18" charset="0"/>
                <a:cs typeface="Times New Roman" pitchFamily="18" charset="0"/>
              </a:rPr>
              <a:t>Beýleki tarapdan, </a:t>
            </a:r>
            <a:r>
              <a:rPr lang="cs-CZ" b="1" dirty="0" smtClean="0">
                <a:latin typeface="Times New Roman" pitchFamily="18" charset="0"/>
                <a:cs typeface="Times New Roman" pitchFamily="18" charset="0"/>
              </a:rPr>
              <a:t>kärhana – bu tehniki we guramaçylyk prosesleri, onuň içinde bolup geçýän ykdysady gatnaşyklar bilen emele getirilýän belli bir sosial bitewilikdir</a:t>
            </a:r>
            <a:r>
              <a:rPr lang="cs-CZ" dirty="0" smtClean="0">
                <a:latin typeface="Times New Roman" pitchFamily="18" charset="0"/>
                <a:cs typeface="Times New Roman" pitchFamily="18" charset="0"/>
              </a:rPr>
              <a:t>. Aýdylanlaryň ählisini nazara almak bilen, „kärhana“ düşünjesini şunuň ýaly emele getirip bolar:   </a:t>
            </a:r>
            <a:endParaRPr lang="ru-RU" dirty="0" smtClean="0">
              <a:latin typeface="Times New Roman" pitchFamily="18" charset="0"/>
              <a:cs typeface="Times New Roman" pitchFamily="18" charset="0"/>
            </a:endParaRPr>
          </a:p>
          <a:p>
            <a:pPr algn="just"/>
            <a:r>
              <a:rPr lang="cs-CZ" b="1" dirty="0" smtClean="0">
                <a:latin typeface="Times New Roman" pitchFamily="18" charset="0"/>
                <a:cs typeface="Times New Roman" pitchFamily="18" charset="0"/>
              </a:rPr>
              <a:t>Kärhana –</a:t>
            </a:r>
            <a:r>
              <a:rPr lang="cs-CZ" dirty="0" smtClean="0">
                <a:latin typeface="Times New Roman" pitchFamily="18" charset="0"/>
                <a:cs typeface="Times New Roman" pitchFamily="18" charset="0"/>
              </a:rPr>
              <a:t> ykdysady we özbaşdaklyk kanuny, ýagny ýuridik şahsyň hukuklary, harytlary, işleri, hyzmatlary öndürmek we ýerlemek hem-de peýda almak ýaly maksatlaryň umumy bilen kesgitlenýän guramaçylyk-tehniki, ykdysady we sosial bitewilik bilen şertlendirilen hojalyk birligidir.</a:t>
            </a:r>
            <a:endParaRPr lang="ru-RU" dirty="0" smtClean="0">
              <a:latin typeface="Times New Roman" pitchFamily="18" charset="0"/>
              <a:cs typeface="Times New Roman" pitchFamily="18" charset="0"/>
            </a:endParaRPr>
          </a:p>
          <a:p>
            <a:endParaRPr lang="ru-RU" dirty="0"/>
          </a:p>
        </p:txBody>
      </p:sp>
    </p:spTree>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fontScale="90000"/>
          </a:bodyPr>
          <a:lstStyle/>
          <a:p>
            <a:r>
              <a:rPr lang="tk-TM" sz="4000" b="1" dirty="0" smtClean="0">
                <a:latin typeface="Times New Roman" pitchFamily="18" charset="0"/>
                <a:cs typeface="Times New Roman" pitchFamily="18" charset="0"/>
              </a:rPr>
              <a:t/>
            </a:r>
            <a:br>
              <a:rPr lang="tk-TM" sz="4000" b="1" dirty="0" smtClean="0">
                <a:latin typeface="Times New Roman" pitchFamily="18" charset="0"/>
                <a:cs typeface="Times New Roman" pitchFamily="18" charset="0"/>
              </a:rPr>
            </a:br>
            <a:r>
              <a:rPr lang="cs-CZ" sz="4000" b="1" dirty="0" smtClean="0">
                <a:latin typeface="Times New Roman" pitchFamily="18" charset="0"/>
                <a:cs typeface="Times New Roman" pitchFamily="18" charset="0"/>
              </a:rPr>
              <a:t>Guramaçylyk-tehniki, ykdysady we sosial bitewilik şulary göz öňünde tutýar:</a:t>
            </a:r>
            <a:r>
              <a:rPr lang="ru-RU" dirty="0" smtClean="0"/>
              <a:t/>
            </a:r>
            <a:br>
              <a:rPr lang="ru-RU" dirty="0" smtClean="0"/>
            </a:br>
            <a:endParaRPr lang="ru-RU" dirty="0"/>
          </a:p>
        </p:txBody>
      </p:sp>
      <p:sp>
        <p:nvSpPr>
          <p:cNvPr id="3" name="Содержимое 2"/>
          <p:cNvSpPr>
            <a:spLocks noGrp="1"/>
          </p:cNvSpPr>
          <p:nvPr>
            <p:ph idx="1"/>
          </p:nvPr>
        </p:nvSpPr>
        <p:spPr>
          <a:xfrm>
            <a:off x="0" y="1643050"/>
            <a:ext cx="9144000" cy="4857784"/>
          </a:xfrm>
        </p:spPr>
        <p:txBody>
          <a:bodyPr>
            <a:normAutofit lnSpcReduction="10000"/>
          </a:bodyPr>
          <a:lstStyle/>
          <a:p>
            <a:pPr algn="just"/>
            <a:r>
              <a:rPr lang="cs-CZ" dirty="0" smtClean="0">
                <a:latin typeface="Times New Roman" pitchFamily="18" charset="0"/>
                <a:cs typeface="Times New Roman" pitchFamily="18" charset="0"/>
              </a:rPr>
              <a:t>peýdalanylýan serişdeleriň ähli görnüşleriniň we kärhananyň işiniň ykdysady netijeleriň umumulygyny;</a:t>
            </a:r>
            <a:endParaRPr lang="ru-RU"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önümçilik serişdeleriniň umumylygyny we özara baglanyşygyny, tehnologik enjamlaryň özara baglylyygyny we biri-biriniň üstünii ýetirýändigini;</a:t>
            </a:r>
            <a:endParaRPr lang="ru-RU"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önümçiligi we zähmeti guramagyň ýeke-täk ulgamyny;</a:t>
            </a:r>
            <a:endParaRPr lang="tk-TM"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işleýänleriň maksatlarynyň we bähbitleriniň umumylygyny.</a:t>
            </a:r>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00108"/>
          </a:xfrm>
        </p:spPr>
        <p:txBody>
          <a:bodyPr>
            <a:noAutofit/>
          </a:bodyPr>
          <a:lstStyle/>
          <a:p>
            <a:r>
              <a:rPr lang="tk-TM" sz="2800" b="1" dirty="0" smtClean="0">
                <a:latin typeface="Times New Roman" pitchFamily="18" charset="0"/>
                <a:cs typeface="Times New Roman" pitchFamily="18" charset="0"/>
              </a:rPr>
              <a:t/>
            </a:r>
            <a:br>
              <a:rPr lang="tk-TM" sz="2800" b="1" dirty="0" smtClean="0">
                <a:latin typeface="Times New Roman" pitchFamily="18" charset="0"/>
                <a:cs typeface="Times New Roman" pitchFamily="18" charset="0"/>
              </a:rPr>
            </a:br>
            <a:r>
              <a:rPr lang="cs-CZ" sz="2800" b="1" dirty="0" smtClean="0">
                <a:latin typeface="Times New Roman" pitchFamily="18" charset="0"/>
                <a:cs typeface="Times New Roman" pitchFamily="18" charset="0"/>
              </a:rPr>
              <a:t>Kärhananyň ykdysadyýetiň esasy bölegi hökmündäki ähmiýeti şu ýagdaýlar bilen kesgitlenýär:</a:t>
            </a:r>
            <a:r>
              <a:rPr lang="ru-RU" sz="3600" dirty="0" smtClean="0"/>
              <a:t/>
            </a:r>
            <a:br>
              <a:rPr lang="ru-RU" sz="3600" dirty="0" smtClean="0"/>
            </a:br>
            <a:endParaRPr lang="ru-RU" sz="3600" dirty="0"/>
          </a:p>
        </p:txBody>
      </p:sp>
      <p:sp>
        <p:nvSpPr>
          <p:cNvPr id="3" name="Содержимое 2"/>
          <p:cNvSpPr>
            <a:spLocks noGrp="1"/>
          </p:cNvSpPr>
          <p:nvPr>
            <p:ph idx="1"/>
          </p:nvPr>
        </p:nvSpPr>
        <p:spPr>
          <a:xfrm>
            <a:off x="0" y="1142984"/>
            <a:ext cx="9144000" cy="5715016"/>
          </a:xfrm>
        </p:spPr>
        <p:txBody>
          <a:bodyPr>
            <a:noAutofit/>
          </a:bodyPr>
          <a:lstStyle/>
          <a:p>
            <a:pPr algn="just"/>
            <a:r>
              <a:rPr lang="tk-TM" sz="2000" dirty="0" smtClean="0">
                <a:latin typeface="Times New Roman" pitchFamily="18" charset="0"/>
                <a:cs typeface="Times New Roman" pitchFamily="18" charset="0"/>
              </a:rPr>
              <a:t>K</a:t>
            </a:r>
            <a:r>
              <a:rPr lang="cs-CZ" sz="2000" dirty="0" smtClean="0">
                <a:latin typeface="Times New Roman" pitchFamily="18" charset="0"/>
                <a:cs typeface="Times New Roman" pitchFamily="18" charset="0"/>
              </a:rPr>
              <a:t>ärhanalarda önüm öndürilýär, işler ýerine ýetirilýär we hyzmatlar edilýär, olar aýratynlykda her bir adamynyň we tutuşlygyna jemgyýetiň ýaşaýşynyň maddy esasyny emele getirýär;</a:t>
            </a:r>
            <a:endParaRPr lang="ru-RU" sz="2000" dirty="0" smtClean="0">
              <a:latin typeface="Times New Roman" pitchFamily="18" charset="0"/>
              <a:cs typeface="Times New Roman" pitchFamily="18" charset="0"/>
            </a:endParaRPr>
          </a:p>
          <a:p>
            <a:pPr algn="just"/>
            <a:r>
              <a:rPr lang="cs-CZ" sz="2000" dirty="0" smtClean="0">
                <a:latin typeface="Times New Roman" pitchFamily="18" charset="0"/>
                <a:cs typeface="Times New Roman" pitchFamily="18" charset="0"/>
              </a:rPr>
              <a:t>kärhana jemgyýetde önümleri öndürmek, ýerlemek, paýlamak we sarp etmek bilen bagly emele gelýän gatnaşyklaryň esasy subýekti hökmünde çykyş edýär;</a:t>
            </a:r>
            <a:endParaRPr lang="ru-RU" sz="2000" dirty="0" smtClean="0">
              <a:latin typeface="Times New Roman" pitchFamily="18" charset="0"/>
              <a:cs typeface="Times New Roman" pitchFamily="18" charset="0"/>
            </a:endParaRPr>
          </a:p>
          <a:p>
            <a:pPr algn="just"/>
            <a:r>
              <a:rPr lang="cs-CZ" sz="2000" dirty="0" smtClean="0">
                <a:latin typeface="Times New Roman" pitchFamily="18" charset="0"/>
                <a:cs typeface="Times New Roman" pitchFamily="18" charset="0"/>
              </a:rPr>
              <a:t>kärhana esasy önümçilik serişdelerine (çig mala, materiallara, ýangyja, energiýa, tehnologik enjamlara, işçi güýjüne, maliýe we maglumat serişdelerine), tehnologik, önüm we guramaçylyk-dolandyryş innowasiýalaryna bolan isleg çeşmesi bolup durýar;</a:t>
            </a:r>
            <a:endParaRPr lang="ru-RU" sz="2000" dirty="0" smtClean="0">
              <a:latin typeface="Times New Roman" pitchFamily="18" charset="0"/>
              <a:cs typeface="Times New Roman" pitchFamily="18" charset="0"/>
            </a:endParaRPr>
          </a:p>
          <a:p>
            <a:pPr algn="just"/>
            <a:r>
              <a:rPr lang="cs-CZ" sz="2000" dirty="0" smtClean="0">
                <a:latin typeface="Times New Roman" pitchFamily="18" charset="0"/>
                <a:cs typeface="Times New Roman" pitchFamily="18" charset="0"/>
              </a:rPr>
              <a:t>kärhana ähli derejelerdäki býujetleriň girdejilerini emele getirmegiň iň möhüm çeşmeleriniň biri bolup durýar;</a:t>
            </a:r>
            <a:endParaRPr lang="ru-RU" sz="2000" dirty="0" smtClean="0">
              <a:latin typeface="Times New Roman" pitchFamily="18" charset="0"/>
              <a:cs typeface="Times New Roman" pitchFamily="18" charset="0"/>
            </a:endParaRPr>
          </a:p>
          <a:p>
            <a:pPr algn="just"/>
            <a:r>
              <a:rPr lang="cs-CZ" sz="2000" dirty="0" smtClean="0">
                <a:latin typeface="Times New Roman" pitchFamily="18" charset="0"/>
                <a:cs typeface="Times New Roman" pitchFamily="18" charset="0"/>
              </a:rPr>
              <a:t>ilatyň köp bölegi kärhanalarda işlemek bilen, öz zähmeti üçin hak-heşdek alýar;</a:t>
            </a:r>
            <a:endParaRPr lang="ru-RU" sz="2000" dirty="0" smtClean="0">
              <a:latin typeface="Times New Roman" pitchFamily="18" charset="0"/>
              <a:cs typeface="Times New Roman" pitchFamily="18" charset="0"/>
            </a:endParaRPr>
          </a:p>
          <a:p>
            <a:pPr algn="just"/>
            <a:r>
              <a:rPr lang="cs-CZ" sz="2000" dirty="0" smtClean="0">
                <a:latin typeface="Times New Roman" pitchFamily="18" charset="0"/>
                <a:cs typeface="Times New Roman" pitchFamily="18" charset="0"/>
              </a:rPr>
              <a:t>kärhanalarda raýatlar sosial uýgunlaşma geçýärler, ähli derejedäki dolandyryş edaralary tabynlygyndakylar bilen özara gatnaşyklarynyň kadalary we endikleri emele gelýär.</a:t>
            </a:r>
            <a:endParaRPr lang="ru-RU" sz="2000" dirty="0" smtClean="0">
              <a:latin typeface="Times New Roman" pitchFamily="18" charset="0"/>
              <a:cs typeface="Times New Roman" pitchFamily="18" charset="0"/>
            </a:endParaRPr>
          </a:p>
          <a:p>
            <a:endParaRPr lang="ru-RU" sz="1200" dirty="0"/>
          </a:p>
        </p:txBody>
      </p:sp>
    </p:spTree>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rmAutofit/>
          </a:bodyPr>
          <a:lstStyle/>
          <a:p>
            <a:r>
              <a:rPr lang="cs-CZ" sz="3600" b="1" cap="small" dirty="0" smtClean="0">
                <a:latin typeface="Times New Roman" pitchFamily="18" charset="0"/>
                <a:cs typeface="Times New Roman" pitchFamily="18" charset="0"/>
              </a:rPr>
              <a:t>Kärhananyň daşarky gurşawy</a:t>
            </a:r>
            <a:endParaRPr lang="ru-RU" sz="36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0" y="1000108"/>
          <a:ext cx="9144000" cy="5857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85794"/>
          </a:xfrm>
        </p:spPr>
        <p:txBody>
          <a:bodyPr>
            <a:noAutofit/>
          </a:bodyPr>
          <a:lstStyle/>
          <a:p>
            <a:r>
              <a:rPr lang="cs-CZ" sz="2800" b="1" cap="small" dirty="0" smtClean="0">
                <a:latin typeface="Times New Roman" pitchFamily="18" charset="0"/>
                <a:cs typeface="Times New Roman" pitchFamily="18" charset="0"/>
              </a:rPr>
              <a:t>Kärhanalaryň guramaçylyk-hukuk görnüşleri</a:t>
            </a:r>
            <a:r>
              <a:rPr lang="tk-TM" sz="2800" b="1" cap="small"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0" y="714356"/>
            <a:ext cx="9144000" cy="6143644"/>
          </a:xfrm>
        </p:spPr>
        <p:txBody>
          <a:bodyPr>
            <a:noAutofit/>
          </a:bodyPr>
          <a:lstStyle/>
          <a:p>
            <a:pPr algn="just"/>
            <a:r>
              <a:rPr lang="cs-CZ" sz="2100" dirty="0" smtClean="0">
                <a:latin typeface="Times New Roman" pitchFamily="18" charset="0"/>
                <a:cs typeface="Times New Roman" pitchFamily="18" charset="0"/>
              </a:rPr>
              <a:t>Çylşyrymly sosial-ykdysady ulgam hökmünde kärhananyň ýagdaýy we onuň </a:t>
            </a:r>
            <a:r>
              <a:rPr lang="ru-RU" sz="2100" dirty="0" err="1" smtClean="0">
                <a:latin typeface="Times New Roman" pitchFamily="18" charset="0"/>
                <a:cs typeface="Times New Roman" pitchFamily="18" charset="0"/>
              </a:rPr>
              <a:t>wezipesi</a:t>
            </a:r>
            <a:r>
              <a:rPr lang="cs-CZ" sz="2100" dirty="0" smtClean="0">
                <a:latin typeface="Times New Roman" pitchFamily="18" charset="0"/>
                <a:cs typeface="Times New Roman" pitchFamily="18" charset="0"/>
              </a:rPr>
              <a:t> resminamalarda görkezilýär. Şunuň ýaly resminamalara </a:t>
            </a:r>
            <a:r>
              <a:rPr lang="cs-CZ" sz="2100" b="1" dirty="0" smtClean="0">
                <a:latin typeface="Times New Roman" pitchFamily="18" charset="0"/>
                <a:cs typeface="Times New Roman" pitchFamily="18" charset="0"/>
              </a:rPr>
              <a:t>kärhananyň pasporty</a:t>
            </a:r>
            <a:r>
              <a:rPr lang="cs-CZ" sz="2100" dirty="0" smtClean="0">
                <a:latin typeface="Times New Roman" pitchFamily="18" charset="0"/>
                <a:cs typeface="Times New Roman" pitchFamily="18" charset="0"/>
              </a:rPr>
              <a:t>, eger giňişleýin häsiýetnama zerur bolsa, </a:t>
            </a:r>
            <a:r>
              <a:rPr lang="cs-CZ" sz="2100" b="1" dirty="0" smtClean="0">
                <a:latin typeface="Times New Roman" pitchFamily="18" charset="0"/>
                <a:cs typeface="Times New Roman" pitchFamily="18" charset="0"/>
              </a:rPr>
              <a:t>kärhananyň portreti</a:t>
            </a:r>
            <a:r>
              <a:rPr lang="cs-CZ" sz="2100" dirty="0" smtClean="0">
                <a:latin typeface="Times New Roman" pitchFamily="18" charset="0"/>
                <a:cs typeface="Times New Roman" pitchFamily="18" charset="0"/>
              </a:rPr>
              <a:t> degişlidir.</a:t>
            </a:r>
            <a:endParaRPr lang="ru-RU" sz="2100" dirty="0" smtClean="0">
              <a:latin typeface="Times New Roman" pitchFamily="18" charset="0"/>
              <a:cs typeface="Times New Roman" pitchFamily="18" charset="0"/>
            </a:endParaRPr>
          </a:p>
          <a:p>
            <a:pPr algn="just"/>
            <a:r>
              <a:rPr lang="cs-CZ" sz="2100" b="1" dirty="0" smtClean="0">
                <a:latin typeface="Times New Roman" pitchFamily="18" charset="0"/>
                <a:cs typeface="Times New Roman" pitchFamily="18" charset="0"/>
              </a:rPr>
              <a:t>Kärhanalaryň guramaçylyk-hukuk görnüşleri şular boýunça tapawutlanýar:</a:t>
            </a:r>
            <a:endParaRPr lang="ru-RU" sz="2100" b="1" dirty="0" smtClean="0">
              <a:latin typeface="Times New Roman" pitchFamily="18" charset="0"/>
              <a:cs typeface="Times New Roman" pitchFamily="18" charset="0"/>
            </a:endParaRPr>
          </a:p>
          <a:p>
            <a:pPr algn="just"/>
            <a:r>
              <a:rPr lang="cs-CZ" sz="2100" dirty="0" smtClean="0">
                <a:latin typeface="Times New Roman" pitchFamily="18" charset="0"/>
                <a:cs typeface="Times New Roman" pitchFamily="18" charset="0"/>
              </a:rPr>
              <a:t>maýanyň eýesiniň kärhanany dolandyrmaga we onuň önümçilik işine şahsy özüniň gatnaşmagynyň hökmanylygy boýunça;</a:t>
            </a:r>
            <a:endParaRPr lang="ru-RU" sz="2100" dirty="0" smtClean="0">
              <a:latin typeface="Times New Roman" pitchFamily="18" charset="0"/>
              <a:cs typeface="Times New Roman" pitchFamily="18" charset="0"/>
            </a:endParaRPr>
          </a:p>
          <a:p>
            <a:pPr algn="just"/>
            <a:r>
              <a:rPr lang="cs-CZ" sz="2100" dirty="0" smtClean="0">
                <a:latin typeface="Times New Roman" pitchFamily="18" charset="0"/>
                <a:cs typeface="Times New Roman" pitchFamily="18" charset="0"/>
              </a:rPr>
              <a:t>telekeçilik işini amala aşyrýan täjirçilik guramasynyň maýasynyň eýeleri bolup duran raýatlaryň karzdarlaryň öňündäki emläk jogapkärçiliginiň derejesi boýunça;</a:t>
            </a:r>
            <a:endParaRPr lang="ru-RU" sz="2100" dirty="0" smtClean="0">
              <a:latin typeface="Times New Roman" pitchFamily="18" charset="0"/>
              <a:cs typeface="Times New Roman" pitchFamily="18" charset="0"/>
            </a:endParaRPr>
          </a:p>
          <a:p>
            <a:pPr algn="just"/>
            <a:r>
              <a:rPr lang="cs-CZ" sz="2100" dirty="0" smtClean="0">
                <a:latin typeface="Times New Roman" pitchFamily="18" charset="0"/>
                <a:cs typeface="Times New Roman" pitchFamily="18" charset="0"/>
              </a:rPr>
              <a:t>kärhananyň esaslyk (goşulan) maýasyna goýlan serişdeleri yzyna gaýtarmak mümkinçiligi we tertibi boýunça;</a:t>
            </a:r>
            <a:endParaRPr lang="ru-RU" sz="2100" dirty="0" smtClean="0">
              <a:latin typeface="Times New Roman" pitchFamily="18" charset="0"/>
              <a:cs typeface="Times New Roman" pitchFamily="18" charset="0"/>
            </a:endParaRPr>
          </a:p>
          <a:p>
            <a:pPr algn="just"/>
            <a:r>
              <a:rPr lang="cs-CZ" sz="2100" dirty="0" smtClean="0">
                <a:latin typeface="Times New Roman" pitchFamily="18" charset="0"/>
                <a:cs typeface="Times New Roman" pitchFamily="18" charset="0"/>
              </a:rPr>
              <a:t>esaslandyryjylaryň we gatnaşyjylaryň beýleki hukuklary we borçnamalary boýunça.</a:t>
            </a:r>
            <a:endParaRPr lang="ru-RU" sz="2100" dirty="0" smtClean="0">
              <a:latin typeface="Times New Roman" pitchFamily="18" charset="0"/>
              <a:cs typeface="Times New Roman" pitchFamily="18" charset="0"/>
            </a:endParaRPr>
          </a:p>
          <a:p>
            <a:pPr algn="just"/>
            <a:r>
              <a:rPr lang="cs-CZ" sz="2100" dirty="0" smtClean="0">
                <a:latin typeface="Times New Roman" pitchFamily="18" charset="0"/>
                <a:cs typeface="Times New Roman" pitchFamily="18" charset="0"/>
              </a:rPr>
              <a:t>Käbir ýurtlarda hojalyk şereketleriniň iki görnüşi bolýar: doly şereket we ynama esaslanýan şereket.</a:t>
            </a:r>
            <a:endParaRPr lang="ru-RU" sz="2100" dirty="0" smtClean="0">
              <a:latin typeface="Times New Roman" pitchFamily="18" charset="0"/>
              <a:cs typeface="Times New Roman" pitchFamily="18" charset="0"/>
            </a:endParaRPr>
          </a:p>
          <a:p>
            <a:endParaRPr lang="ru-RU" sz="2100" dirty="0"/>
          </a:p>
        </p:txBody>
      </p:sp>
    </p:spTree>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Autofit/>
          </a:bodyPr>
          <a:lstStyle/>
          <a:p>
            <a:r>
              <a:rPr lang="cs-CZ" sz="3600" b="1" cap="small" dirty="0" smtClean="0">
                <a:latin typeface="Times New Roman" pitchFamily="18" charset="0"/>
                <a:cs typeface="Times New Roman" pitchFamily="18" charset="0"/>
              </a:rPr>
              <a:t>Kärhananyň umumy we guramaçylyk gurluşy</a:t>
            </a:r>
            <a:endParaRPr lang="ru-RU" sz="3600" dirty="0">
              <a:latin typeface="Times New Roman" pitchFamily="18" charset="0"/>
              <a:cs typeface="Times New Roman" pitchFamily="18" charset="0"/>
            </a:endParaRPr>
          </a:p>
        </p:txBody>
      </p:sp>
      <p:sp>
        <p:nvSpPr>
          <p:cNvPr id="3" name="Содержимое 2"/>
          <p:cNvSpPr>
            <a:spLocks noGrp="1"/>
          </p:cNvSpPr>
          <p:nvPr>
            <p:ph idx="1"/>
          </p:nvPr>
        </p:nvSpPr>
        <p:spPr>
          <a:xfrm>
            <a:off x="0" y="1285860"/>
            <a:ext cx="9144000" cy="5357850"/>
          </a:xfrm>
        </p:spPr>
        <p:txBody>
          <a:bodyPr>
            <a:normAutofit fontScale="77500" lnSpcReduction="20000"/>
          </a:bodyPr>
          <a:lstStyle/>
          <a:p>
            <a:pPr algn="just"/>
            <a:r>
              <a:rPr lang="cs-CZ" b="1" dirty="0" smtClean="0">
                <a:latin typeface="Times New Roman" pitchFamily="18" charset="0"/>
                <a:cs typeface="Times New Roman" pitchFamily="18" charset="0"/>
              </a:rPr>
              <a:t>Gurluş – ulgamy emele getirýän elementler bilen olaryňarasyndaky durnukly aragatnaşyklaryň jemidir.</a:t>
            </a:r>
            <a:r>
              <a:rPr lang="cs-CZ" dirty="0" smtClean="0">
                <a:latin typeface="Times New Roman" pitchFamily="18" charset="0"/>
                <a:cs typeface="Times New Roman" pitchFamily="18" charset="0"/>
              </a:rPr>
              <a:t> Kärhana çylşyrymly ulgam bolup, onuň içinde özara hereket edýän birnäçe gurluşlary - uçastoklary, sehleri, beýleki birlikleri görkezip bolar. </a:t>
            </a:r>
            <a:endParaRPr lang="ru-RU"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Kärhananyň ähli önümçilik sehleri we uçastoklary, kärhanany dolandyrmagy amala aşyrýan birlikler, şeýle hem oňa hyzmat etmek bilen meşgullanýan birlikler </a:t>
            </a:r>
            <a:r>
              <a:rPr lang="cs-CZ" b="1" dirty="0" smtClean="0">
                <a:latin typeface="Times New Roman" pitchFamily="18" charset="0"/>
                <a:cs typeface="Times New Roman" pitchFamily="18" charset="0"/>
              </a:rPr>
              <a:t>kärhananyň umumy gurluşyny</a:t>
            </a:r>
            <a:r>
              <a:rPr lang="cs-CZ" dirty="0" smtClean="0">
                <a:latin typeface="Times New Roman" pitchFamily="18" charset="0"/>
                <a:cs typeface="Times New Roman" pitchFamily="18" charset="0"/>
              </a:rPr>
              <a:t> emele getirýärler.</a:t>
            </a:r>
            <a:endParaRPr lang="ru-RU" dirty="0" smtClean="0">
              <a:latin typeface="Times New Roman" pitchFamily="18" charset="0"/>
              <a:cs typeface="Times New Roman" pitchFamily="18" charset="0"/>
            </a:endParaRPr>
          </a:p>
          <a:p>
            <a:pPr algn="just"/>
            <a:r>
              <a:rPr lang="cs-CZ" dirty="0" smtClean="0">
                <a:latin typeface="Times New Roman" pitchFamily="18" charset="0"/>
                <a:cs typeface="Times New Roman" pitchFamily="18" charset="0"/>
              </a:rPr>
              <a:t>Kärhananyň önüm taýýarlamagyň barşynda özara hereket edýän önümçilik bölümleriniň (sehleriň, uçastoklaryň) düzümi, önümçilik bölümleriniň ululygy we olaryň işgärleriň sany, esasy serişdeleriň gymmaty, eýeleýän meýdany boýunça gatnaşygy, olaryň giňişlikde ýerleşişi kärhananyň umumy gurluşynyň bir bölegi bolup durýan </a:t>
            </a:r>
            <a:r>
              <a:rPr lang="cs-CZ" b="1" dirty="0" smtClean="0">
                <a:latin typeface="Times New Roman" pitchFamily="18" charset="0"/>
                <a:cs typeface="Times New Roman" pitchFamily="18" charset="0"/>
              </a:rPr>
              <a:t>önümçilik gurluşyndan</a:t>
            </a:r>
            <a:r>
              <a:rPr lang="cs-CZ" dirty="0" smtClean="0">
                <a:latin typeface="Times New Roman" pitchFamily="18" charset="0"/>
                <a:cs typeface="Times New Roman" pitchFamily="18" charset="0"/>
              </a:rPr>
              <a:t> ybaratdyr.</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p:spPr>
        <p:txBody>
          <a:bodyPr>
            <a:normAutofit fontScale="90000"/>
          </a:bodyPr>
          <a:lstStyle/>
          <a:p>
            <a:r>
              <a:rPr lang="tk-TM" b="1" dirty="0" smtClean="0">
                <a:latin typeface="Times New Roman" pitchFamily="18" charset="0"/>
                <a:cs typeface="Times New Roman" pitchFamily="18" charset="0"/>
              </a:rPr>
              <a:t/>
            </a:r>
            <a:br>
              <a:rPr lang="tk-TM" b="1" dirty="0" smtClean="0">
                <a:latin typeface="Times New Roman" pitchFamily="18" charset="0"/>
                <a:cs typeface="Times New Roman" pitchFamily="18" charset="0"/>
              </a:rPr>
            </a:br>
            <a:r>
              <a:rPr lang="cs-CZ" b="1" dirty="0" smtClean="0">
                <a:latin typeface="Times New Roman" pitchFamily="18" charset="0"/>
                <a:cs typeface="Times New Roman" pitchFamily="18" charset="0"/>
              </a:rPr>
              <a:t>Önümçilik prosesini dolandyrmagyň esasy funksiýalary şular bolup durýar:</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0" y="1600200"/>
          <a:ext cx="9144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heel spokes="1"/>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1501</Words>
  <PresentationFormat>Экран (4:3)</PresentationFormat>
  <Paragraphs>109</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   TÜRKMENISTANYŇ BILIM MINISTRLIGI TÜRKMENISTANYŇ INŽENER-TEHNIKI WE ULAG KOMMUNIKASIÝALARY INSTITUTY Ykdysadyýet we sanly tehnologiýalar fakulteti Kärhananyň ykdysadyýeti we dolandyrylyşy kafedrasy  </vt:lpstr>
      <vt:lpstr>Kärhana: düşünje, düýp manysy, hereket etmegiň ykdysady esaslary</vt:lpstr>
      <vt:lpstr>Kärhana: düşünje, düýp manysy, hereket etmegiň ykdysady esaslary</vt:lpstr>
      <vt:lpstr> Guramaçylyk-tehniki, ykdysady we sosial bitewilik şulary göz öňünde tutýar: </vt:lpstr>
      <vt:lpstr> Kärhananyň ykdysadyýetiň esasy bölegi hökmündäki ähmiýeti şu ýagdaýlar bilen kesgitlenýär: </vt:lpstr>
      <vt:lpstr>Kärhananyň daşarky gurşawy</vt:lpstr>
      <vt:lpstr>Kärhanalaryň guramaçylyk-hukuk görnüşleri:</vt:lpstr>
      <vt:lpstr>Kärhananyň umumy we guramaçylyk gurluşy</vt:lpstr>
      <vt:lpstr> Önümçilik prosesini dolandyrmagyň esasy funksiýalary şular bolup durýar: </vt:lpstr>
      <vt:lpstr>Islendik kärhananyň işi hökmany suratda kärhananyň derejesinde menejmentiň esasy „bloklaryny“ düzýän şu umumy funksiýalaryň durmuşa geçirilmegini öz içine alýar: </vt:lpstr>
      <vt:lpstr>Guramaçylyk gurluşy</vt:lpstr>
      <vt:lpstr>Elementleriň guramaçylyk gurluşy:</vt:lpstr>
      <vt:lpstr>Elementleriň guramaçylyk gurluşy:</vt:lpstr>
      <vt:lpstr>Ykdysady seljeriş işleriniň predmeti.</vt:lpstr>
      <vt:lpstr>Hojalyk işiniň seljermäniň dürli ugurlary</vt:lpstr>
      <vt:lpstr>Ykdysady analiz özbaşdak  ylym bolup ýörite bilim görnüşinde özara bagly bolan şu aşakdakylary öwrenýär:  </vt:lpstr>
      <vt:lpstr>  Ykdysady analiz geçirilende, onuň öňünde durýan esasy wezipelere üns berip takyklamaly. Olara şu aşakdakylar degişlidir: </vt:lpstr>
      <vt:lpstr>Hojalyk işiniň analiziniň görnüşleri. </vt:lpstr>
      <vt:lpstr>Ykdysady analiz şu aşakdaky alamatlar boýunça görnüşlere bölünýär.</vt:lpstr>
      <vt:lpstr>Ykdysady analiz şu aşakdaky alamatlar boýunça görnüşlere bölünýär</vt:lpstr>
      <vt:lpstr>Umumy ykdysady we tehniki ykdysady seljermesi, olaryň meňzeşlikleri we aýratynlyklary</vt:lpstr>
      <vt:lpstr>Umumy ykdysady we tehniki ykdysady seljermesi, olaryň meňzeşlikleri we aýratynlyklary</vt:lpstr>
      <vt:lpstr>Umumy ykdysady we tehniki ykdysady seljermesi, olaryň meňzeşlikleri we aýratynlyklary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TÜRKMENISTANYŇ BILIM MINISTRLIGI TÜRKMENISTANYŇ INŽENER-TEHNIKI WE ULAG KOMMUNIKASIÝALARY INSTITUTY Ykdysadyýet we sanly tehnologiýalar fakulteti Kärhananyň ykdysadyýeti we dolandyrylyşy kafedrasy  </dc:title>
  <dc:creator>Администратор</dc:creator>
  <cp:lastModifiedBy>Admin</cp:lastModifiedBy>
  <cp:revision>23</cp:revision>
  <dcterms:created xsi:type="dcterms:W3CDTF">2021-08-30T16:44:26Z</dcterms:created>
  <dcterms:modified xsi:type="dcterms:W3CDTF">2021-10-03T09:58:17Z</dcterms:modified>
</cp:coreProperties>
</file>