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9" r:id="rId3"/>
    <p:sldId id="268" r:id="rId4"/>
    <p:sldId id="267" r:id="rId5"/>
    <p:sldId id="266" r:id="rId6"/>
    <p:sldId id="265" r:id="rId7"/>
    <p:sldId id="264" r:id="rId8"/>
    <p:sldId id="263" r:id="rId9"/>
    <p:sldId id="262" r:id="rId10"/>
    <p:sldId id="261" r:id="rId11"/>
    <p:sldId id="260" r:id="rId12"/>
    <p:sldId id="259" r:id="rId13"/>
    <p:sldId id="258" r:id="rId14"/>
    <p:sldId id="272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6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55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8382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133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1995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02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72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953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44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389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13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2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161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87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37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75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7C76D-CC7F-48D9-A390-0DDAB63BB968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46DABD5-8108-498B-B803-F2F6886DCB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0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857" y="587829"/>
            <a:ext cx="11250386" cy="5796642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k-TM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tk-TM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7. </a:t>
            </a:r>
            <a:r>
              <a:rPr lang="ru-RU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salgydyň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hasabat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döwürleri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0"/>
              </a:spcAft>
              <a:buNone/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810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857" y="1126671"/>
            <a:ext cx="1125038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Ýeňillikli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tarifler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nyrhlar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bellenilen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ýeňillikler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öňünde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tutulyp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hasaplanýar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kanunçylygyna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laýyklykda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bellenip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tertip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ilata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mugt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degişlidir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Býujet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guramalaryna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hakyky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ugur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alnyp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938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857" y="667512"/>
            <a:ext cx="11413672" cy="5847588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0"/>
              </a:spcAft>
            </a:pPr>
            <a:r>
              <a:rPr lang="tk-TM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Tebigy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ýitginiň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ölçeglerinden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artyk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ýetmezçiligi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halatynda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k-TM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</a:p>
          <a:p>
            <a:pPr>
              <a:spcAft>
                <a:spcPts val="0"/>
              </a:spcAft>
            </a:pPr>
            <a:r>
              <a:rPr lang="tk-TM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ogurlanandygy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zaýalanandygy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resmi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tassyklanylmadyk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ýagdaýynda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adaty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töleýji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ugur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alnyp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hasaplanylýar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Hasabat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döwründe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döwürde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Hökümetiniň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ýurt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pulundaky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ätiýaçlygyna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gönükdirilen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serişdeleriniň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azaldylmaga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degişlidir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salynmaga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ýerleşdirmek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baradaky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ylalaşykdan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gelip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talaplar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talaplar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beýleki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ýerleşdirmek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kanunçylygyna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laýyklykda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hakynda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bitewi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Kanunynyň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100-nji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maddasy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Talaplar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täze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karzdarlara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talaplar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soňundan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borçlar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bes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girdejisiniň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möçberiniň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satyn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çykdajylaryň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möçberinden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artyk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takyklanylýar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960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857" y="587829"/>
            <a:ext cx="11250386" cy="5796642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k-TM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7.2. 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salgydyň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möçberleri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None/>
            </a:pPr>
            <a:r>
              <a:rPr lang="tk-TM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hasabat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döwürleri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0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göterim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derejedäki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11-nji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babatynda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gümrük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serhedinden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geçirilendiginiň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bellenen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tertipdäki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tassyklanmasy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halatynda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Türkmenista-nyň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daşyna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çykarylan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diýlip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Ýolagçylary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gatnatmak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ýükleri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daşamak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aşyrylanda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ulag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çäklerinden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çykmaly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halat-larynda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ýolagçylaryň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ýükleriň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ugradylýan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barmaly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çäklerinde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ýükleri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daşamak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ýolagçylary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gatnatmak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halkara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gatnawlary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diýlip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edilmeýär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831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0929" y="195943"/>
            <a:ext cx="7282542" cy="646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1748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857" y="740663"/>
            <a:ext cx="11250386" cy="5643807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k-TM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11-nji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başga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babatynda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</a:t>
            </a:r>
            <a:r>
              <a:rPr lang="ru-RU" sz="32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göterim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bellenilýär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göterim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gatnaşygy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100-e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artdyrylan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hasabat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döwürleri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oňa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şereketleriň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düzüminde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senenama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aýyna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bellenilýär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Hususy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telekeçiler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oňa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girmeýän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şereketleriň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düzüminde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senenama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ýylyna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diýlip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Hasabat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döwri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ýanwar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aýynyň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1-den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iýun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aýynyň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30-na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çenli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iýul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aýynyň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1-den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dekabr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aýynyň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31-ne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çenli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kesgitlenilýär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964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857" y="587829"/>
            <a:ext cx="11250386" cy="57966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tk-TM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7.1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3200" i="1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kesgitlenilen</a:t>
            </a:r>
            <a:r>
              <a:rPr lang="ru-RU" sz="32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32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bahalaryny</a:t>
            </a:r>
            <a:r>
              <a:rPr lang="ru-RU" sz="32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ulanmak</a:t>
            </a:r>
            <a:r>
              <a:rPr lang="ru-RU" sz="32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amala</a:t>
            </a:r>
            <a:r>
              <a:rPr lang="ru-RU" sz="32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aşyrylýanlardan</a:t>
            </a:r>
            <a:r>
              <a:rPr lang="ru-RU" sz="32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başga</a:t>
            </a:r>
            <a:r>
              <a:rPr lang="ru-RU" sz="3200" i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harydyň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tarifinden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ugur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alnyp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töleýjiniň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islendik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beýleki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ýa­da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almaga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hukugy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salgydyň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möçberini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içine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almaýan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          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bahalaryny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ulanmak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harydyň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tarifinden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ugur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alnyp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töleýjiniň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islendik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beýleki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ýa­da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almaga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hukugy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salgydyň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möçberini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alýan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diýlilýär</a:t>
            </a:r>
            <a:r>
              <a:rPr lang="ru-RU" sz="32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Şonuň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birlikde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goşmaça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töleg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tölenmeli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bahasyna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goşmaça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tölegleriň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8024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857" y="832104"/>
            <a:ext cx="11250386" cy="5552366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k-TM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ogurlananda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ýa­da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zaýalananda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zyýanyň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öwezini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dolmagyň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hasabyna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günäkär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alnan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şeýle­de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ätiýaçlandyryş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öwezini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dolmalaryň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aýdylanlar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kanunçylygyna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laýyklykda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diňe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binýady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diýlip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ykrar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boşadylmaýan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babatynda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ýurt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pulundaky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şeýle­de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ýurt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pulundaky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Merkezi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bankynyň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senesindäki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resmi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hümmeti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hasaplanýar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döwründäki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döwürde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ählisi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ýeňillikleri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öňünde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tutmak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hasaplanýar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Dürli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möçberleriniň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halatlarynda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dürli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aýratynlykda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hasaplanýar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hukuklary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bellenip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tertipde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kanunçylygynyň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gaýry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maddalarynda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öňünde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aýratynlyklary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hasaba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1557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857" y="996043"/>
            <a:ext cx="11250386" cy="5388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kanunçylygynyň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maddasynyň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hakynda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bitewi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36­njy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maddasy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düzgünleri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öňünde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tutulyp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muzdsuz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adaty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töleýji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ugur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alnyp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ulanyşda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muzdsuz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galyndy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hasaba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alynýar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489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857" y="731519"/>
            <a:ext cx="11250386" cy="56529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Geleşige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çalşylýan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kesgitlenilmedik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halatlarynda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özüniň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etmegi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peýdalanylanda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harajatlar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peýda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girdeji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salgydyny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hasaplamak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aýyrmalara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goşulmaýan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adaty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töleýji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ugur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alnyp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bolmadyk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çalşykda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çalşylýan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bahasyna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islendik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möçberdäki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goşmaça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tölegler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dolanyşyga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Özüniň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etmegi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gurluşyk-gurnama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töleýjiniň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ýetirmek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hakyky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çykdajylaryndan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ugur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alnyp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hasaplanan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4446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857" y="813815"/>
            <a:ext cx="11250386" cy="5570655"/>
          </a:xfrm>
        </p:spPr>
        <p:txBody>
          <a:bodyPr>
            <a:normAutofit fontScale="850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k-TM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Araçyllyk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tabşyryk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ylalaşyklary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komissiýa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ýygymlar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beýleki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tölegler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görnüşinde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alnan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serişdeleriniň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hasaplanýar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bahalaryny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tariflerini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ulanmak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başga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eksport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başga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lomaý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söwdany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üpjünçilik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ýerleşdiriş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taýýarlaýyş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şonuň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ýaly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aýry-aýry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--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söwda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aşyrýan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eýeçiligi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görnüşdäki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birleşmeleri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degişli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möçberini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söwda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nyrh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goşundysy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salynýan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tarifleri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aşyranda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söwda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nyrh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goşundysy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diýlip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takyklanýar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4919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857" y="704087"/>
            <a:ext cx="11250386" cy="568038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k-TM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çig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taýýarlamak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aşyrylanda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işlemegiň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gaýtadan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işlemegiň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Buýrujy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başga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işläp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bejermek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gaýtadan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işlemek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çig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möçberde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ýarym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önümleri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buýrujy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tölenýän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çig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diýlip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Çig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işlemek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gaýtadan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işlemek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ylalaşyklar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tolling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buýrujy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töleg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şonuň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ýaly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ekwiwalenti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çig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taýýarlanylan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ýarym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bölegini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taýýarlan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530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857" y="795528"/>
            <a:ext cx="11250386" cy="5899185"/>
          </a:xfrm>
        </p:spPr>
        <p:txBody>
          <a:bodyPr>
            <a:normAutofit fontScale="850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tk-TM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Peýdalanylýan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ätiýaçlyk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şaýlaryň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bahalaryny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goşmak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tarifleri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goşmazdan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Şonuň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birlikde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peýdalanylýan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ätiýaçlyk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şaýlaryň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satyn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alnanda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tölenen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bellenýän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söwda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goşundysyny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hasaba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almazdan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satyn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ätiýaçlyk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şaýlarynyň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tölenen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peýdalanylýan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ätiýaçlyk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şaýlaryň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bahalaryny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goşmazlyk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goşmazlyk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alyjysyna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ätiýaçlyk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şaýlaryň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2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857" y="800099"/>
            <a:ext cx="11250386" cy="55843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gaýtaryp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berilmeli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gaplaryň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özenine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goşulmaýar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Girew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baglanyşykly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kanunçylygynda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öňünde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işleriň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bahasyny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kesgitlemegiň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tertibinden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hakynda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bitewi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Kanunynyň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36-njy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maddasy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ugur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alynýar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ýatyrylýan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dahyllysy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durmaýan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ýurtly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şahamçasynyň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wekilhanasynyň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bes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eden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hususy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telekeçiniň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beýleki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emläkleri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satylanda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goşulan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özeni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töleýji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ýerleşdirilende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hakyky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bahalarynyň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esasynda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emma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satyn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alnan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aktiwler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galyndy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bahasyndan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pes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bolmadyk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derejede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kesgitlenilýär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231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</TotalTime>
  <Words>1326</Words>
  <Application>Microsoft Office PowerPoint</Application>
  <PresentationFormat>Широкоэкранный</PresentationFormat>
  <Paragraphs>27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4</cp:revision>
  <dcterms:created xsi:type="dcterms:W3CDTF">2021-03-19T17:21:00Z</dcterms:created>
  <dcterms:modified xsi:type="dcterms:W3CDTF">2021-03-19T17:30:24Z</dcterms:modified>
</cp:coreProperties>
</file>