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2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405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78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545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109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0721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701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43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80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675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06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278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399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27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451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5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22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752AA-D51E-4F3F-B891-3EF3C24F409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C02BE7-46C6-4369-82C4-DBD0C8402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1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1866" y="558801"/>
            <a:ext cx="9516533" cy="5875866"/>
          </a:xfrm>
        </p:spPr>
        <p:txBody>
          <a:bodyPr/>
          <a:lstStyle/>
          <a:p>
            <a:pPr algn="ctr"/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kalkulýasiýanyň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düzülişi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çykdajynyň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düşewüntlilik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düşewüntliligiň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goýluşy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awtomatlaşdyrmak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676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7067"/>
            <a:ext cx="10871200" cy="6434666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çykdajynyň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önümçiliklerde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çykdajyny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eýedir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çykdajyny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Harçlanýan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günki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öndürip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boljakdygy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Harçlanýan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gününiň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harçlanýandygy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gününiň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kesgitlenip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817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3" y="186267"/>
            <a:ext cx="10464800" cy="6519333"/>
          </a:xfrm>
        </p:spPr>
        <p:txBody>
          <a:bodyPr/>
          <a:lstStyle/>
          <a:p>
            <a:pPr marL="0" indent="0">
              <a:buNone/>
            </a:pPr>
            <a:r>
              <a:rPr lang="tk-TM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dürli-dürli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komponentden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harçlanan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komponentiň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aýry-aýrylykda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nebitli-gazly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ýataklary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burawlamadakda-da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nebiti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işlemekde-de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işlemekde-de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gaz-himiýa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senagatynda-da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peýdalydyr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ýaly-da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ýurdumyzyň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senagat-kärhanalarynda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aýry-aýrylykdaky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ýyllyk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düzülip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görkezijilerden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ýyllyk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900" dirty="0"/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meýilnamalaryň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tölemegiň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449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3" y="135467"/>
            <a:ext cx="10041467" cy="658706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k-TM" b="1" dirty="0" smtClean="0"/>
              <a:t>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düşewüntlilik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düşewüntliligiň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goýluşy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elmydama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hereketde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gazanmalydyr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Haçan-da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gazanylsa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gazanyp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boljakdygy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öz-özünden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düşnüklidir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jikme-jik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öwrenilmelidir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öndürjek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isleg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öwrenilmelidir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Öndüriljek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tilsimatly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hadysasyny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gerekligini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Öndüriljek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nirelerden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alynjakdygyny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Öndüriljek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ýerleşdirilende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girjekdigi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kesgitlenilmelidir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23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267" y="145522"/>
            <a:ext cx="9838266" cy="65770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dirty="0" smtClean="0"/>
              <a:t>     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täsirleriň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depginde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öwrenilenden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ösmeginde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eýelemek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kuwwatlylygyny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artdyrýar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giňeltmäge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goýlan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girdejilerden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gazanylan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gurnamagyň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girdejisini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artdyrmaga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etjekdigi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öz-özünden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düşnüklidir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Ý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çözülmegini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tk-TM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a)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gurnalmagyna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golaýyndaky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b)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öwrenilmegi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önümçüligiň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gurnalandaky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getirjek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608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3" y="169333"/>
            <a:ext cx="10041467" cy="6519334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awtomatlaşdyrmak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derwaýys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1)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awtomatlaşdyrmagyň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ýetirmäge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awtomatlaşdyryş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garanyňda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çeýe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harçlanýan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azaldyp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gazanmaga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awtomatlaşdyrylmagy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328092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"/>
            <a:ext cx="10498667" cy="6739466"/>
          </a:xfrm>
        </p:spPr>
        <p:txBody>
          <a:bodyPr/>
          <a:lstStyle/>
          <a:p>
            <a:pPr marL="0" lvl="0" indent="0">
              <a:buNone/>
            </a:pPr>
            <a:r>
              <a:rPr lang="tk-TM" dirty="0" smtClean="0"/>
              <a:t>       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ulanmazdan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getirmeklik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energiýasyndan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energetik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360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699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</cp:revision>
  <dcterms:created xsi:type="dcterms:W3CDTF">2021-02-25T11:25:34Z</dcterms:created>
  <dcterms:modified xsi:type="dcterms:W3CDTF">2021-02-25T11:37:11Z</dcterms:modified>
</cp:coreProperties>
</file>