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43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1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08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85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23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63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4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8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0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81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9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6E7EB-1182-4842-ABE2-FB54A31785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19C3F-2319-4B51-A298-124F01343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74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1894" y="514489"/>
            <a:ext cx="111973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Tema :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konýuktura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bazarlarda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hyzmatlara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goýulýan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endParaRPr lang="tk-TM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Ýangyç-energetika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mineral-çigmal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toplumlarynda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syýasaty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Ulag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hyzmatlarynda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progresde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61038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61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143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14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1893" y="456202"/>
            <a:ext cx="1116530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astynda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ýeketäk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aragatnaşykda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ýeketäk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aşakdakylardyr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bölek-satuw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tarifleri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3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0632" y="469556"/>
            <a:ext cx="11534274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kesgitleýji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pudaklarynyň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önümleriniň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ýangyç-energetika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kömür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hem-de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metallurgiýa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degişlidirler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energogetirijilere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pudaklarynyň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ählisinde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beýanyny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tapýar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bloklary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resurslarynyň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gymmatlamagy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dolanýar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665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0420" y="122509"/>
            <a:ext cx="11758864" cy="6478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şertlendirilendir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ýeketäk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usulyýet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teklibiň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	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önümçilikler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we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ýeketäk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getirýändirler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8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758" y="134824"/>
            <a:ext cx="11774905" cy="6478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3025" lvl="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200"/>
              <a:tabLst>
                <a:tab pos="673100" algn="l"/>
                <a:tab pos="674370" algn="l"/>
                <a:tab pos="775970" algn="l"/>
                <a:tab pos="872490" algn="l"/>
                <a:tab pos="1291590" algn="l"/>
                <a:tab pos="1564005" algn="l"/>
                <a:tab pos="1648460" algn="l"/>
                <a:tab pos="2141220" algn="l"/>
                <a:tab pos="2495550" algn="l"/>
                <a:tab pos="2573655" algn="l"/>
                <a:tab pos="2598420" algn="l"/>
                <a:tab pos="2934970" algn="l"/>
                <a:tab pos="3150870" algn="l"/>
                <a:tab pos="3269615" algn="l"/>
                <a:tab pos="3626485" algn="l"/>
                <a:tab pos="3728085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-de	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ulgamdaky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özara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baglanşygy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bloklarynyň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en-US" sz="28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bloklaryň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içindäki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belli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özbaşdak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hereketini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çykarman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şular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çaklaýar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2390" indent="359410"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baglanyşygy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bellemek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sreda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önümçiligini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görnüşlerini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bäsdeşligi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jemleýär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 bazar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ykdysadyýetiniň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düzýärler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69850" indent="35941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dinamikasy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görkezijiler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häsiýetlendirilýär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0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61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43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14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805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136</Words>
  <Application>Microsoft Office PowerPoint</Application>
  <PresentationFormat>Широкоэкранный</PresentationFormat>
  <Paragraphs>20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3</cp:revision>
  <dcterms:created xsi:type="dcterms:W3CDTF">2021-01-15T06:06:44Z</dcterms:created>
  <dcterms:modified xsi:type="dcterms:W3CDTF">2021-02-06T14:00:52Z</dcterms:modified>
</cp:coreProperties>
</file>