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CC"/>
    <a:srgbClr val="CC0066"/>
    <a:srgbClr val="006666"/>
    <a:srgbClr val="FF0066"/>
    <a:srgbClr val="00FFFF"/>
    <a:srgbClr val="000066"/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90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1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5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5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1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19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01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69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63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91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54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35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5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B3FE3-2820-4D26-A85D-E969CD240ED1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C018-7E6E-4ECC-9807-4BCCACFE7D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97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0269" y="254000"/>
            <a:ext cx="10955867" cy="60452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 </a:t>
            </a:r>
          </a:p>
          <a:p>
            <a:r>
              <a:rPr lang="tk-TM" b="1" dirty="0" smtClean="0">
                <a:solidFill>
                  <a:schemeClr val="tx1"/>
                </a:solidFill>
              </a:rPr>
              <a:t>Umumy okuwyň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tk-TM" b="1" dirty="0" err="1">
                <a:solidFill>
                  <a:schemeClr val="tx1"/>
                </a:solidFill>
              </a:rPr>
              <a:t>t</a:t>
            </a:r>
            <a:r>
              <a:rPr lang="ru-RU" b="1" dirty="0" err="1" smtClean="0">
                <a:solidFill>
                  <a:schemeClr val="tx1"/>
                </a:solidFill>
              </a:rPr>
              <a:t>ema</a:t>
            </a:r>
            <a:r>
              <a:rPr lang="tk-TM" b="1" dirty="0" smtClean="0">
                <a:solidFill>
                  <a:schemeClr val="tx1"/>
                </a:solidFill>
              </a:rPr>
              <a:t>sy</a:t>
            </a:r>
            <a:r>
              <a:rPr lang="ru-RU" b="1" dirty="0" smtClean="0">
                <a:solidFill>
                  <a:schemeClr val="tx1"/>
                </a:solidFill>
              </a:rPr>
              <a:t>: </a:t>
            </a:r>
            <a:r>
              <a:rPr lang="ru-RU" b="1" dirty="0" err="1">
                <a:solidFill>
                  <a:schemeClr val="tx1"/>
                </a:solidFill>
              </a:rPr>
              <a:t>Üns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we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sözleýiş</a:t>
            </a:r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err="1">
                <a:solidFill>
                  <a:schemeClr val="tx1"/>
                </a:solidFill>
              </a:rPr>
              <a:t>Meýilnama</a:t>
            </a:r>
            <a:r>
              <a:rPr lang="ru-RU" b="1" dirty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1. </a:t>
            </a:r>
            <a:r>
              <a:rPr lang="ru-RU" b="1" dirty="0" err="1">
                <a:solidFill>
                  <a:schemeClr val="tx1"/>
                </a:solidFill>
              </a:rPr>
              <a:t>Üns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barada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düşünje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we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onuň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görnüşleri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2. </a:t>
            </a:r>
            <a:r>
              <a:rPr lang="ru-RU" b="1" dirty="0" err="1">
                <a:solidFill>
                  <a:schemeClr val="tx1"/>
                </a:solidFill>
              </a:rPr>
              <a:t>Ünsüň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häsiýetleri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3. </a:t>
            </a:r>
            <a:r>
              <a:rPr lang="ru-RU" b="1" dirty="0" err="1">
                <a:solidFill>
                  <a:schemeClr val="tx1"/>
                </a:solidFill>
              </a:rPr>
              <a:t>Ünsüň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taglymaty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öwrenilişi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4. </a:t>
            </a:r>
            <a:r>
              <a:rPr lang="ru-RU" b="1" dirty="0" err="1">
                <a:solidFill>
                  <a:schemeClr val="tx1"/>
                </a:solidFill>
              </a:rPr>
              <a:t>Sözleýiş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psihologiýanyň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öwrenýän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dersi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hökmünde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5. </a:t>
            </a:r>
            <a:r>
              <a:rPr lang="ru-RU" b="1" dirty="0" err="1">
                <a:solidFill>
                  <a:schemeClr val="tx1"/>
                </a:solidFill>
              </a:rPr>
              <a:t>Sözleýşiň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görnüşleri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we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hyzmatlary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6. </a:t>
            </a:r>
            <a:r>
              <a:rPr lang="ru-RU" b="1" dirty="0" err="1">
                <a:solidFill>
                  <a:schemeClr val="tx1"/>
                </a:solidFill>
              </a:rPr>
              <a:t>Sözleýşiň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ösüş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döwürleri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6115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1067"/>
            <a:ext cx="10515600" cy="6079066"/>
          </a:xfrm>
        </p:spPr>
        <p:txBody>
          <a:bodyPr>
            <a:normAutofit fontScale="92500" lnSpcReduction="10000"/>
          </a:bodyPr>
          <a:lstStyle/>
          <a:p>
            <a:r>
              <a:rPr lang="ru-RU" b="1" i="1" u="sng" dirty="0" err="1">
                <a:solidFill>
                  <a:srgbClr val="0000CC"/>
                </a:solidFill>
              </a:rPr>
              <a:t>Dialog</a:t>
            </a:r>
            <a:r>
              <a:rPr lang="ru-RU" b="1" i="1" dirty="0"/>
              <a:t> </a:t>
            </a:r>
            <a:r>
              <a:rPr lang="ru-RU" b="1" dirty="0" err="1"/>
              <a:t>gysga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, </a:t>
            </a:r>
            <a:r>
              <a:rPr lang="ru-RU" b="1" dirty="0" err="1"/>
              <a:t>goldanylýan</a:t>
            </a:r>
            <a:r>
              <a:rPr lang="ru-RU" b="1" dirty="0"/>
              <a:t>, </a:t>
            </a:r>
            <a:r>
              <a:rPr lang="ru-RU" b="1" dirty="0" err="1"/>
              <a:t>tutumynda</a:t>
            </a:r>
            <a:r>
              <a:rPr lang="ru-RU" b="1" dirty="0"/>
              <a:t> </a:t>
            </a:r>
            <a:r>
              <a:rPr lang="ru-RU" b="1" dirty="0" err="1"/>
              <a:t>diüsti</a:t>
            </a:r>
            <a:r>
              <a:rPr lang="ru-RU" b="1" dirty="0"/>
              <a:t> </a:t>
            </a:r>
            <a:r>
              <a:rPr lang="ru-RU" b="1" dirty="0" err="1"/>
              <a:t>däl</a:t>
            </a:r>
            <a:r>
              <a:rPr lang="ru-RU" b="1" dirty="0"/>
              <a:t> </a:t>
            </a:r>
            <a:r>
              <a:rPr lang="ru-RU" b="1" dirty="0" err="1"/>
              <a:t>aňladylyşlar</a:t>
            </a:r>
            <a:r>
              <a:rPr lang="ru-RU" b="1" dirty="0"/>
              <a:t>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ulanylýan</a:t>
            </a:r>
            <a:r>
              <a:rPr lang="ru-RU" b="1" dirty="0"/>
              <a:t> </a:t>
            </a:r>
            <a:r>
              <a:rPr lang="ru-RU" b="1" dirty="0" err="1"/>
              <a:t>sözleýişdir</a:t>
            </a:r>
            <a:r>
              <a:rPr lang="ru-RU" b="1" dirty="0"/>
              <a:t>. </a:t>
            </a:r>
            <a:r>
              <a:rPr lang="ru-RU" b="1" dirty="0" err="1"/>
              <a:t>Monologda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häsiýetnamalar</a:t>
            </a:r>
            <a:r>
              <a:rPr lang="ru-RU" b="1" dirty="0"/>
              <a:t> </a:t>
            </a:r>
            <a:r>
              <a:rPr lang="ru-RU" b="1" dirty="0" err="1"/>
              <a:t>bellibir</a:t>
            </a:r>
            <a:r>
              <a:rPr lang="ru-RU" b="1" dirty="0"/>
              <a:t> </a:t>
            </a:r>
            <a:r>
              <a:rPr lang="ru-RU" b="1" dirty="0" err="1"/>
              <a:t>derejede</a:t>
            </a:r>
            <a:r>
              <a:rPr lang="ru-RU" b="1" dirty="0"/>
              <a:t> </a:t>
            </a:r>
            <a:r>
              <a:rPr lang="ru-RU" b="1" dirty="0" err="1"/>
              <a:t>tersinedir</a:t>
            </a:r>
            <a:r>
              <a:rPr lang="ru-RU" b="1" dirty="0"/>
              <a:t>. </a:t>
            </a:r>
            <a:r>
              <a:rPr lang="ru-RU" b="1" dirty="0" err="1"/>
              <a:t>Taraplar</a:t>
            </a:r>
            <a:r>
              <a:rPr lang="ru-RU" b="1" dirty="0"/>
              <a:t> </a:t>
            </a:r>
            <a:r>
              <a:rPr lang="ru-RU" b="1" dirty="0" err="1"/>
              <a:t>bir-birine</a:t>
            </a:r>
            <a:r>
              <a:rPr lang="ru-RU" b="1" dirty="0"/>
              <a:t> </a:t>
            </a:r>
            <a:r>
              <a:rPr lang="ru-RU" b="1" dirty="0" err="1"/>
              <a:t>düşünişilenligini</a:t>
            </a:r>
            <a:r>
              <a:rPr lang="ru-RU" b="1" dirty="0"/>
              <a:t> </a:t>
            </a:r>
            <a:r>
              <a:rPr lang="ru-RU" b="1" dirty="0" err="1"/>
              <a:t>aňşyranda</a:t>
            </a:r>
            <a:r>
              <a:rPr lang="ru-RU" b="1" dirty="0"/>
              <a:t>, </a:t>
            </a:r>
            <a:r>
              <a:rPr lang="ru-RU" b="1" dirty="0" err="1"/>
              <a:t>dialogda</a:t>
            </a:r>
            <a:r>
              <a:rPr lang="ru-RU" b="1" dirty="0"/>
              <a:t> </a:t>
            </a:r>
            <a:r>
              <a:rPr lang="ru-RU" b="1" dirty="0" err="1"/>
              <a:t>sözlem</a:t>
            </a:r>
            <a:r>
              <a:rPr lang="ru-RU" b="1" dirty="0"/>
              <a:t> </a:t>
            </a:r>
            <a:r>
              <a:rPr lang="ru-RU" b="1" dirty="0" err="1"/>
              <a:t>gutarylman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galdyrylyp</a:t>
            </a:r>
            <a:r>
              <a:rPr lang="ru-RU" b="1" dirty="0"/>
              <a:t> </a:t>
            </a:r>
            <a:r>
              <a:rPr lang="ru-RU" b="1" dirty="0" err="1" smtClean="0"/>
              <a:t>bil</a:t>
            </a:r>
            <a:r>
              <a:rPr lang="tk-TM" b="1" dirty="0" smtClean="0"/>
              <a:t>i</a:t>
            </a:r>
            <a:r>
              <a:rPr lang="ru-RU" b="1" dirty="0" err="1" smtClean="0"/>
              <a:t>nýär</a:t>
            </a:r>
            <a:r>
              <a:rPr lang="ru-RU" b="1" dirty="0" smtClean="0"/>
              <a:t>.</a:t>
            </a:r>
            <a:endParaRPr lang="tk-TM" b="1" dirty="0" smtClean="0"/>
          </a:p>
          <a:p>
            <a:r>
              <a:rPr lang="ru-RU" b="1" i="1" u="sng" dirty="0" err="1">
                <a:solidFill>
                  <a:srgbClr val="0000CC"/>
                </a:solidFill>
              </a:rPr>
              <a:t>Monologda</a:t>
            </a:r>
            <a:r>
              <a:rPr lang="ru-RU" b="1" dirty="0"/>
              <a:t> </a:t>
            </a:r>
            <a:r>
              <a:rPr lang="ru-RU" b="1" dirty="0" err="1"/>
              <a:t>beýle</a:t>
            </a:r>
            <a:r>
              <a:rPr lang="ru-RU" b="1" dirty="0"/>
              <a:t> </a:t>
            </a:r>
            <a:r>
              <a:rPr lang="ru-RU" b="1" dirty="0" err="1"/>
              <a:t>ýagdaý</a:t>
            </a:r>
            <a:r>
              <a:rPr lang="ru-RU" b="1" dirty="0"/>
              <a:t> </a:t>
            </a:r>
            <a:r>
              <a:rPr lang="ru-RU" b="1" dirty="0" err="1"/>
              <a:t>bolmaýar</a:t>
            </a:r>
            <a:r>
              <a:rPr lang="ru-RU" b="1" dirty="0"/>
              <a:t>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ýalydyr</a:t>
            </a:r>
            <a:r>
              <a:rPr lang="ru-RU" b="1" dirty="0"/>
              <a:t>. </a:t>
            </a:r>
            <a:r>
              <a:rPr lang="ru-RU" b="1" dirty="0" err="1"/>
              <a:t>Monologyň</a:t>
            </a:r>
            <a:r>
              <a:rPr lang="ru-RU" b="1" dirty="0"/>
              <a:t> </a:t>
            </a:r>
            <a:r>
              <a:rPr lang="ru-RU" b="1" dirty="0" err="1"/>
              <a:t>radio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habar</a:t>
            </a:r>
            <a:r>
              <a:rPr lang="ru-RU" b="1" dirty="0"/>
              <a:t> </a:t>
            </a:r>
            <a:r>
              <a:rPr lang="ru-RU" b="1" dirty="0" err="1"/>
              <a:t>serişdelerinde</a:t>
            </a:r>
            <a:r>
              <a:rPr lang="ru-RU" b="1" dirty="0"/>
              <a:t> </a:t>
            </a:r>
            <a:r>
              <a:rPr lang="ru-RU" b="1" dirty="0" err="1"/>
              <a:t>diňleýji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sözleýäniň</a:t>
            </a:r>
            <a:r>
              <a:rPr lang="ru-RU" b="1" dirty="0"/>
              <a:t> </a:t>
            </a:r>
            <a:r>
              <a:rPr lang="ru-RU" b="1" dirty="0" err="1"/>
              <a:t>arasynda</a:t>
            </a:r>
            <a:r>
              <a:rPr lang="ru-RU" b="1" dirty="0"/>
              <a:t> </a:t>
            </a:r>
            <a:r>
              <a:rPr lang="ru-RU" b="1" dirty="0" err="1"/>
              <a:t>janly</a:t>
            </a:r>
            <a:r>
              <a:rPr lang="ru-RU" b="1" dirty="0"/>
              <a:t>, </a:t>
            </a:r>
            <a:r>
              <a:rPr lang="ru-RU" b="1" dirty="0" err="1"/>
              <a:t>yza</a:t>
            </a:r>
            <a:r>
              <a:rPr lang="ru-RU" b="1" dirty="0"/>
              <a:t> </a:t>
            </a:r>
            <a:r>
              <a:rPr lang="ru-RU" b="1" dirty="0" err="1"/>
              <a:t>dolanýan</a:t>
            </a:r>
            <a:r>
              <a:rPr lang="ru-RU" b="1" dirty="0"/>
              <a:t> </a:t>
            </a:r>
            <a:r>
              <a:rPr lang="ru-RU" b="1" dirty="0" err="1"/>
              <a:t>baglanyşyk</a:t>
            </a:r>
            <a:r>
              <a:rPr lang="ru-RU" b="1" dirty="0"/>
              <a:t> </a:t>
            </a:r>
            <a:r>
              <a:rPr lang="ru-RU" b="1" dirty="0" err="1"/>
              <a:t>bolmaýar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monologda</a:t>
            </a:r>
            <a:r>
              <a:rPr lang="ru-RU" b="1" dirty="0"/>
              <a:t> </a:t>
            </a:r>
            <a:r>
              <a:rPr lang="ru-RU" b="1" dirty="0" err="1"/>
              <a:t>düzülýän</a:t>
            </a:r>
            <a:r>
              <a:rPr lang="ru-RU" b="1" dirty="0"/>
              <a:t> </a:t>
            </a:r>
            <a:r>
              <a:rPr lang="ru-RU" b="1" dirty="0" err="1"/>
              <a:t>sözlemleriň</a:t>
            </a:r>
            <a:r>
              <a:rPr lang="ru-RU" b="1" dirty="0"/>
              <a:t> </a:t>
            </a:r>
            <a:r>
              <a:rPr lang="ru-RU" b="1" dirty="0" err="1"/>
              <a:t>düşnükliligini</a:t>
            </a:r>
            <a:r>
              <a:rPr lang="ru-RU" b="1" dirty="0"/>
              <a:t> </a:t>
            </a:r>
            <a:r>
              <a:rPr lang="ru-RU" b="1" dirty="0" err="1"/>
              <a:t>gazanmak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oýlanyşykly</a:t>
            </a:r>
            <a:r>
              <a:rPr lang="ru-RU" b="1" dirty="0"/>
              <a:t> </a:t>
            </a:r>
            <a:r>
              <a:rPr lang="ru-RU" b="1" dirty="0" err="1"/>
              <a:t>düzülişini</a:t>
            </a:r>
            <a:r>
              <a:rPr lang="ru-RU" b="1" dirty="0"/>
              <a:t> </a:t>
            </a:r>
            <a:r>
              <a:rPr lang="ru-RU" b="1" dirty="0" err="1"/>
              <a:t>talap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 smtClean="0"/>
              <a:t>.</a:t>
            </a:r>
            <a:endParaRPr lang="tk-TM" b="1" dirty="0" smtClean="0"/>
          </a:p>
          <a:p>
            <a:r>
              <a:rPr lang="ru-RU" b="1" dirty="0" err="1"/>
              <a:t>Bellenip</a:t>
            </a:r>
            <a:r>
              <a:rPr lang="ru-RU" b="1" dirty="0"/>
              <a:t> </a:t>
            </a:r>
            <a:r>
              <a:rPr lang="ru-RU" b="1" dirty="0" err="1"/>
              <a:t>geçilişi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, </a:t>
            </a:r>
            <a:r>
              <a:rPr lang="ru-RU" b="1" dirty="0" err="1"/>
              <a:t>jemgyýetiň</a:t>
            </a:r>
            <a:r>
              <a:rPr lang="ru-RU" b="1" dirty="0"/>
              <a:t> </a:t>
            </a:r>
            <a:r>
              <a:rPr lang="ru-RU" b="1" dirty="0" err="1"/>
              <a:t>ösüşiniň</a:t>
            </a:r>
            <a:r>
              <a:rPr lang="ru-RU" b="1" dirty="0"/>
              <a:t> </a:t>
            </a:r>
            <a:r>
              <a:rPr lang="ru-RU" b="1" dirty="0" err="1"/>
              <a:t>ýetilen</a:t>
            </a:r>
            <a:r>
              <a:rPr lang="ru-RU" b="1" dirty="0"/>
              <a:t> </a:t>
            </a:r>
            <a:r>
              <a:rPr lang="ru-RU" b="1" dirty="0" err="1"/>
              <a:t>derejesini</a:t>
            </a:r>
            <a:r>
              <a:rPr lang="ru-RU" b="1" dirty="0"/>
              <a:t> </a:t>
            </a:r>
            <a:r>
              <a:rPr lang="ru-RU" b="1" dirty="0" err="1"/>
              <a:t>geljekki</a:t>
            </a:r>
            <a:r>
              <a:rPr lang="ru-RU" b="1" dirty="0"/>
              <a:t> </a:t>
            </a:r>
            <a:r>
              <a:rPr lang="ru-RU" b="1" dirty="0" err="1"/>
              <a:t>nesle</a:t>
            </a:r>
            <a:r>
              <a:rPr lang="ru-RU" b="1" dirty="0"/>
              <a:t> </a:t>
            </a:r>
            <a:r>
              <a:rPr lang="ru-RU" b="1" dirty="0" err="1"/>
              <a:t>geçirmek</a:t>
            </a:r>
            <a:r>
              <a:rPr lang="ru-RU" b="1" dirty="0"/>
              <a:t> </a:t>
            </a:r>
            <a:r>
              <a:rPr lang="ru-RU" b="1" dirty="0" err="1"/>
              <a:t>zerurlygy</a:t>
            </a:r>
            <a:r>
              <a:rPr lang="ru-RU" b="1" i="1" u="sng" dirty="0"/>
              <a:t> </a:t>
            </a:r>
            <a:r>
              <a:rPr lang="ru-RU" b="1" i="1" u="sng" dirty="0" err="1">
                <a:solidFill>
                  <a:srgbClr val="0000CC"/>
                </a:solidFill>
              </a:rPr>
              <a:t>ýazuwüsti</a:t>
            </a:r>
            <a:r>
              <a:rPr lang="ru-RU" b="1" dirty="0"/>
              <a:t> </a:t>
            </a:r>
            <a:r>
              <a:rPr lang="ru-RU" b="1" dirty="0" err="1"/>
              <a:t>sözleýşi</a:t>
            </a:r>
            <a:r>
              <a:rPr lang="ru-RU" b="1" dirty="0"/>
              <a:t> </a:t>
            </a:r>
            <a:r>
              <a:rPr lang="ru-RU" b="1" dirty="0" err="1"/>
              <a:t>döredýär</a:t>
            </a:r>
            <a:r>
              <a:rPr lang="ru-RU" b="1" dirty="0"/>
              <a:t>.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ilkinji</a:t>
            </a:r>
            <a:r>
              <a:rPr lang="ru-RU" b="1" dirty="0"/>
              <a:t> </a:t>
            </a:r>
            <a:r>
              <a:rPr lang="ru-RU" b="1" dirty="0" err="1"/>
              <a:t>taryhy</a:t>
            </a:r>
            <a:r>
              <a:rPr lang="ru-RU" b="1" dirty="0"/>
              <a:t> </a:t>
            </a:r>
            <a:r>
              <a:rPr lang="ru-RU" b="1" dirty="0" err="1"/>
              <a:t>görnüşi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suratüsti</a:t>
            </a:r>
            <a:r>
              <a:rPr lang="ru-RU" b="1" dirty="0"/>
              <a:t> </a:t>
            </a:r>
            <a:r>
              <a:rPr lang="ru-RU" b="1" dirty="0" err="1"/>
              <a:t>ýazuwy-</a:t>
            </a:r>
            <a:r>
              <a:rPr lang="ru-RU" b="1" dirty="0" err="1">
                <a:solidFill>
                  <a:srgbClr val="C00000"/>
                </a:solidFill>
              </a:rPr>
              <a:t>ideografiki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ýazuwy</a:t>
            </a:r>
            <a:r>
              <a:rPr lang="ru-RU" b="1" dirty="0"/>
              <a:t> </a:t>
            </a:r>
            <a:r>
              <a:rPr lang="ru-RU" b="1" dirty="0" err="1"/>
              <a:t>görkezýärler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3309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33" y="355600"/>
            <a:ext cx="11480800" cy="633306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/>
              <a:t>Gadymy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gowagyň</a:t>
            </a:r>
            <a:r>
              <a:rPr lang="ru-RU" b="1" dirty="0"/>
              <a:t> </a:t>
            </a:r>
            <a:r>
              <a:rPr lang="ru-RU" b="1" dirty="0" err="1"/>
              <a:t>diwarlarynda</a:t>
            </a:r>
            <a:r>
              <a:rPr lang="ru-RU" b="1" dirty="0"/>
              <a:t> </a:t>
            </a:r>
            <a:r>
              <a:rPr lang="ru-RU" b="1" dirty="0" err="1"/>
              <a:t>galdyran</a:t>
            </a:r>
            <a:r>
              <a:rPr lang="ru-RU" b="1" dirty="0"/>
              <a:t> </a:t>
            </a:r>
            <a:r>
              <a:rPr lang="ru-RU" b="1" dirty="0" err="1"/>
              <a:t>suratlary</a:t>
            </a:r>
            <a:r>
              <a:rPr lang="ru-RU" b="1" dirty="0"/>
              <a:t>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şekillendiriş</a:t>
            </a:r>
            <a:r>
              <a:rPr lang="ru-RU" b="1" dirty="0"/>
              <a:t> </a:t>
            </a:r>
            <a:r>
              <a:rPr lang="ru-RU" b="1" dirty="0" err="1"/>
              <a:t>sungaty</a:t>
            </a:r>
            <a:r>
              <a:rPr lang="ru-RU" b="1" dirty="0"/>
              <a:t> </a:t>
            </a:r>
            <a:r>
              <a:rPr lang="ru-RU" b="1" dirty="0" err="1"/>
              <a:t>bolman</a:t>
            </a:r>
            <a:r>
              <a:rPr lang="ru-RU" b="1" dirty="0"/>
              <a:t>, </a:t>
            </a:r>
            <a:r>
              <a:rPr lang="ru-RU" b="1" dirty="0" err="1"/>
              <a:t>eýsem</a:t>
            </a:r>
            <a:r>
              <a:rPr lang="ru-RU" b="1" dirty="0"/>
              <a:t>,,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döwrüniň</a:t>
            </a:r>
            <a:r>
              <a:rPr lang="ru-RU" b="1" dirty="0"/>
              <a:t> </a:t>
            </a:r>
            <a:r>
              <a:rPr lang="ru-RU" b="1" dirty="0" err="1"/>
              <a:t>iş-durmuşy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maglumatlary</a:t>
            </a:r>
            <a:r>
              <a:rPr lang="ru-RU" b="1" dirty="0"/>
              <a:t> </a:t>
            </a:r>
            <a:r>
              <a:rPr lang="ru-RU" b="1" dirty="0" err="1"/>
              <a:t>bize</a:t>
            </a:r>
            <a:r>
              <a:rPr lang="ru-RU" b="1" dirty="0"/>
              <a:t> </a:t>
            </a:r>
            <a:r>
              <a:rPr lang="ru-RU" b="1" dirty="0" err="1"/>
              <a:t>geçirýär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ýazuwüsti</a:t>
            </a:r>
            <a:r>
              <a:rPr lang="ru-RU" b="1" dirty="0"/>
              <a:t> </a:t>
            </a:r>
            <a:r>
              <a:rPr lang="ru-RU" b="1" dirty="0" err="1"/>
              <a:t>sözleýşe</a:t>
            </a:r>
            <a:r>
              <a:rPr lang="ru-RU" b="1" dirty="0"/>
              <a:t> </a:t>
            </a:r>
            <a:r>
              <a:rPr lang="ru-RU" b="1" dirty="0" err="1"/>
              <a:t>degişliligi</a:t>
            </a:r>
            <a:r>
              <a:rPr lang="ru-RU" b="1" dirty="0"/>
              <a:t> </a:t>
            </a:r>
            <a:r>
              <a:rPr lang="ru-RU" b="1" dirty="0" err="1"/>
              <a:t>şertliräk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belgileri</a:t>
            </a:r>
            <a:r>
              <a:rPr lang="ru-RU" b="1" dirty="0"/>
              <a:t> </a:t>
            </a:r>
            <a:r>
              <a:rPr lang="ru-RU" b="1" dirty="0" err="1"/>
              <a:t>grafikada</a:t>
            </a:r>
            <a:r>
              <a:rPr lang="ru-RU" b="1" dirty="0"/>
              <a:t> </a:t>
            </a:r>
            <a:r>
              <a:rPr lang="ru-RU" b="1" dirty="0" err="1"/>
              <a:t>aňlatmagyň</a:t>
            </a:r>
            <a:r>
              <a:rPr lang="ru-RU" b="1" dirty="0"/>
              <a:t> </a:t>
            </a:r>
            <a:r>
              <a:rPr lang="ru-RU" b="1" dirty="0" err="1"/>
              <a:t>ilkinji</a:t>
            </a:r>
            <a:r>
              <a:rPr lang="ru-RU" b="1" dirty="0"/>
              <a:t> </a:t>
            </a:r>
            <a:r>
              <a:rPr lang="ru-RU" b="1" dirty="0" err="1"/>
              <a:t>görnüşleriniň</a:t>
            </a:r>
            <a:r>
              <a:rPr lang="ru-RU" b="1" dirty="0"/>
              <a:t> </a:t>
            </a:r>
            <a:r>
              <a:rPr lang="ru-RU" b="1" dirty="0" err="1"/>
              <a:t>biri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 smtClean="0"/>
              <a:t>durýar</a:t>
            </a:r>
            <a:r>
              <a:rPr lang="ru-RU" b="1" dirty="0" smtClean="0"/>
              <a:t>.</a:t>
            </a:r>
            <a:r>
              <a:rPr lang="tk-TM" b="1" dirty="0" smtClean="0"/>
              <a:t> </a:t>
            </a:r>
            <a:r>
              <a:rPr lang="ru-RU" b="1" dirty="0" err="1" smtClean="0"/>
              <a:t>Ýazuwüsti</a:t>
            </a:r>
            <a:r>
              <a:rPr lang="ru-RU" b="1" dirty="0" smtClean="0"/>
              <a:t> </a:t>
            </a:r>
            <a:r>
              <a:rPr lang="ru-RU" b="1" dirty="0" err="1"/>
              <a:t>sözleýşiň</a:t>
            </a:r>
            <a:r>
              <a:rPr lang="ru-RU" b="1" dirty="0"/>
              <a:t> </a:t>
            </a:r>
            <a:r>
              <a:rPr lang="ru-RU" b="1" dirty="0" err="1"/>
              <a:t>taryhy</a:t>
            </a:r>
            <a:r>
              <a:rPr lang="ru-RU" b="1" dirty="0"/>
              <a:t>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görnüşi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7030A0"/>
                </a:solidFill>
              </a:rPr>
              <a:t>ieroglifler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ýokarky</a:t>
            </a:r>
            <a:r>
              <a:rPr lang="ru-RU" b="1" dirty="0"/>
              <a:t> </a:t>
            </a:r>
            <a:r>
              <a:rPr lang="ru-RU" b="1" dirty="0" err="1"/>
              <a:t>görnüşden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kämil</a:t>
            </a:r>
            <a:r>
              <a:rPr lang="ru-RU" b="1" dirty="0"/>
              <a:t>,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birbada</a:t>
            </a:r>
            <a:r>
              <a:rPr lang="ru-RU" b="1" dirty="0"/>
              <a:t> </a:t>
            </a:r>
            <a:r>
              <a:rPr lang="ru-RU" b="1" dirty="0" err="1"/>
              <a:t>zadyň</a:t>
            </a:r>
            <a:r>
              <a:rPr lang="ru-RU" b="1" dirty="0"/>
              <a:t> </a:t>
            </a:r>
            <a:r>
              <a:rPr lang="ru-RU" b="1" dirty="0" err="1"/>
              <a:t>keşbini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şertli</a:t>
            </a:r>
            <a:r>
              <a:rPr lang="ru-RU" b="1" dirty="0"/>
              <a:t> </a:t>
            </a:r>
            <a:r>
              <a:rPr lang="ru-RU" b="1" dirty="0" err="1"/>
              <a:t>belgi</a:t>
            </a:r>
            <a:r>
              <a:rPr lang="ru-RU" b="1" dirty="0"/>
              <a:t> </a:t>
            </a:r>
            <a:r>
              <a:rPr lang="ru-RU" b="1" dirty="0" err="1"/>
              <a:t>alamatlaryny</a:t>
            </a:r>
            <a:r>
              <a:rPr lang="ru-RU" b="1" dirty="0"/>
              <a:t> </a:t>
            </a:r>
            <a:r>
              <a:rPr lang="ru-RU" b="1" dirty="0" err="1"/>
              <a:t>jemleýär</a:t>
            </a:r>
            <a:r>
              <a:rPr lang="ru-RU" b="1" dirty="0"/>
              <a:t>. </a:t>
            </a:r>
            <a:r>
              <a:rPr lang="ru-RU" b="1" dirty="0" err="1"/>
              <a:t>Ieroglifler</a:t>
            </a:r>
            <a:r>
              <a:rPr lang="ru-RU" b="1" dirty="0"/>
              <a:t> </a:t>
            </a:r>
            <a:r>
              <a:rPr lang="ru-RU" b="1" dirty="0" err="1"/>
              <a:t>zatlary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bütewi</a:t>
            </a:r>
            <a:r>
              <a:rPr lang="ru-RU" b="1" dirty="0"/>
              <a:t> </a:t>
            </a:r>
            <a:r>
              <a:rPr lang="ru-RU" b="1" dirty="0" err="1"/>
              <a:t>pikirleri</a:t>
            </a:r>
            <a:r>
              <a:rPr lang="ru-RU" b="1" dirty="0"/>
              <a:t> </a:t>
            </a:r>
            <a:r>
              <a:rPr lang="ru-RU" b="1" dirty="0" err="1"/>
              <a:t>aňladyp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sesli</a:t>
            </a:r>
            <a:r>
              <a:rPr lang="ru-RU" b="1" dirty="0"/>
              <a:t> </a:t>
            </a: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inçe</a:t>
            </a:r>
            <a:r>
              <a:rPr lang="ru-RU" b="1" dirty="0"/>
              <a:t> </a:t>
            </a:r>
            <a:r>
              <a:rPr lang="ru-RU" b="1" dirty="0" err="1"/>
              <a:t>öwüşginlerine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arabaglanyşyklydyr</a:t>
            </a:r>
            <a:r>
              <a:rPr lang="ru-RU" b="1" dirty="0"/>
              <a:t>.</a:t>
            </a:r>
          </a:p>
          <a:p>
            <a:r>
              <a:rPr lang="ru-RU" b="1" dirty="0" err="1"/>
              <a:t>Sözleýşiň</a:t>
            </a:r>
            <a:r>
              <a:rPr lang="ru-RU" b="1" dirty="0"/>
              <a:t> </a:t>
            </a:r>
            <a:r>
              <a:rPr lang="ru-RU" b="1" dirty="0" err="1"/>
              <a:t>ýene-de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görnüşi</a:t>
            </a:r>
            <a:r>
              <a:rPr lang="ru-RU" b="1" dirty="0"/>
              <a:t> </a:t>
            </a:r>
            <a:r>
              <a:rPr lang="ru-RU" b="1" dirty="0" err="1"/>
              <a:t>içki</a:t>
            </a:r>
            <a:r>
              <a:rPr lang="ru-RU" b="1" dirty="0"/>
              <a:t> </a:t>
            </a: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gezeginde</a:t>
            </a:r>
            <a:r>
              <a:rPr lang="ru-RU" b="1" i="1" dirty="0">
                <a:solidFill>
                  <a:srgbClr val="009900"/>
                </a:solidFill>
              </a:rPr>
              <a:t> </a:t>
            </a:r>
            <a:r>
              <a:rPr lang="ru-RU" b="1" i="1" dirty="0" err="1">
                <a:solidFill>
                  <a:srgbClr val="009900"/>
                </a:solidFill>
              </a:rPr>
              <a:t>içiňden</a:t>
            </a:r>
            <a:r>
              <a:rPr lang="ru-RU" b="1" i="1" dirty="0">
                <a:solidFill>
                  <a:srgbClr val="009900"/>
                </a:solidFill>
              </a:rPr>
              <a:t> </a:t>
            </a:r>
            <a:r>
              <a:rPr lang="ru-RU" b="1" i="1" dirty="0" err="1">
                <a:solidFill>
                  <a:srgbClr val="009900"/>
                </a:solidFill>
              </a:rPr>
              <a:t>gürlemek</a:t>
            </a:r>
            <a:r>
              <a:rPr lang="ru-RU" b="1" i="1" dirty="0">
                <a:solidFill>
                  <a:srgbClr val="009900"/>
                </a:solidFill>
              </a:rPr>
              <a:t> </a:t>
            </a:r>
            <a:r>
              <a:rPr lang="ru-RU" b="1" i="1" dirty="0" err="1">
                <a:solidFill>
                  <a:srgbClr val="009900"/>
                </a:solidFill>
              </a:rPr>
              <a:t>we</a:t>
            </a:r>
            <a:r>
              <a:rPr lang="ru-RU" b="1" i="1" dirty="0">
                <a:solidFill>
                  <a:srgbClr val="009900"/>
                </a:solidFill>
              </a:rPr>
              <a:t> </a:t>
            </a:r>
            <a:r>
              <a:rPr lang="ru-RU" b="1" i="1" dirty="0" err="1">
                <a:solidFill>
                  <a:srgbClr val="009900"/>
                </a:solidFill>
              </a:rPr>
              <a:t>hususy</a:t>
            </a:r>
            <a:r>
              <a:rPr lang="ru-RU" b="1" i="1" dirty="0">
                <a:solidFill>
                  <a:srgbClr val="009900"/>
                </a:solidFill>
              </a:rPr>
              <a:t> </a:t>
            </a:r>
            <a:r>
              <a:rPr lang="ru-RU" b="1" i="1" dirty="0" err="1">
                <a:solidFill>
                  <a:srgbClr val="009900"/>
                </a:solidFill>
              </a:rPr>
              <a:t>içki</a:t>
            </a:r>
            <a:r>
              <a:rPr lang="ru-RU" b="1" i="1" dirty="0">
                <a:solidFill>
                  <a:srgbClr val="009900"/>
                </a:solidFill>
              </a:rPr>
              <a:t> </a:t>
            </a:r>
            <a:r>
              <a:rPr lang="ru-RU" b="1" i="1" dirty="0" err="1">
                <a:solidFill>
                  <a:srgbClr val="009900"/>
                </a:solidFill>
              </a:rPr>
              <a:t>sözleýiş</a:t>
            </a:r>
            <a:r>
              <a:rPr lang="ru-RU" b="1" i="1" dirty="0">
                <a:solidFill>
                  <a:srgbClr val="009900"/>
                </a:solidFill>
              </a:rPr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böleklerden</a:t>
            </a:r>
            <a:r>
              <a:rPr lang="ru-RU" b="1" dirty="0"/>
              <a:t> </a:t>
            </a:r>
            <a:r>
              <a:rPr lang="ru-RU" b="1" dirty="0" err="1"/>
              <a:t>durýar</a:t>
            </a:r>
            <a:r>
              <a:rPr lang="ru-RU" b="1" dirty="0"/>
              <a:t>. </a:t>
            </a:r>
            <a:r>
              <a:rPr lang="ru-RU" b="1" dirty="0" err="1"/>
              <a:t>Içiňden</a:t>
            </a:r>
            <a:r>
              <a:rPr lang="ru-RU" b="1" dirty="0"/>
              <a:t> </a:t>
            </a:r>
            <a:r>
              <a:rPr lang="ru-RU" b="1" dirty="0" err="1"/>
              <a:t>gürlemek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gurluşy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smtClean="0"/>
              <a:t>d</a:t>
            </a:r>
            <a:r>
              <a:rPr lang="en-US" b="1" dirty="0" smtClean="0"/>
              <a:t>a</a:t>
            </a:r>
            <a:r>
              <a:rPr lang="tk-TM" b="1" dirty="0" smtClean="0"/>
              <a:t>ş</a:t>
            </a:r>
            <a:r>
              <a:rPr lang="ru-RU" b="1" dirty="0" err="1" smtClean="0"/>
              <a:t>ky</a:t>
            </a:r>
            <a:r>
              <a:rPr lang="ru-RU" b="1" dirty="0" smtClean="0"/>
              <a:t> </a:t>
            </a:r>
            <a:r>
              <a:rPr lang="ru-RU" b="1" dirty="0" err="1"/>
              <a:t>sözleýiş-monologdan</a:t>
            </a:r>
            <a:r>
              <a:rPr lang="ru-RU" b="1" dirty="0"/>
              <a:t> </a:t>
            </a:r>
            <a:r>
              <a:rPr lang="ru-RU" b="1" dirty="0" err="1"/>
              <a:t>tapawutlanmaýar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içki</a:t>
            </a:r>
            <a:r>
              <a:rPr lang="ru-RU" b="1" dirty="0"/>
              <a:t>-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ňöünden</a:t>
            </a:r>
            <a:r>
              <a:rPr lang="ru-RU" b="1" dirty="0"/>
              <a:t> </a:t>
            </a:r>
            <a:r>
              <a:rPr lang="ru-RU" b="1" dirty="0" err="1"/>
              <a:t>meýilnamalaşdyrylyşynda</a:t>
            </a:r>
            <a:r>
              <a:rPr lang="ru-RU" b="1" dirty="0"/>
              <a:t>,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käbir</a:t>
            </a:r>
            <a:r>
              <a:rPr lang="ru-RU" b="1" dirty="0"/>
              <a:t> </a:t>
            </a:r>
            <a:r>
              <a:rPr lang="ru-RU" b="1" dirty="0" err="1"/>
              <a:t>sesli</a:t>
            </a:r>
            <a:r>
              <a:rPr lang="ru-RU" b="1" dirty="0"/>
              <a:t> </a:t>
            </a:r>
            <a:r>
              <a:rPr lang="ru-RU" b="1" dirty="0" err="1"/>
              <a:t>aýdylmasy</a:t>
            </a:r>
            <a:r>
              <a:rPr lang="ru-RU" b="1" dirty="0"/>
              <a:t> </a:t>
            </a:r>
            <a:r>
              <a:rPr lang="ru-RU" b="1" dirty="0" err="1"/>
              <a:t>kyn</a:t>
            </a:r>
            <a:r>
              <a:rPr lang="ru-RU" b="1" dirty="0"/>
              <a:t> </a:t>
            </a:r>
            <a:r>
              <a:rPr lang="ru-RU" b="1" dirty="0" err="1"/>
              <a:t>sözlere</a:t>
            </a:r>
            <a:r>
              <a:rPr lang="ru-RU" b="1" dirty="0"/>
              <a:t> </a:t>
            </a:r>
            <a:r>
              <a:rPr lang="ru-RU" b="1" dirty="0" err="1"/>
              <a:t>içiňden</a:t>
            </a:r>
            <a:r>
              <a:rPr lang="ru-RU" b="1" dirty="0"/>
              <a:t> </a:t>
            </a:r>
            <a:r>
              <a:rPr lang="ru-RU" b="1" dirty="0" err="1"/>
              <a:t>ezberleşmekde</a:t>
            </a:r>
            <a:r>
              <a:rPr lang="ru-RU" b="1" dirty="0"/>
              <a:t> </a:t>
            </a:r>
            <a:r>
              <a:rPr lang="ru-RU" b="1" dirty="0" err="1"/>
              <a:t>giňden</a:t>
            </a:r>
            <a:r>
              <a:rPr lang="ru-RU" b="1" dirty="0"/>
              <a:t> </a:t>
            </a:r>
            <a:r>
              <a:rPr lang="ru-RU" b="1" dirty="0" err="1"/>
              <a:t>ulanylýar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6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92673"/>
            <a:ext cx="10515600" cy="601133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 err="1">
                <a:solidFill>
                  <a:srgbClr val="0000CC"/>
                </a:solidFill>
              </a:rPr>
              <a:t>Sözleýşiň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ösüş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 smtClean="0">
                <a:solidFill>
                  <a:srgbClr val="0000CC"/>
                </a:solidFill>
              </a:rPr>
              <a:t>döwürleri</a:t>
            </a:r>
            <a:endParaRPr lang="tk-TM" b="1" dirty="0">
              <a:solidFill>
                <a:srgbClr val="0000CC"/>
              </a:solidFill>
            </a:endParaRPr>
          </a:p>
          <a:p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ösüşinde</a:t>
            </a:r>
            <a:r>
              <a:rPr lang="ru-RU" b="1" dirty="0"/>
              <a:t>:</a:t>
            </a:r>
            <a:r>
              <a:rPr lang="ru-RU" b="1" dirty="0">
                <a:solidFill>
                  <a:srgbClr val="CC0066"/>
                </a:solidFill>
              </a:rPr>
              <a:t> </a:t>
            </a:r>
            <a:r>
              <a:rPr lang="ru-RU" b="1" i="1" dirty="0">
                <a:solidFill>
                  <a:srgbClr val="CC0066"/>
                </a:solidFill>
              </a:rPr>
              <a:t>a) </a:t>
            </a:r>
            <a:r>
              <a:rPr lang="ru-RU" b="1" i="1" dirty="0" err="1">
                <a:solidFill>
                  <a:srgbClr val="CC0066"/>
                </a:solidFill>
              </a:rPr>
              <a:t>fonematiki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eşidişiň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we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ene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diliň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fonemalaryny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kabul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etmegiň</a:t>
            </a:r>
            <a:r>
              <a:rPr lang="ru-RU" b="1" i="1" dirty="0">
                <a:solidFill>
                  <a:srgbClr val="CC0066"/>
                </a:solidFill>
              </a:rPr>
              <a:t>, </a:t>
            </a:r>
            <a:r>
              <a:rPr lang="ru-RU" b="1" i="1" dirty="0" err="1">
                <a:solidFill>
                  <a:srgbClr val="CC0066"/>
                </a:solidFill>
              </a:rPr>
              <a:t>gürlemegiň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endikleriniň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kemala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gelşi</a:t>
            </a:r>
            <a:r>
              <a:rPr lang="ru-RU" b="1" i="1" dirty="0">
                <a:solidFill>
                  <a:srgbClr val="CC0066"/>
                </a:solidFill>
              </a:rPr>
              <a:t>, </a:t>
            </a:r>
            <a:endParaRPr lang="ru-RU" b="1" i="1" dirty="0" smtClean="0">
              <a:solidFill>
                <a:srgbClr val="CC0066"/>
              </a:solidFill>
            </a:endParaRPr>
          </a:p>
          <a:p>
            <a:r>
              <a:rPr lang="ru-RU" b="1" i="1" dirty="0" smtClean="0">
                <a:solidFill>
                  <a:srgbClr val="CC0066"/>
                </a:solidFill>
              </a:rPr>
              <a:t>b</a:t>
            </a:r>
            <a:r>
              <a:rPr lang="ru-RU" b="1" i="1" dirty="0">
                <a:solidFill>
                  <a:srgbClr val="CC0066"/>
                </a:solidFill>
              </a:rPr>
              <a:t>) </a:t>
            </a:r>
            <a:r>
              <a:rPr lang="ru-RU" b="1" i="1" dirty="0" err="1">
                <a:solidFill>
                  <a:srgbClr val="CC0066"/>
                </a:solidFill>
              </a:rPr>
              <a:t>söz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ätiýajynyň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toplanmagy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we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sintaksisiň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düzgünleriniň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özleşdirilişi</a:t>
            </a:r>
            <a:r>
              <a:rPr lang="ru-RU" b="1" i="1" dirty="0">
                <a:solidFill>
                  <a:srgbClr val="CC0066"/>
                </a:solidFill>
              </a:rPr>
              <a:t>. </a:t>
            </a:r>
            <a:endParaRPr lang="ru-RU" b="1" i="1" dirty="0" smtClean="0">
              <a:solidFill>
                <a:srgbClr val="CC0066"/>
              </a:solidFill>
            </a:endParaRPr>
          </a:p>
          <a:p>
            <a:r>
              <a:rPr lang="ru-RU" b="1" i="1" dirty="0" smtClean="0">
                <a:solidFill>
                  <a:srgbClr val="CC0066"/>
                </a:solidFill>
              </a:rPr>
              <a:t>ç</a:t>
            </a:r>
            <a:r>
              <a:rPr lang="ru-RU" b="1" i="1" dirty="0">
                <a:solidFill>
                  <a:srgbClr val="CC0066"/>
                </a:solidFill>
              </a:rPr>
              <a:t>) </a:t>
            </a:r>
            <a:r>
              <a:rPr lang="ru-RU" b="1" i="1" dirty="0" err="1">
                <a:solidFill>
                  <a:srgbClr val="CC0066"/>
                </a:solidFill>
              </a:rPr>
              <a:t>diliň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manysynyň</a:t>
            </a:r>
            <a:r>
              <a:rPr lang="ru-RU" b="1" i="1" dirty="0">
                <a:solidFill>
                  <a:srgbClr val="CC0066"/>
                </a:solidFill>
              </a:rPr>
              <a:t> (</a:t>
            </a:r>
            <a:r>
              <a:rPr lang="ru-RU" b="1" i="1" dirty="0" err="1">
                <a:solidFill>
                  <a:srgbClr val="CC0066"/>
                </a:solidFill>
              </a:rPr>
              <a:t>semantikasynyň</a:t>
            </a:r>
            <a:r>
              <a:rPr lang="ru-RU" b="1" i="1" dirty="0">
                <a:solidFill>
                  <a:srgbClr val="CC0066"/>
                </a:solidFill>
              </a:rPr>
              <a:t>) </a:t>
            </a:r>
            <a:r>
              <a:rPr lang="ru-RU" b="1" i="1" dirty="0" err="1">
                <a:solidFill>
                  <a:srgbClr val="CC0066"/>
                </a:solidFill>
              </a:rPr>
              <a:t>özlşdirilişi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ýaly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döwürleri</a:t>
            </a:r>
            <a:r>
              <a:rPr lang="ru-RU" b="1" i="1" dirty="0">
                <a:solidFill>
                  <a:srgbClr val="CC0066"/>
                </a:solidFill>
              </a:rPr>
              <a:t> </a:t>
            </a:r>
            <a:r>
              <a:rPr lang="ru-RU" b="1" i="1" dirty="0" err="1">
                <a:solidFill>
                  <a:srgbClr val="CC0066"/>
                </a:solidFill>
              </a:rPr>
              <a:t>geçýär</a:t>
            </a:r>
            <a:r>
              <a:rPr lang="ru-RU" b="1" i="1" dirty="0">
                <a:solidFill>
                  <a:srgbClr val="CC0066"/>
                </a:solidFill>
              </a:rPr>
              <a:t>.</a:t>
            </a:r>
          </a:p>
          <a:p>
            <a:r>
              <a:rPr lang="ru-RU" b="1" i="1" u="sng" dirty="0" err="1">
                <a:solidFill>
                  <a:srgbClr val="009900"/>
                </a:solidFill>
              </a:rPr>
              <a:t>Birinji</a:t>
            </a:r>
            <a:r>
              <a:rPr lang="ru-RU" b="1" i="1" u="sng" dirty="0">
                <a:solidFill>
                  <a:srgbClr val="009900"/>
                </a:solidFill>
              </a:rPr>
              <a:t> </a:t>
            </a:r>
            <a:r>
              <a:rPr lang="ru-RU" b="1" i="1" u="sng" dirty="0" err="1">
                <a:solidFill>
                  <a:srgbClr val="009900"/>
                </a:solidFill>
              </a:rPr>
              <a:t>döwür</a:t>
            </a:r>
            <a:r>
              <a:rPr lang="ru-RU" b="1" i="1" u="sng" dirty="0">
                <a:solidFill>
                  <a:srgbClr val="009900"/>
                </a:solidFill>
              </a:rPr>
              <a:t>- </a:t>
            </a:r>
            <a:r>
              <a:rPr lang="ru-RU" b="1" dirty="0"/>
              <a:t>çaganyň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inen</a:t>
            </a:r>
            <a:r>
              <a:rPr lang="ru-RU" b="1" dirty="0"/>
              <a:t> </a:t>
            </a:r>
            <a:r>
              <a:rPr lang="ru-RU" b="1" dirty="0" err="1"/>
              <a:t>gününden</a:t>
            </a:r>
            <a:r>
              <a:rPr lang="ru-RU" b="1" dirty="0"/>
              <a:t> </a:t>
            </a:r>
            <a:r>
              <a:rPr lang="ru-RU" b="1" dirty="0" err="1"/>
              <a:t>başlanyp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aýlykka</a:t>
            </a:r>
            <a:r>
              <a:rPr lang="ru-RU" b="1" dirty="0"/>
              <a:t> </a:t>
            </a:r>
            <a:r>
              <a:rPr lang="ru-RU" b="1" dirty="0" err="1"/>
              <a:t>özboluşly</a:t>
            </a:r>
            <a:r>
              <a:rPr lang="ru-RU" b="1" dirty="0"/>
              <a:t> </a:t>
            </a:r>
            <a:r>
              <a:rPr lang="ru-RU" b="1" dirty="0" err="1"/>
              <a:t>güwwüldi</a:t>
            </a:r>
            <a:r>
              <a:rPr lang="ru-RU" b="1" dirty="0"/>
              <a:t>, </a:t>
            </a:r>
            <a:r>
              <a:rPr lang="ru-RU" b="1" dirty="0" err="1"/>
              <a:t>bölek-bölek</a:t>
            </a:r>
            <a:r>
              <a:rPr lang="ru-RU" b="1" dirty="0"/>
              <a:t> </a:t>
            </a:r>
            <a:r>
              <a:rPr lang="ru-RU" b="1" dirty="0" err="1"/>
              <a:t>sesleriň</a:t>
            </a:r>
            <a:r>
              <a:rPr lang="ru-RU" b="1" dirty="0"/>
              <a:t> </a:t>
            </a:r>
            <a:r>
              <a:rPr lang="ru-RU" b="1" dirty="0" err="1"/>
              <a:t>agy-gygyrmak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çalyşmagy</a:t>
            </a:r>
            <a:r>
              <a:rPr lang="ru-RU" b="1" dirty="0"/>
              <a:t> </a:t>
            </a:r>
            <a:r>
              <a:rPr lang="ru-RU" b="1" dirty="0" err="1"/>
              <a:t>görnüşinde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 </a:t>
            </a:r>
            <a:r>
              <a:rPr lang="ru-RU" b="1" dirty="0" err="1"/>
              <a:t>Ene</a:t>
            </a:r>
            <a:r>
              <a:rPr lang="ru-RU" b="1" dirty="0"/>
              <a:t> </a:t>
            </a:r>
            <a:r>
              <a:rPr lang="ru-RU" b="1" dirty="0" err="1"/>
              <a:t>diliň</a:t>
            </a:r>
            <a:r>
              <a:rPr lang="ru-RU" b="1" dirty="0"/>
              <a:t> </a:t>
            </a:r>
            <a:r>
              <a:rPr lang="ru-RU" b="1" dirty="0" err="1"/>
              <a:t>sesleriniň</a:t>
            </a:r>
            <a:r>
              <a:rPr lang="ru-RU" b="1" dirty="0"/>
              <a:t> </a:t>
            </a:r>
            <a:r>
              <a:rPr lang="ru-RU" b="1" dirty="0" err="1"/>
              <a:t>takyk</a:t>
            </a:r>
            <a:r>
              <a:rPr lang="ru-RU" b="1" dirty="0"/>
              <a:t> </a:t>
            </a:r>
            <a:r>
              <a:rPr lang="ru-RU" b="1" dirty="0" err="1"/>
              <a:t>eşidilişi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olary</a:t>
            </a:r>
            <a:r>
              <a:rPr lang="ru-RU" b="1" dirty="0"/>
              <a:t> </a:t>
            </a:r>
            <a:r>
              <a:rPr lang="ru-RU" b="1" dirty="0" err="1"/>
              <a:t>aýyl-saýyl</a:t>
            </a:r>
            <a:r>
              <a:rPr lang="ru-RU" b="1" dirty="0"/>
              <a:t> </a:t>
            </a:r>
            <a:r>
              <a:rPr lang="ru-RU" b="1" dirty="0" err="1"/>
              <a:t>aýtmak</a:t>
            </a:r>
            <a:r>
              <a:rPr lang="ru-RU" b="1" dirty="0"/>
              <a:t> </a:t>
            </a:r>
            <a:r>
              <a:rPr lang="ru-RU" b="1" dirty="0" err="1"/>
              <a:t>endigi</a:t>
            </a:r>
            <a:r>
              <a:rPr lang="ru-RU" b="1" dirty="0"/>
              <a:t> </a:t>
            </a:r>
            <a:r>
              <a:rPr lang="ru-RU" b="1" dirty="0" err="1"/>
              <a:t>tä</a:t>
            </a:r>
            <a:r>
              <a:rPr lang="ru-RU" b="1" dirty="0"/>
              <a:t> </a:t>
            </a:r>
            <a:r>
              <a:rPr lang="ru-RU" b="1" dirty="0" err="1"/>
              <a:t>ýetginjeklik</a:t>
            </a:r>
            <a:r>
              <a:rPr lang="ru-RU" b="1" dirty="0"/>
              <a:t> </a:t>
            </a:r>
            <a:r>
              <a:rPr lang="ru-RU" b="1" dirty="0" err="1"/>
              <a:t>ýaşa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dowam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döwür</a:t>
            </a:r>
            <a:r>
              <a:rPr lang="ru-RU" b="1" dirty="0"/>
              <a:t> </a:t>
            </a:r>
            <a:r>
              <a:rPr lang="ru-RU" b="1" dirty="0" err="1"/>
              <a:t>geçilişi</a:t>
            </a:r>
            <a:r>
              <a:rPr lang="ru-RU" b="1" dirty="0"/>
              <a:t> </a:t>
            </a:r>
            <a:r>
              <a:rPr lang="ru-RU" b="1" dirty="0" err="1"/>
              <a:t>maksadalaýyk</a:t>
            </a:r>
            <a:r>
              <a:rPr lang="ru-RU" b="1" dirty="0"/>
              <a:t> </a:t>
            </a:r>
            <a:r>
              <a:rPr lang="ru-RU" b="1" dirty="0" err="1"/>
              <a:t>guralmasa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medeniýetinden</a:t>
            </a:r>
            <a:r>
              <a:rPr lang="ru-RU" b="1" dirty="0"/>
              <a:t> </a:t>
            </a:r>
            <a:r>
              <a:rPr lang="ru-RU" b="1" dirty="0" err="1"/>
              <a:t>beýlekä</a:t>
            </a:r>
            <a:r>
              <a:rPr lang="ru-RU" b="1" dirty="0"/>
              <a:t> </a:t>
            </a:r>
            <a:r>
              <a:rPr lang="ru-RU" b="1" dirty="0" err="1"/>
              <a:t>geçirilse</a:t>
            </a:r>
            <a:r>
              <a:rPr lang="ru-RU" b="1" dirty="0"/>
              <a:t>, </a:t>
            </a:r>
            <a:r>
              <a:rPr lang="ru-RU" b="1" dirty="0" err="1"/>
              <a:t>sesleriň</a:t>
            </a:r>
            <a:r>
              <a:rPr lang="ru-RU" b="1" dirty="0"/>
              <a:t> </a:t>
            </a:r>
            <a:r>
              <a:rPr lang="ru-RU" b="1" dirty="0" err="1"/>
              <a:t>aýdylyşynda</a:t>
            </a:r>
            <a:r>
              <a:rPr lang="ru-RU" b="1" dirty="0"/>
              <a:t> </a:t>
            </a:r>
            <a:r>
              <a:rPr lang="ru-RU" b="1" dirty="0" err="1"/>
              <a:t>özboluşly</a:t>
            </a:r>
            <a:r>
              <a:rPr lang="ru-RU" b="1" dirty="0"/>
              <a:t> </a:t>
            </a:r>
            <a:r>
              <a:rPr lang="ru-RU" b="1" dirty="0" err="1"/>
              <a:t>çalgyrtlyk</a:t>
            </a:r>
            <a:r>
              <a:rPr lang="ru-RU" b="1" dirty="0"/>
              <a:t> </a:t>
            </a:r>
            <a:r>
              <a:rPr lang="ru-RU" b="1" dirty="0" err="1"/>
              <a:t>galýar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ýagdaý</a:t>
            </a:r>
            <a:r>
              <a:rPr lang="ru-RU" b="1" dirty="0"/>
              <a:t>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dili</a:t>
            </a:r>
            <a:r>
              <a:rPr lang="ru-RU" b="1" dirty="0"/>
              <a:t> </a:t>
            </a:r>
            <a:r>
              <a:rPr lang="ru-RU" b="1" dirty="0" err="1"/>
              <a:t>özleşdirýän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adamlarda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Türkmen</a:t>
            </a:r>
            <a:r>
              <a:rPr lang="ru-RU" b="1" dirty="0"/>
              <a:t> </a:t>
            </a:r>
            <a:r>
              <a:rPr lang="ru-RU" b="1" dirty="0" err="1"/>
              <a:t>dilinde</a:t>
            </a:r>
            <a:r>
              <a:rPr lang="ru-RU" b="1" dirty="0"/>
              <a:t> “</a:t>
            </a:r>
            <a:r>
              <a:rPr lang="ru-RU" b="1" dirty="0" err="1"/>
              <a:t>L”sesi</a:t>
            </a:r>
            <a:r>
              <a:rPr lang="ru-RU" b="1" dirty="0"/>
              <a:t> </a:t>
            </a:r>
            <a:r>
              <a:rPr lang="ru-RU" b="1" dirty="0" err="1"/>
              <a:t>adatça</a:t>
            </a:r>
            <a:r>
              <a:rPr lang="ru-RU" b="1" dirty="0"/>
              <a:t>, </a:t>
            </a:r>
            <a:r>
              <a:rPr lang="ru-RU" b="1" dirty="0" err="1"/>
              <a:t>ýumşak</a:t>
            </a:r>
            <a:r>
              <a:rPr lang="ru-RU" b="1" dirty="0"/>
              <a:t> </a:t>
            </a:r>
            <a:r>
              <a:rPr lang="ru-RU" b="1" dirty="0" err="1"/>
              <a:t>aýdylýanlygy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rus</a:t>
            </a:r>
            <a:r>
              <a:rPr lang="ru-RU" b="1" dirty="0"/>
              <a:t> </a:t>
            </a:r>
            <a:r>
              <a:rPr lang="ru-RU" b="1" dirty="0" err="1"/>
              <a:t>dilindäki</a:t>
            </a:r>
            <a:r>
              <a:rPr lang="ru-RU" b="1" dirty="0"/>
              <a:t> “</a:t>
            </a:r>
            <a:r>
              <a:rPr lang="ru-RU" b="1" dirty="0" err="1"/>
              <a:t>ulybka</a:t>
            </a:r>
            <a:r>
              <a:rPr lang="ru-RU" b="1" dirty="0"/>
              <a:t>” </a:t>
            </a:r>
            <a:r>
              <a:rPr lang="ru-RU" b="1" dirty="0" err="1"/>
              <a:t>sözüni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özleşdirýänler</a:t>
            </a:r>
            <a:r>
              <a:rPr lang="ru-RU" b="1" dirty="0"/>
              <a:t>, </a:t>
            </a:r>
            <a:r>
              <a:rPr lang="ru-RU" b="1" dirty="0" err="1"/>
              <a:t>köplenç</a:t>
            </a:r>
            <a:r>
              <a:rPr lang="ru-RU" b="1" dirty="0"/>
              <a:t> “</a:t>
            </a:r>
            <a:r>
              <a:rPr lang="ru-RU" b="1" dirty="0" err="1"/>
              <a:t>ulibka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aýdýarlar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5519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0" y="575733"/>
            <a:ext cx="11074400" cy="5601230"/>
          </a:xfrm>
        </p:spPr>
        <p:txBody>
          <a:bodyPr>
            <a:normAutofit lnSpcReduction="10000"/>
          </a:bodyPr>
          <a:lstStyle/>
          <a:p>
            <a:r>
              <a:rPr lang="ru-RU" b="1" i="1" u="sng" dirty="0" err="1">
                <a:solidFill>
                  <a:srgbClr val="009900"/>
                </a:solidFill>
              </a:rPr>
              <a:t>Ikinji</a:t>
            </a:r>
            <a:r>
              <a:rPr lang="ru-RU" b="1" i="1" u="sng" dirty="0">
                <a:solidFill>
                  <a:srgbClr val="009900"/>
                </a:solidFill>
              </a:rPr>
              <a:t> </a:t>
            </a:r>
            <a:r>
              <a:rPr lang="ru-RU" b="1" i="1" u="sng" dirty="0" err="1">
                <a:solidFill>
                  <a:srgbClr val="009900"/>
                </a:solidFill>
              </a:rPr>
              <a:t>döwür</a:t>
            </a:r>
            <a:r>
              <a:rPr lang="ru-RU" b="1" dirty="0" err="1"/>
              <a:t>-söz</a:t>
            </a:r>
            <a:r>
              <a:rPr lang="ru-RU" b="1" dirty="0"/>
              <a:t> </a:t>
            </a:r>
            <a:r>
              <a:rPr lang="ru-RU" b="1" dirty="0" err="1"/>
              <a:t>ätiýajyny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grammatikany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 çaganyň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ýaşyndan</a:t>
            </a:r>
            <a:r>
              <a:rPr lang="ru-RU" b="1" dirty="0"/>
              <a:t> </a:t>
            </a:r>
            <a:r>
              <a:rPr lang="ru-RU" b="1" dirty="0" err="1"/>
              <a:t>başlanyp</a:t>
            </a:r>
            <a:r>
              <a:rPr lang="ru-RU" b="1" dirty="0"/>
              <a:t>, </a:t>
            </a:r>
            <a:r>
              <a:rPr lang="ru-RU" b="1" dirty="0" err="1"/>
              <a:t>ýöne</a:t>
            </a:r>
            <a:r>
              <a:rPr lang="ru-RU" b="1" dirty="0"/>
              <a:t> </a:t>
            </a:r>
            <a:r>
              <a:rPr lang="ru-RU" b="1" dirty="0" err="1"/>
              <a:t>sintaksisi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ýaşdan</a:t>
            </a:r>
            <a:r>
              <a:rPr lang="ru-RU" b="1" dirty="0"/>
              <a:t>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güýje</a:t>
            </a:r>
            <a:r>
              <a:rPr lang="ru-RU" b="1" dirty="0"/>
              <a:t> </a:t>
            </a:r>
            <a:r>
              <a:rPr lang="ru-RU" b="1" dirty="0" err="1"/>
              <a:t>girýär</a:t>
            </a:r>
            <a:r>
              <a:rPr lang="ru-RU" b="1" dirty="0"/>
              <a:t>.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ýaşa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üçünji</a:t>
            </a:r>
            <a:r>
              <a:rPr lang="ru-RU" b="1" dirty="0"/>
              <a:t> </a:t>
            </a:r>
            <a:r>
              <a:rPr lang="ru-RU" b="1" dirty="0" err="1"/>
              <a:t>ýöňkemede</a:t>
            </a:r>
            <a:r>
              <a:rPr lang="ru-RU" b="1" dirty="0"/>
              <a:t>, </a:t>
            </a:r>
            <a:r>
              <a:rPr lang="ru-RU" b="1" dirty="0" err="1"/>
              <a:t>ýagny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beýlekileriň</a:t>
            </a:r>
            <a:r>
              <a:rPr lang="ru-RU" b="1" dirty="0"/>
              <a:t> </a:t>
            </a:r>
            <a:r>
              <a:rPr lang="ru-RU" b="1" dirty="0" err="1"/>
              <a:t>ýüzlenişi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“</a:t>
            </a:r>
            <a:r>
              <a:rPr lang="ru-RU" b="1" dirty="0" err="1"/>
              <a:t>Amanjygyň</a:t>
            </a:r>
            <a:r>
              <a:rPr lang="ru-RU" b="1" dirty="0"/>
              <a:t> </a:t>
            </a:r>
            <a:r>
              <a:rPr lang="ru-RU" b="1" dirty="0" err="1"/>
              <a:t>eli</a:t>
            </a:r>
            <a:r>
              <a:rPr lang="ru-RU" b="1" dirty="0"/>
              <a:t>”, “</a:t>
            </a:r>
            <a:r>
              <a:rPr lang="ru-RU" b="1" dirty="0" err="1"/>
              <a:t>Amanjyk</a:t>
            </a:r>
            <a:r>
              <a:rPr lang="ru-RU" b="1" dirty="0"/>
              <a:t> </a:t>
            </a:r>
            <a:r>
              <a:rPr lang="ru-RU" b="1" dirty="0" err="1"/>
              <a:t>oýnaýar</a:t>
            </a:r>
            <a:r>
              <a:rPr lang="ru-RU" b="1" dirty="0"/>
              <a:t>”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/>
              <a:t> </a:t>
            </a:r>
            <a:r>
              <a:rPr lang="ru-RU" b="1" dirty="0" err="1"/>
              <a:t>häsiýetde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, 3 </a:t>
            </a:r>
            <a:r>
              <a:rPr lang="ru-RU" b="1" dirty="0" err="1"/>
              <a:t>ýaşdan</a:t>
            </a:r>
            <a:r>
              <a:rPr lang="ru-RU" b="1" dirty="0"/>
              <a:t> </a:t>
            </a:r>
            <a:r>
              <a:rPr lang="ru-RU" b="1" dirty="0" err="1"/>
              <a:t>başlap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içki</a:t>
            </a:r>
            <a:r>
              <a:rPr lang="ru-RU" b="1" dirty="0"/>
              <a:t> “</a:t>
            </a:r>
            <a:r>
              <a:rPr lang="ru-RU" b="1" dirty="0" err="1"/>
              <a:t>menini</a:t>
            </a:r>
            <a:r>
              <a:rPr lang="ru-RU" b="1" dirty="0"/>
              <a:t>” </a:t>
            </a:r>
            <a:r>
              <a:rPr lang="ru-RU" b="1" dirty="0" err="1"/>
              <a:t>aňşyrýar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mundan</a:t>
            </a:r>
            <a:r>
              <a:rPr lang="ru-RU" b="1" dirty="0"/>
              <a:t> </a:t>
            </a:r>
            <a:r>
              <a:rPr lang="ru-RU" b="1" dirty="0" err="1"/>
              <a:t>beýläk</a:t>
            </a:r>
            <a:r>
              <a:rPr lang="ru-RU" b="1" dirty="0"/>
              <a:t> </a:t>
            </a:r>
            <a:r>
              <a:rPr lang="ru-RU" b="1" dirty="0" err="1"/>
              <a:t>ol</a:t>
            </a:r>
            <a:r>
              <a:rPr lang="ru-RU" b="1" dirty="0"/>
              <a:t> “</a:t>
            </a:r>
            <a:r>
              <a:rPr lang="ru-RU" b="1" dirty="0" err="1"/>
              <a:t>Meniň</a:t>
            </a:r>
            <a:r>
              <a:rPr lang="ru-RU" b="1" dirty="0"/>
              <a:t> </a:t>
            </a:r>
            <a:r>
              <a:rPr lang="ru-RU" b="1" dirty="0" err="1"/>
              <a:t>elim</a:t>
            </a:r>
            <a:r>
              <a:rPr lang="ru-RU" b="1" dirty="0"/>
              <a:t>”, “</a:t>
            </a:r>
            <a:r>
              <a:rPr lang="ru-RU" b="1" dirty="0" err="1"/>
              <a:t>Men</a:t>
            </a:r>
            <a:r>
              <a:rPr lang="ru-RU" b="1" dirty="0"/>
              <a:t> </a:t>
            </a:r>
            <a:r>
              <a:rPr lang="ru-RU" b="1" dirty="0" err="1"/>
              <a:t>oýnaýaryn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, </a:t>
            </a:r>
            <a:r>
              <a:rPr lang="ru-RU" b="1" dirty="0" err="1"/>
              <a:t>zatlary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degişlilikde</a:t>
            </a:r>
            <a:r>
              <a:rPr lang="ru-RU" b="1" dirty="0"/>
              <a:t> </a:t>
            </a:r>
            <a:r>
              <a:rPr lang="ru-RU" b="1" dirty="0" err="1"/>
              <a:t>baglanyşdyryp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 </a:t>
            </a:r>
            <a:r>
              <a:rPr lang="ru-RU" b="1" dirty="0" err="1"/>
              <a:t>ugraýar</a:t>
            </a:r>
            <a:r>
              <a:rPr lang="ru-RU" b="1" dirty="0"/>
              <a:t>. </a:t>
            </a:r>
            <a:r>
              <a:rPr lang="ru-RU" b="1" dirty="0" err="1"/>
              <a:t>Diliň</a:t>
            </a:r>
            <a:r>
              <a:rPr lang="ru-RU" b="1" dirty="0"/>
              <a:t> </a:t>
            </a:r>
            <a:r>
              <a:rPr lang="ru-RU" b="1" dirty="0" err="1"/>
              <a:t>grammatikasyny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 7 </a:t>
            </a:r>
            <a:r>
              <a:rPr lang="ru-RU" b="1" dirty="0" err="1"/>
              <a:t>ýaşa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tamamlanýar</a:t>
            </a:r>
            <a:r>
              <a:rPr lang="ru-RU" b="1" dirty="0"/>
              <a:t>. </a:t>
            </a:r>
            <a:r>
              <a:rPr lang="ru-RU" b="1" dirty="0" err="1"/>
              <a:t>Mekdep</a:t>
            </a:r>
            <a:r>
              <a:rPr lang="ru-RU" b="1" dirty="0"/>
              <a:t> </a:t>
            </a:r>
            <a:r>
              <a:rPr lang="ru-RU" b="1" dirty="0" err="1"/>
              <a:t>ýaşlarynda</a:t>
            </a:r>
            <a:r>
              <a:rPr lang="ru-RU" b="1" dirty="0"/>
              <a:t> </a:t>
            </a:r>
            <a:r>
              <a:rPr lang="ru-RU" b="1" dirty="0" err="1"/>
              <a:t>okadylyşda</a:t>
            </a:r>
            <a:r>
              <a:rPr lang="ru-RU" b="1" dirty="0"/>
              <a:t> 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baýlygyny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sintaksisi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 </a:t>
            </a:r>
            <a:r>
              <a:rPr lang="ru-RU" b="1" dirty="0" err="1"/>
              <a:t>ýazuw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sözleýiş</a:t>
            </a:r>
            <a:r>
              <a:rPr lang="ru-RU" b="1" dirty="0"/>
              <a:t>, </a:t>
            </a:r>
            <a:r>
              <a:rPr lang="ru-RU" b="1" dirty="0" err="1"/>
              <a:t>çet</a:t>
            </a:r>
            <a:r>
              <a:rPr lang="ru-RU" b="1" dirty="0"/>
              <a:t> </a:t>
            </a:r>
            <a:r>
              <a:rPr lang="ru-RU" b="1" dirty="0" err="1"/>
              <a:t>ýurt</a:t>
            </a:r>
            <a:r>
              <a:rPr lang="ru-RU" b="1" dirty="0"/>
              <a:t> </a:t>
            </a:r>
            <a:r>
              <a:rPr lang="ru-RU" b="1" dirty="0" err="1"/>
              <a:t>dillerini</a:t>
            </a:r>
            <a:r>
              <a:rPr lang="ru-RU" b="1" dirty="0"/>
              <a:t> </a:t>
            </a:r>
            <a:r>
              <a:rPr lang="ru-RU" b="1" dirty="0" err="1"/>
              <a:t>özleşsirmek</a:t>
            </a:r>
            <a:r>
              <a:rPr lang="ru-RU" b="1" dirty="0"/>
              <a:t> </a:t>
            </a:r>
            <a:r>
              <a:rPr lang="ru-RU" b="1" dirty="0" err="1"/>
              <a:t>prosesinde</a:t>
            </a:r>
            <a:r>
              <a:rPr lang="ru-RU" b="1" dirty="0"/>
              <a:t> </a:t>
            </a:r>
            <a:r>
              <a:rPr lang="ru-RU" b="1" dirty="0" err="1"/>
              <a:t>kämilleýär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097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3334"/>
            <a:ext cx="10515600" cy="5753630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 err="1">
                <a:solidFill>
                  <a:srgbClr val="009900"/>
                </a:solidFill>
              </a:rPr>
              <a:t>Üçünji</a:t>
            </a:r>
            <a:r>
              <a:rPr lang="ru-RU" b="1" i="1" u="sng" dirty="0">
                <a:solidFill>
                  <a:srgbClr val="009900"/>
                </a:solidFill>
              </a:rPr>
              <a:t> </a:t>
            </a:r>
            <a:r>
              <a:rPr lang="ru-RU" b="1" i="1" u="sng" dirty="0" err="1">
                <a:solidFill>
                  <a:srgbClr val="009900"/>
                </a:solidFill>
              </a:rPr>
              <a:t>döwür</a:t>
            </a:r>
            <a:r>
              <a:rPr lang="ru-RU" b="1" dirty="0" err="1"/>
              <a:t>-diliň</a:t>
            </a:r>
            <a:r>
              <a:rPr lang="ru-RU" b="1" dirty="0"/>
              <a:t> </a:t>
            </a:r>
            <a:r>
              <a:rPr lang="ru-RU" b="1" dirty="0" err="1"/>
              <a:t>manysyny</a:t>
            </a:r>
            <a:r>
              <a:rPr lang="ru-RU" b="1" dirty="0"/>
              <a:t> </a:t>
            </a:r>
            <a:r>
              <a:rPr lang="ru-RU" b="1" dirty="0" err="1"/>
              <a:t>özleşdirmek</a:t>
            </a:r>
            <a:r>
              <a:rPr lang="ru-RU" b="1" dirty="0"/>
              <a:t>,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döwür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bilelikde</a:t>
            </a:r>
            <a:r>
              <a:rPr lang="ru-RU" b="1" dirty="0"/>
              <a:t> </a:t>
            </a:r>
            <a:r>
              <a:rPr lang="ru-RU" b="1" dirty="0" err="1"/>
              <a:t>başlanýar</a:t>
            </a:r>
            <a:r>
              <a:rPr lang="ru-RU" b="1" dirty="0"/>
              <a:t>.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ýaşyň</a:t>
            </a:r>
            <a:r>
              <a:rPr lang="ru-RU" b="1" dirty="0"/>
              <a:t> </a:t>
            </a:r>
            <a:r>
              <a:rPr lang="ru-RU" b="1" dirty="0" err="1"/>
              <a:t>ahyrynda</a:t>
            </a:r>
            <a:r>
              <a:rPr lang="ru-RU" b="1" dirty="0"/>
              <a:t>,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ýaşyň</a:t>
            </a:r>
            <a:r>
              <a:rPr lang="ru-RU" b="1" dirty="0"/>
              <a:t> </a:t>
            </a:r>
            <a:r>
              <a:rPr lang="ru-RU" b="1" dirty="0" err="1"/>
              <a:t>başynda</a:t>
            </a:r>
            <a:r>
              <a:rPr lang="ru-RU" b="1" dirty="0"/>
              <a:t>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 </a:t>
            </a:r>
            <a:r>
              <a:rPr lang="ru-RU" b="1" dirty="0" err="1"/>
              <a:t>başlamagy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mazmunyny-da</a:t>
            </a:r>
            <a:r>
              <a:rPr lang="ru-RU" b="1" dirty="0"/>
              <a:t> </a:t>
            </a:r>
            <a:r>
              <a:rPr lang="ru-RU" b="1" dirty="0" err="1"/>
              <a:t>aňşyryp</a:t>
            </a:r>
            <a:r>
              <a:rPr lang="ru-RU" b="1" dirty="0"/>
              <a:t> </a:t>
            </a:r>
            <a:r>
              <a:rPr lang="ru-RU" b="1" dirty="0" err="1"/>
              <a:t>ugraýar</a:t>
            </a:r>
            <a:r>
              <a:rPr lang="ru-RU" b="1" dirty="0"/>
              <a:t>. </a:t>
            </a:r>
            <a:r>
              <a:rPr lang="ru-RU" b="1" dirty="0" err="1"/>
              <a:t>Ýöne</a:t>
            </a:r>
            <a:r>
              <a:rPr lang="ru-RU" b="1" dirty="0"/>
              <a:t> çaganyň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gürläp</a:t>
            </a:r>
            <a:r>
              <a:rPr lang="ru-RU" b="1" dirty="0"/>
              <a:t> </a:t>
            </a:r>
            <a:r>
              <a:rPr lang="ru-RU" b="1" dirty="0" err="1"/>
              <a:t>başlamagy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mazmunyny-da</a:t>
            </a:r>
            <a:r>
              <a:rPr lang="ru-RU" b="1" dirty="0"/>
              <a:t> </a:t>
            </a:r>
            <a:r>
              <a:rPr lang="ru-RU" b="1" dirty="0" err="1"/>
              <a:t>aňşyryp</a:t>
            </a:r>
            <a:r>
              <a:rPr lang="ru-RU" b="1" dirty="0"/>
              <a:t> </a:t>
            </a:r>
            <a:r>
              <a:rPr lang="ru-RU" b="1" dirty="0" err="1"/>
              <a:t>ugraýar</a:t>
            </a:r>
            <a:r>
              <a:rPr lang="ru-RU" b="1" dirty="0"/>
              <a:t>. </a:t>
            </a:r>
            <a:r>
              <a:rPr lang="ru-RU" b="1" dirty="0" err="1"/>
              <a:t>Ýöne</a:t>
            </a:r>
            <a:r>
              <a:rPr lang="ru-RU" b="1" dirty="0"/>
              <a:t> çaganyň </a:t>
            </a:r>
            <a:r>
              <a:rPr lang="ru-RU" b="1" dirty="0" err="1"/>
              <a:t>sözleri</a:t>
            </a:r>
            <a:r>
              <a:rPr lang="ru-RU" b="1" dirty="0"/>
              <a:t>, </a:t>
            </a:r>
            <a:r>
              <a:rPr lang="ru-RU" b="1" dirty="0" err="1"/>
              <a:t>sözlemleri</a:t>
            </a:r>
            <a:r>
              <a:rPr lang="ru-RU" b="1" dirty="0"/>
              <a:t> </a:t>
            </a:r>
            <a:r>
              <a:rPr lang="ru-RU" b="1" dirty="0" err="1"/>
              <a:t>kadasy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ulanyşy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manysyna</a:t>
            </a:r>
            <a:r>
              <a:rPr lang="ru-RU" b="1" dirty="0"/>
              <a:t> </a:t>
            </a:r>
            <a:r>
              <a:rPr lang="ru-RU" b="1" dirty="0" err="1"/>
              <a:t>düşünmekligi</a:t>
            </a:r>
            <a:r>
              <a:rPr lang="ru-RU" b="1" dirty="0"/>
              <a:t> </a:t>
            </a:r>
            <a:r>
              <a:rPr lang="ru-RU" b="1" dirty="0" err="1"/>
              <a:t>aňlatmaýar</a:t>
            </a:r>
            <a:r>
              <a:rPr lang="ru-RU" b="1" dirty="0"/>
              <a:t>. </a:t>
            </a:r>
            <a:r>
              <a:rPr lang="ru-RU" b="1" dirty="0" err="1"/>
              <a:t>Meselem</a:t>
            </a:r>
            <a:r>
              <a:rPr lang="ru-RU" b="1" dirty="0"/>
              <a:t>, “</a:t>
            </a:r>
            <a:r>
              <a:rPr lang="ru-RU" b="1" dirty="0" err="1"/>
              <a:t>Sen</a:t>
            </a:r>
            <a:r>
              <a:rPr lang="ru-RU" b="1" dirty="0"/>
              <a:t> </a:t>
            </a:r>
            <a:r>
              <a:rPr lang="ru-RU" b="1" dirty="0" err="1"/>
              <a:t>näme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ýaşaýaň</a:t>
            </a:r>
            <a:r>
              <a:rPr lang="ru-RU" b="1" dirty="0"/>
              <a:t>?” 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sowala</a:t>
            </a:r>
            <a:r>
              <a:rPr lang="ru-RU" b="1" dirty="0"/>
              <a:t> </a:t>
            </a:r>
            <a:r>
              <a:rPr lang="ru-RU" b="1" dirty="0" err="1"/>
              <a:t>ikinji</a:t>
            </a:r>
            <a:r>
              <a:rPr lang="ru-RU" b="1" dirty="0"/>
              <a:t> </a:t>
            </a:r>
            <a:r>
              <a:rPr lang="ru-RU" b="1" dirty="0" err="1"/>
              <a:t>synp</a:t>
            </a:r>
            <a:r>
              <a:rPr lang="ru-RU" b="1" dirty="0"/>
              <a:t> </a:t>
            </a:r>
            <a:r>
              <a:rPr lang="ru-RU" b="1" dirty="0" err="1"/>
              <a:t>okuwçysy</a:t>
            </a:r>
            <a:r>
              <a:rPr lang="ru-RU" b="1" dirty="0"/>
              <a:t> </a:t>
            </a:r>
            <a:r>
              <a:rPr lang="ru-RU" b="1" dirty="0" err="1"/>
              <a:t>edil</a:t>
            </a:r>
            <a:r>
              <a:rPr lang="ru-RU" b="1" dirty="0"/>
              <a:t>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ajy-süýjüsini</a:t>
            </a:r>
            <a:r>
              <a:rPr lang="ru-RU" b="1" dirty="0"/>
              <a:t> </a:t>
            </a:r>
            <a:r>
              <a:rPr lang="ru-RU" b="1" dirty="0" err="1"/>
              <a:t>gerdeninde</a:t>
            </a:r>
            <a:r>
              <a:rPr lang="ru-RU" b="1" dirty="0"/>
              <a:t> </a:t>
            </a:r>
            <a:r>
              <a:rPr lang="ru-RU" b="1" dirty="0" err="1"/>
              <a:t>çekeniňki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“</a:t>
            </a:r>
            <a:r>
              <a:rPr lang="ru-RU" b="1" dirty="0" err="1"/>
              <a:t>il-güne</a:t>
            </a:r>
            <a:r>
              <a:rPr lang="ru-RU" b="1" dirty="0"/>
              <a:t> </a:t>
            </a:r>
            <a:r>
              <a:rPr lang="ru-RU" b="1" dirty="0" err="1"/>
              <a:t>azda-kände</a:t>
            </a:r>
            <a:r>
              <a:rPr lang="ru-RU" b="1" dirty="0"/>
              <a:t> </a:t>
            </a:r>
            <a:r>
              <a:rPr lang="ru-RU" b="1" dirty="0" err="1"/>
              <a:t>gerekli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bolmak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jogap</a:t>
            </a:r>
            <a:r>
              <a:rPr lang="ru-RU" b="1" dirty="0"/>
              <a:t> </a:t>
            </a:r>
            <a:r>
              <a:rPr lang="ru-RU" b="1" dirty="0" err="1"/>
              <a:t>gaýtarmagy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. </a:t>
            </a:r>
            <a:r>
              <a:rPr lang="ru-RU" b="1" dirty="0" err="1"/>
              <a:t>Emma</a:t>
            </a:r>
            <a:r>
              <a:rPr lang="ru-RU" b="1" dirty="0"/>
              <a:t>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ulynyň</a:t>
            </a:r>
            <a:r>
              <a:rPr lang="ru-RU" b="1" dirty="0"/>
              <a:t> 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jogaby</a:t>
            </a:r>
            <a:r>
              <a:rPr lang="ru-RU" b="1" dirty="0"/>
              <a:t> </a:t>
            </a:r>
            <a:r>
              <a:rPr lang="ru-RU" b="1" dirty="0" err="1"/>
              <a:t>gaýtaranda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manysyna</a:t>
            </a:r>
            <a:r>
              <a:rPr lang="ru-RU" b="1" dirty="0"/>
              <a:t> </a:t>
            </a:r>
            <a:r>
              <a:rPr lang="ru-RU" b="1" dirty="0" err="1"/>
              <a:t>aralaşmagy</a:t>
            </a:r>
            <a:r>
              <a:rPr lang="ru-RU" b="1" dirty="0"/>
              <a:t>, </a:t>
            </a:r>
            <a:r>
              <a:rPr lang="ru-RU" b="1" dirty="0" err="1"/>
              <a:t>olarda</a:t>
            </a:r>
            <a:r>
              <a:rPr lang="ru-RU" b="1" dirty="0"/>
              <a:t> </a:t>
            </a:r>
            <a:r>
              <a:rPr lang="ru-RU" b="1" dirty="0" err="1"/>
              <a:t>döreýän</a:t>
            </a:r>
            <a:r>
              <a:rPr lang="ru-RU" b="1" dirty="0"/>
              <a:t> (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döremeýän</a:t>
            </a:r>
            <a:r>
              <a:rPr lang="ru-RU" b="1" dirty="0"/>
              <a:t>)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düýpli</a:t>
            </a:r>
            <a:r>
              <a:rPr lang="ru-RU" b="1" dirty="0"/>
              <a:t> </a:t>
            </a:r>
            <a:r>
              <a:rPr lang="ru-RU" b="1" dirty="0" err="1"/>
              <a:t>tapawutlydyr</a:t>
            </a:r>
            <a:r>
              <a:rPr lang="ru-RU" b="1" dirty="0"/>
              <a:t>. </a:t>
            </a:r>
            <a:r>
              <a:rPr lang="ru-RU" b="1" dirty="0" err="1"/>
              <a:t>Sözüň</a:t>
            </a:r>
            <a:r>
              <a:rPr lang="ru-RU" b="1" dirty="0"/>
              <a:t> </a:t>
            </a:r>
            <a:r>
              <a:rPr lang="ru-RU" b="1" dirty="0" err="1"/>
              <a:t>manysy</a:t>
            </a:r>
            <a:r>
              <a:rPr lang="ru-RU" b="1" dirty="0"/>
              <a:t> çaganyň </a:t>
            </a:r>
            <a:r>
              <a:rPr lang="ru-RU" b="1" dirty="0" err="1"/>
              <a:t>okuwçy</a:t>
            </a:r>
            <a:r>
              <a:rPr lang="ru-RU" b="1" dirty="0"/>
              <a:t> </a:t>
            </a:r>
            <a:r>
              <a:rPr lang="ru-RU" b="1" dirty="0" err="1"/>
              <a:t>döwründe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çuň</a:t>
            </a:r>
            <a:r>
              <a:rPr lang="ru-RU" b="1" dirty="0"/>
              <a:t> </a:t>
            </a:r>
            <a:r>
              <a:rPr lang="ru-RU" b="1" dirty="0" err="1"/>
              <a:t>özleşdirilip</a:t>
            </a:r>
            <a:r>
              <a:rPr lang="ru-RU" b="1" dirty="0"/>
              <a:t>,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kämilligine</a:t>
            </a:r>
            <a:r>
              <a:rPr lang="ru-RU" b="1" dirty="0"/>
              <a:t> </a:t>
            </a:r>
            <a:r>
              <a:rPr lang="ru-RU" b="1" dirty="0" err="1"/>
              <a:t>ýetginjekligiň</a:t>
            </a:r>
            <a:r>
              <a:rPr lang="ru-RU" b="1" dirty="0"/>
              <a:t> </a:t>
            </a:r>
            <a:r>
              <a:rPr lang="ru-RU" b="1" dirty="0" err="1"/>
              <a:t>soňunda</a:t>
            </a:r>
            <a:r>
              <a:rPr lang="ru-RU" b="1" dirty="0"/>
              <a:t>, </a:t>
            </a:r>
            <a:r>
              <a:rPr lang="ru-RU" b="1" dirty="0" err="1"/>
              <a:t>dünýägaraýşynyň</a:t>
            </a:r>
            <a:r>
              <a:rPr lang="ru-RU" b="1" dirty="0"/>
              <a:t> </a:t>
            </a:r>
            <a:r>
              <a:rPr lang="ru-RU" b="1" dirty="0" err="1"/>
              <a:t>kemala</a:t>
            </a:r>
            <a:r>
              <a:rPr lang="ru-RU" b="1" dirty="0"/>
              <a:t> </a:t>
            </a:r>
            <a:r>
              <a:rPr lang="ru-RU" b="1" dirty="0" err="1"/>
              <a:t>gelmekligi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ýetýär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6743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884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2533"/>
            <a:ext cx="10515600" cy="580443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54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677" y="677333"/>
            <a:ext cx="11006665" cy="54525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00CC"/>
                </a:solidFill>
              </a:rPr>
              <a:t>Üns</a:t>
            </a:r>
            <a:r>
              <a:rPr lang="en-US" b="1" dirty="0">
                <a:solidFill>
                  <a:srgbClr val="0000CC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aňyň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obýekte</a:t>
            </a:r>
            <a:r>
              <a:rPr lang="en-US" b="1" dirty="0"/>
              <a:t> </a:t>
            </a:r>
            <a:r>
              <a:rPr lang="en-US" b="1" dirty="0" err="1"/>
              <a:t>gönükdirilmegi</a:t>
            </a:r>
            <a:r>
              <a:rPr lang="en-US" b="1" dirty="0"/>
              <a:t> we </a:t>
            </a:r>
            <a:r>
              <a:rPr lang="en-US" b="1" dirty="0" err="1"/>
              <a:t>jemlenmegi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/>
              <a:t>şöhlelenmäniň</a:t>
            </a:r>
            <a:r>
              <a:rPr lang="en-US" b="1" dirty="0"/>
              <a:t> </a:t>
            </a:r>
            <a:r>
              <a:rPr lang="en-US" b="1" dirty="0" err="1"/>
              <a:t>takyklygyny</a:t>
            </a:r>
            <a:r>
              <a:rPr lang="en-US" b="1" dirty="0"/>
              <a:t> we </a:t>
            </a:r>
            <a:r>
              <a:rPr lang="en-US" b="1" dirty="0" err="1"/>
              <a:t>aýdyňlygyny</a:t>
            </a:r>
            <a:r>
              <a:rPr lang="en-US" b="1" dirty="0"/>
              <a:t> </a:t>
            </a:r>
            <a:r>
              <a:rPr lang="en-US" b="1" dirty="0" err="1"/>
              <a:t>üpjün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aşakdaky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funksiýalary</a:t>
            </a:r>
            <a:r>
              <a:rPr lang="en-US" b="1" dirty="0"/>
              <a:t> </a:t>
            </a:r>
            <a:r>
              <a:rPr lang="en-US" b="1" dirty="0" err="1"/>
              <a:t>berjaý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:</a:t>
            </a:r>
            <a:endParaRPr lang="ru-RU" b="1" dirty="0"/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1. </a:t>
            </a:r>
            <a:r>
              <a:rPr lang="en-US" b="1" i="1" dirty="0" err="1">
                <a:solidFill>
                  <a:srgbClr val="FF0000"/>
                </a:solidFill>
              </a:rPr>
              <a:t>Işiň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talaplaryna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laýyk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geljek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möhüm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täsirleri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seçmek</a:t>
            </a:r>
            <a:r>
              <a:rPr lang="en-US" b="1" i="1" dirty="0">
                <a:solidFill>
                  <a:srgbClr val="FF0000"/>
                </a:solidFill>
              </a:rPr>
              <a:t>;</a:t>
            </a:r>
            <a:endParaRPr lang="ru-RU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2. </a:t>
            </a:r>
            <a:r>
              <a:rPr lang="en-US" b="1" i="1" dirty="0" err="1">
                <a:solidFill>
                  <a:srgbClr val="FF0000"/>
                </a:solidFill>
              </a:rPr>
              <a:t>Bäsleşige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ukypsyz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bolan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beýleki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täsirleri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inkär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etmek</a:t>
            </a:r>
            <a:r>
              <a:rPr lang="en-US" b="1" i="1" dirty="0">
                <a:solidFill>
                  <a:srgbClr val="FF0000"/>
                </a:solidFill>
              </a:rPr>
              <a:t>;</a:t>
            </a:r>
            <a:endParaRPr lang="ru-RU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3. </a:t>
            </a:r>
            <a:r>
              <a:rPr lang="en-US" b="1" i="1" dirty="0" err="1">
                <a:solidFill>
                  <a:srgbClr val="FF0000"/>
                </a:solidFill>
              </a:rPr>
              <a:t>Işi</a:t>
            </a:r>
            <a:r>
              <a:rPr lang="en-US" b="1" i="1" dirty="0">
                <a:solidFill>
                  <a:srgbClr val="FF0000"/>
                </a:solidFill>
              </a:rPr>
              <a:t> we </a:t>
            </a:r>
            <a:r>
              <a:rPr lang="en-US" b="1" i="1" dirty="0" err="1">
                <a:solidFill>
                  <a:srgbClr val="FF0000"/>
                </a:solidFill>
              </a:rPr>
              <a:t>gözegçiligi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kadalaşdyrmak</a:t>
            </a:r>
            <a:r>
              <a:rPr lang="en-US" b="1" i="1" dirty="0">
                <a:solidFill>
                  <a:srgbClr val="FF0000"/>
                </a:solidFill>
              </a:rPr>
              <a:t>, </a:t>
            </a:r>
            <a:r>
              <a:rPr lang="en-US" b="1" i="1" dirty="0" err="1">
                <a:solidFill>
                  <a:srgbClr val="FF0000"/>
                </a:solidFill>
              </a:rPr>
              <a:t>ýagny</a:t>
            </a:r>
            <a:r>
              <a:rPr lang="en-US" b="1" i="1" dirty="0">
                <a:solidFill>
                  <a:srgbClr val="FF0000"/>
                </a:solidFill>
              </a:rPr>
              <a:t> belli </a:t>
            </a:r>
            <a:r>
              <a:rPr lang="en-US" b="1" i="1" dirty="0" err="1">
                <a:solidFill>
                  <a:srgbClr val="FF0000"/>
                </a:solidFill>
              </a:rPr>
              <a:t>bir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netije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alynýança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işi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aýap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saklamak</a:t>
            </a:r>
            <a:r>
              <a:rPr lang="en-US" b="1" i="1" dirty="0">
                <a:solidFill>
                  <a:srgbClr val="FF0000"/>
                </a:solidFill>
              </a:rPr>
              <a:t>.</a:t>
            </a:r>
            <a:endParaRPr lang="ru-RU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k-TM" b="1" dirty="0"/>
              <a:t>	</a:t>
            </a:r>
            <a:r>
              <a:rPr lang="en-US" b="1" dirty="0" err="1" smtClean="0"/>
              <a:t>Ünsüň</a:t>
            </a:r>
            <a:r>
              <a:rPr lang="en-US" b="1" dirty="0" smtClean="0"/>
              <a:t> </a:t>
            </a:r>
            <a:r>
              <a:rPr lang="en-US" b="1" dirty="0" err="1"/>
              <a:t>fiziologik</a:t>
            </a:r>
            <a:r>
              <a:rPr lang="en-US" b="1" dirty="0"/>
              <a:t> </a:t>
            </a:r>
            <a:r>
              <a:rPr lang="en-US" b="1" dirty="0" err="1"/>
              <a:t>mehanizmi</a:t>
            </a:r>
            <a:r>
              <a:rPr lang="en-US" b="1" dirty="0"/>
              <a:t> </a:t>
            </a:r>
            <a:r>
              <a:rPr lang="en-US" b="1" dirty="0" err="1"/>
              <a:t>rus</a:t>
            </a:r>
            <a:r>
              <a:rPr lang="en-US" b="1" dirty="0"/>
              <a:t> </a:t>
            </a:r>
            <a:r>
              <a:rPr lang="en-US" b="1" dirty="0" err="1"/>
              <a:t>alymlary</a:t>
            </a:r>
            <a:r>
              <a:rPr lang="en-US" b="1" dirty="0"/>
              <a:t> </a:t>
            </a:r>
            <a:r>
              <a:rPr lang="en-US" b="1" dirty="0" err="1"/>
              <a:t>A.A.Uhtomskiý</a:t>
            </a:r>
            <a:r>
              <a:rPr lang="en-US" b="1" dirty="0"/>
              <a:t>, </a:t>
            </a:r>
            <a:r>
              <a:rPr lang="en-US" b="1" dirty="0" err="1"/>
              <a:t>I.P.Pawlow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alymlar</a:t>
            </a:r>
            <a:r>
              <a:rPr lang="en-US" b="1" dirty="0"/>
              <a:t> </a:t>
            </a:r>
            <a:r>
              <a:rPr lang="en-US" b="1" dirty="0" err="1"/>
              <a:t>tarapyndan</a:t>
            </a:r>
            <a:r>
              <a:rPr lang="en-US" b="1" dirty="0"/>
              <a:t> </a:t>
            </a:r>
            <a:r>
              <a:rPr lang="en-US" b="1" dirty="0" err="1"/>
              <a:t>işlenilip</a:t>
            </a:r>
            <a:r>
              <a:rPr lang="en-US" b="1" dirty="0"/>
              <a:t> </a:t>
            </a:r>
            <a:r>
              <a:rPr lang="en-US" b="1" dirty="0" err="1"/>
              <a:t>düzüldi</a:t>
            </a:r>
            <a:r>
              <a:rPr lang="en-US" b="1" dirty="0"/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fiziologik</a:t>
            </a:r>
            <a:r>
              <a:rPr lang="en-US" b="1" dirty="0"/>
              <a:t> </a:t>
            </a:r>
            <a:r>
              <a:rPr lang="en-US" b="1" dirty="0" err="1"/>
              <a:t>mehanizmi</a:t>
            </a:r>
            <a:r>
              <a:rPr lang="en-US" b="1" dirty="0"/>
              <a:t> </a:t>
            </a:r>
            <a:r>
              <a:rPr lang="en-US" b="1" dirty="0" err="1"/>
              <a:t>örän</a:t>
            </a:r>
            <a:r>
              <a:rPr lang="en-US" b="1" dirty="0"/>
              <a:t> </a:t>
            </a:r>
            <a:r>
              <a:rPr lang="en-US" b="1" dirty="0" err="1"/>
              <a:t>çylşyrymlydyr</a:t>
            </a:r>
            <a:r>
              <a:rPr lang="en-US" b="1" dirty="0"/>
              <a:t>.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nerw</a:t>
            </a:r>
            <a:r>
              <a:rPr lang="en-US" b="1" dirty="0"/>
              <a:t> </a:t>
            </a:r>
            <a:r>
              <a:rPr lang="en-US" b="1" dirty="0" err="1"/>
              <a:t>ulgamynyň</a:t>
            </a:r>
            <a:r>
              <a:rPr lang="en-US" b="1" dirty="0"/>
              <a:t> </a:t>
            </a:r>
            <a:r>
              <a:rPr lang="en-US" b="1" dirty="0" err="1"/>
              <a:t>dürli</a:t>
            </a:r>
            <a:r>
              <a:rPr lang="en-US" b="1" dirty="0"/>
              <a:t> </a:t>
            </a:r>
            <a:r>
              <a:rPr lang="en-US" b="1" dirty="0" err="1"/>
              <a:t>derejelerinde</a:t>
            </a:r>
            <a:r>
              <a:rPr lang="en-US" b="1" dirty="0"/>
              <a:t> </a:t>
            </a:r>
            <a:r>
              <a:rPr lang="en-US" b="1" dirty="0" err="1"/>
              <a:t>ýerleşýär</a:t>
            </a:r>
            <a:r>
              <a:rPr lang="en-US" b="1" dirty="0"/>
              <a:t> </a:t>
            </a:r>
            <a:r>
              <a:rPr lang="en-US" b="1" dirty="0" smtClean="0"/>
              <a:t>we</a:t>
            </a:r>
            <a:r>
              <a:rPr lang="tk-TM" b="1" dirty="0" smtClean="0"/>
              <a:t> </a:t>
            </a:r>
            <a:r>
              <a:rPr lang="en-US" b="1" dirty="0" err="1" smtClean="0"/>
              <a:t>ähmiýeti</a:t>
            </a:r>
            <a:r>
              <a:rPr lang="en-US" b="1" dirty="0" smtClean="0"/>
              <a:t> </a:t>
            </a:r>
            <a:r>
              <a:rPr lang="en-US" b="1" dirty="0" err="1"/>
              <a:t>az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signallary</a:t>
            </a:r>
            <a:r>
              <a:rPr lang="en-US" b="1" dirty="0"/>
              <a:t> </a:t>
            </a:r>
            <a:r>
              <a:rPr lang="en-US" b="1" dirty="0" err="1"/>
              <a:t>süzüp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fiziologik</a:t>
            </a:r>
            <a:r>
              <a:rPr lang="en-US" b="1" dirty="0"/>
              <a:t> </a:t>
            </a:r>
            <a:r>
              <a:rPr lang="en-US" b="1" dirty="0" err="1"/>
              <a:t>ýagdaýyna</a:t>
            </a:r>
            <a:r>
              <a:rPr lang="en-US" b="1" dirty="0"/>
              <a:t> </a:t>
            </a:r>
            <a:r>
              <a:rPr lang="en-US" b="1" dirty="0" err="1"/>
              <a:t>düşünmäge</a:t>
            </a:r>
            <a:r>
              <a:rPr lang="en-US" b="1" dirty="0"/>
              <a:t> </a:t>
            </a:r>
            <a:r>
              <a:rPr lang="en-US" b="1" dirty="0" err="1"/>
              <a:t>I.P.Pawlowyň</a:t>
            </a:r>
            <a:r>
              <a:rPr lang="en-US" b="1" dirty="0"/>
              <a:t> </a:t>
            </a:r>
            <a:r>
              <a:rPr lang="en-US" b="1" dirty="0" err="1"/>
              <a:t>açan</a:t>
            </a:r>
            <a:r>
              <a:rPr lang="en-US" b="1" dirty="0"/>
              <a:t> </a:t>
            </a:r>
            <a:r>
              <a:rPr lang="en-US" b="1" dirty="0" err="1"/>
              <a:t>amatly</a:t>
            </a:r>
            <a:r>
              <a:rPr lang="en-US" b="1" dirty="0"/>
              <a:t> (optimal) </a:t>
            </a:r>
            <a:r>
              <a:rPr lang="en-US" b="1" dirty="0" err="1"/>
              <a:t>oýanyş</a:t>
            </a:r>
            <a:r>
              <a:rPr lang="en-US" b="1" dirty="0"/>
              <a:t> </a:t>
            </a:r>
            <a:r>
              <a:rPr lang="en-US" b="1" dirty="0" err="1"/>
              <a:t>ojagy</a:t>
            </a:r>
            <a:r>
              <a:rPr lang="en-US" b="1" dirty="0"/>
              <a:t> </a:t>
            </a:r>
            <a:r>
              <a:rPr lang="en-US" b="1" dirty="0" err="1"/>
              <a:t>diýip</a:t>
            </a:r>
            <a:r>
              <a:rPr lang="en-US" b="1" dirty="0"/>
              <a:t> </a:t>
            </a:r>
            <a:r>
              <a:rPr lang="en-US" b="1" dirty="0" err="1"/>
              <a:t>atlandyrylýan</a:t>
            </a:r>
            <a:r>
              <a:rPr lang="en-US" b="1" dirty="0"/>
              <a:t> </a:t>
            </a:r>
            <a:r>
              <a:rPr lang="en-US" b="1" dirty="0" err="1"/>
              <a:t>hadysasy</a:t>
            </a:r>
            <a:r>
              <a:rPr lang="en-US" b="1" dirty="0"/>
              <a:t> </a:t>
            </a:r>
            <a:r>
              <a:rPr lang="en-US" b="1" dirty="0" err="1"/>
              <a:t>kömek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05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5733"/>
            <a:ext cx="10515600" cy="56012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Ünsüň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görnüşleri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US" b="1" dirty="0" err="1"/>
              <a:t>Psihologiýa</a:t>
            </a:r>
            <a:r>
              <a:rPr lang="en-US" b="1" dirty="0"/>
              <a:t> </a:t>
            </a:r>
            <a:r>
              <a:rPr lang="en-US" b="1" dirty="0" err="1"/>
              <a:t>ylmynda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üç</a:t>
            </a:r>
            <a:r>
              <a:rPr lang="en-US" b="1" dirty="0"/>
              <a:t> </a:t>
            </a:r>
            <a:r>
              <a:rPr lang="en-US" b="1" dirty="0" err="1"/>
              <a:t>görnüşi</a:t>
            </a:r>
            <a:r>
              <a:rPr lang="en-US" b="1" dirty="0"/>
              <a:t> </a:t>
            </a:r>
            <a:r>
              <a:rPr lang="en-US" b="1" dirty="0" err="1"/>
              <a:t>tapawutlandyrylýar</a:t>
            </a:r>
            <a:r>
              <a:rPr lang="en-US" b="1" dirty="0"/>
              <a:t>. </a:t>
            </a:r>
            <a:r>
              <a:rPr lang="en-US" b="1" dirty="0" err="1"/>
              <a:t>Olar</a:t>
            </a:r>
            <a:r>
              <a:rPr lang="en-US" b="1" dirty="0"/>
              <a:t> </a:t>
            </a:r>
            <a:r>
              <a:rPr lang="en-US" b="1" dirty="0" err="1"/>
              <a:t>aşakdaky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yzygiderlige</a:t>
            </a:r>
            <a:r>
              <a:rPr lang="en-US" b="1" dirty="0"/>
              <a:t> </a:t>
            </a:r>
            <a:r>
              <a:rPr lang="en-US" b="1" dirty="0" err="1"/>
              <a:t>eýe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durýarlar</a:t>
            </a:r>
            <a:r>
              <a:rPr lang="en-US" b="1" dirty="0"/>
              <a:t>:</a:t>
            </a:r>
            <a:endParaRPr lang="ru-RU" b="1" dirty="0"/>
          </a:p>
          <a:p>
            <a:r>
              <a:rPr lang="en-US" b="1" i="1" dirty="0">
                <a:solidFill>
                  <a:srgbClr val="FF33CC"/>
                </a:solidFill>
              </a:rPr>
              <a:t>1. </a:t>
            </a:r>
            <a:r>
              <a:rPr lang="en-US" b="1" i="1" dirty="0" err="1">
                <a:solidFill>
                  <a:srgbClr val="FF33CC"/>
                </a:solidFill>
              </a:rPr>
              <a:t>Ygtyýarsyz</a:t>
            </a:r>
            <a:r>
              <a:rPr lang="en-US" b="1" i="1" dirty="0">
                <a:solidFill>
                  <a:srgbClr val="FF33CC"/>
                </a:solidFill>
              </a:rPr>
              <a:t> </a:t>
            </a:r>
            <a:r>
              <a:rPr lang="en-US" b="1" i="1" dirty="0" err="1" smtClean="0">
                <a:solidFill>
                  <a:srgbClr val="FF33CC"/>
                </a:solidFill>
              </a:rPr>
              <a:t>üns</a:t>
            </a:r>
            <a:r>
              <a:rPr lang="en-US" b="1" i="1" dirty="0" smtClean="0">
                <a:solidFill>
                  <a:srgbClr val="FF33CC"/>
                </a:solidFill>
              </a:rPr>
              <a:t>- </a:t>
            </a:r>
            <a:r>
              <a:rPr lang="en-US" b="1" i="1" dirty="0" err="1" smtClean="0"/>
              <a:t>bu</a:t>
            </a:r>
            <a:r>
              <a:rPr lang="en-US" b="1" i="1" dirty="0" smtClean="0">
                <a:solidFill>
                  <a:srgbClr val="FF33CC"/>
                </a:solidFill>
              </a:rPr>
              <a:t> </a:t>
            </a:r>
            <a:r>
              <a:rPr lang="en-US" b="1" dirty="0" err="1" smtClean="0"/>
              <a:t>adam</a:t>
            </a:r>
            <a:r>
              <a:rPr lang="en-US" b="1" dirty="0" smtClean="0"/>
              <a:t> </a:t>
            </a:r>
            <a:r>
              <a:rPr lang="en-US" b="1" dirty="0" err="1"/>
              <a:t>tarapyndan</a:t>
            </a:r>
            <a:r>
              <a:rPr lang="en-US" b="1" dirty="0"/>
              <a:t> </a:t>
            </a:r>
            <a:r>
              <a:rPr lang="en-US" b="1" dirty="0" err="1"/>
              <a:t>öňünden</a:t>
            </a:r>
            <a:r>
              <a:rPr lang="en-US" b="1" dirty="0"/>
              <a:t> </a:t>
            </a:r>
            <a:r>
              <a:rPr lang="en-US" b="1" dirty="0" err="1"/>
              <a:t>niýetlenmezden</a:t>
            </a:r>
            <a:r>
              <a:rPr lang="en-US" b="1" dirty="0"/>
              <a:t>, </a:t>
            </a:r>
            <a:r>
              <a:rPr lang="en-US" b="1" dirty="0" err="1"/>
              <a:t>hiç</a:t>
            </a:r>
            <a:r>
              <a:rPr lang="en-US" b="1" dirty="0"/>
              <a:t> </a:t>
            </a:r>
            <a:r>
              <a:rPr lang="en-US" b="1" dirty="0" err="1"/>
              <a:t>hili</a:t>
            </a:r>
            <a:r>
              <a:rPr lang="en-US" b="1" dirty="0"/>
              <a:t> </a:t>
            </a:r>
            <a:r>
              <a:rPr lang="en-US" b="1" dirty="0" err="1"/>
              <a:t>tagalla</a:t>
            </a:r>
            <a:r>
              <a:rPr lang="en-US" b="1" dirty="0"/>
              <a:t> </a:t>
            </a:r>
            <a:r>
              <a:rPr lang="en-US" b="1" dirty="0" err="1"/>
              <a:t>edilmezden</a:t>
            </a:r>
            <a:r>
              <a:rPr lang="en-US" b="1" dirty="0"/>
              <a:t> </a:t>
            </a:r>
            <a:r>
              <a:rPr lang="en-US" b="1" dirty="0" err="1"/>
              <a:t>döreýän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onuň</a:t>
            </a:r>
            <a:r>
              <a:rPr lang="en-US" b="1" dirty="0"/>
              <a:t> hem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gezeginde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sinonimleri</a:t>
            </a:r>
            <a:r>
              <a:rPr lang="en-US" b="1" dirty="0"/>
              <a:t> </a:t>
            </a:r>
            <a:r>
              <a:rPr lang="en-US" b="1" dirty="0" err="1"/>
              <a:t>bardyr</a:t>
            </a:r>
            <a:r>
              <a:rPr lang="en-US" b="1" dirty="0"/>
              <a:t>. </a:t>
            </a:r>
            <a:r>
              <a:rPr lang="en-US" b="1" dirty="0" err="1"/>
              <a:t>Meselem</a:t>
            </a:r>
            <a:r>
              <a:rPr lang="en-US" b="1" dirty="0"/>
              <a:t>, </a:t>
            </a:r>
            <a:r>
              <a:rPr lang="en-US" b="1" dirty="0" err="1"/>
              <a:t>passiw</a:t>
            </a:r>
            <a:r>
              <a:rPr lang="en-US" b="1" dirty="0"/>
              <a:t>, </a:t>
            </a:r>
            <a:r>
              <a:rPr lang="en-US" b="1" dirty="0" err="1"/>
              <a:t>emosional</a:t>
            </a:r>
            <a:r>
              <a:rPr lang="en-US" b="1" dirty="0"/>
              <a:t>, </a:t>
            </a:r>
            <a:r>
              <a:rPr lang="en-US" b="1" dirty="0" err="1"/>
              <a:t>niýetlenmedik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görnüşlerine</a:t>
            </a:r>
            <a:r>
              <a:rPr lang="en-US" b="1" dirty="0"/>
              <a:t> </a:t>
            </a:r>
            <a:r>
              <a:rPr lang="en-US" b="1" dirty="0" err="1"/>
              <a:t>psihologik</a:t>
            </a:r>
            <a:r>
              <a:rPr lang="en-US" b="1" dirty="0"/>
              <a:t> </a:t>
            </a:r>
            <a:r>
              <a:rPr lang="en-US" b="1" dirty="0" err="1"/>
              <a:t>edebiýatlarda</a:t>
            </a:r>
            <a:r>
              <a:rPr lang="en-US" b="1" dirty="0"/>
              <a:t> </a:t>
            </a:r>
            <a:r>
              <a:rPr lang="en-US" b="1" dirty="0" err="1"/>
              <a:t>duşmak</a:t>
            </a:r>
            <a:r>
              <a:rPr lang="en-US" b="1" dirty="0"/>
              <a:t> </a:t>
            </a:r>
            <a:r>
              <a:rPr lang="en-US" b="1" dirty="0" err="1"/>
              <a:t>bolýar.Bu</a:t>
            </a:r>
            <a:r>
              <a:rPr lang="en-US" b="1" dirty="0"/>
              <a:t> </a:t>
            </a:r>
            <a:r>
              <a:rPr lang="en-US" b="1" dirty="0" err="1"/>
              <a:t>düşünjeleriň</a:t>
            </a:r>
            <a:r>
              <a:rPr lang="en-US" b="1" dirty="0"/>
              <a:t> </a:t>
            </a:r>
            <a:r>
              <a:rPr lang="en-US" b="1" dirty="0" err="1"/>
              <a:t>ählisi</a:t>
            </a:r>
            <a:r>
              <a:rPr lang="en-US" b="1" dirty="0"/>
              <a:t>-de </a:t>
            </a:r>
            <a:r>
              <a:rPr lang="en-US" b="1" dirty="0" err="1"/>
              <a:t>ygtyýarsyz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aýratynlyklaryny</a:t>
            </a:r>
            <a:r>
              <a:rPr lang="en-US" b="1" dirty="0"/>
              <a:t> </a:t>
            </a:r>
            <a:r>
              <a:rPr lang="en-US" b="1" dirty="0" err="1"/>
              <a:t>açmaga</a:t>
            </a:r>
            <a:r>
              <a:rPr lang="en-US" b="1" dirty="0"/>
              <a:t> </a:t>
            </a:r>
            <a:r>
              <a:rPr lang="en-US" b="1" dirty="0" err="1"/>
              <a:t>ýardam</a:t>
            </a:r>
            <a:r>
              <a:rPr lang="en-US" b="1" dirty="0"/>
              <a:t> </a:t>
            </a:r>
            <a:r>
              <a:rPr lang="en-US" b="1" dirty="0" err="1"/>
              <a:t>edýärler</a:t>
            </a:r>
            <a:r>
              <a:rPr lang="en-US" b="1" dirty="0"/>
              <a:t>. </a:t>
            </a:r>
            <a:r>
              <a:rPr lang="en-US" b="1" dirty="0" err="1"/>
              <a:t>Şeýlelik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ýgtyýarsyz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dowamynda</a:t>
            </a:r>
            <a:r>
              <a:rPr lang="en-US" b="1" dirty="0"/>
              <a:t> </a:t>
            </a:r>
            <a:r>
              <a:rPr lang="en-US" b="1" dirty="0" err="1"/>
              <a:t>obýektiň</a:t>
            </a:r>
            <a:r>
              <a:rPr lang="en-US" b="1" dirty="0"/>
              <a:t> </a:t>
            </a:r>
            <a:r>
              <a:rPr lang="en-US" b="1" dirty="0" err="1" smtClean="0"/>
              <a:t>gyjyndyryjyly</a:t>
            </a:r>
            <a:r>
              <a:rPr lang="tk-TM" b="1" dirty="0" smtClean="0"/>
              <a:t> </a:t>
            </a:r>
            <a:r>
              <a:rPr lang="en-US" b="1" dirty="0" err="1" smtClean="0"/>
              <a:t>aýratynlyklaryna</a:t>
            </a:r>
            <a:r>
              <a:rPr lang="en-US" b="1" dirty="0" smtClean="0"/>
              <a:t> </a:t>
            </a:r>
            <a:r>
              <a:rPr lang="en-US" b="1" dirty="0" err="1"/>
              <a:t>baglylykda</a:t>
            </a:r>
            <a:r>
              <a:rPr lang="en-US" b="1" dirty="0"/>
              <a:t>, </a:t>
            </a:r>
            <a:r>
              <a:rPr lang="en-US" b="1" dirty="0" err="1"/>
              <a:t>aňyň</a:t>
            </a:r>
            <a:r>
              <a:rPr lang="en-US" b="1" dirty="0"/>
              <a:t>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obýekte</a:t>
            </a:r>
            <a:r>
              <a:rPr lang="en-US" b="1" dirty="0"/>
              <a:t> </a:t>
            </a:r>
            <a:r>
              <a:rPr lang="en-US" b="1" dirty="0" err="1"/>
              <a:t>jemlenmegi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07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7400" y="440267"/>
            <a:ext cx="10515600" cy="58890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dirty="0">
                <a:solidFill>
                  <a:srgbClr val="FF33CC"/>
                </a:solidFill>
              </a:rPr>
              <a:t>2. </a:t>
            </a:r>
            <a:r>
              <a:rPr lang="en-US" b="1" i="1" dirty="0" err="1">
                <a:solidFill>
                  <a:srgbClr val="FF33CC"/>
                </a:solidFill>
              </a:rPr>
              <a:t>Ygtyýarly</a:t>
            </a:r>
            <a:r>
              <a:rPr lang="en-US" b="1" i="1" dirty="0">
                <a:solidFill>
                  <a:srgbClr val="FF33CC"/>
                </a:solidFill>
              </a:rPr>
              <a:t> </a:t>
            </a:r>
            <a:r>
              <a:rPr lang="en-US" b="1" i="1" dirty="0" err="1">
                <a:solidFill>
                  <a:srgbClr val="FF33CC"/>
                </a:solidFill>
              </a:rPr>
              <a:t>üns</a:t>
            </a:r>
            <a:r>
              <a:rPr lang="en-US" b="1" i="1" dirty="0">
                <a:solidFill>
                  <a:srgbClr val="FF33CC"/>
                </a:solidFill>
              </a:rPr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obýektde</a:t>
            </a:r>
            <a:r>
              <a:rPr lang="en-US" b="1" dirty="0"/>
              <a:t> </a:t>
            </a:r>
            <a:r>
              <a:rPr lang="en-US" b="1" dirty="0" err="1"/>
              <a:t>aňly-düşünjeli</a:t>
            </a:r>
            <a:r>
              <a:rPr lang="en-US" b="1" dirty="0"/>
              <a:t> </a:t>
            </a:r>
            <a:r>
              <a:rPr lang="en-US" b="1" dirty="0" err="1"/>
              <a:t>jemlenmesi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talaplary</a:t>
            </a:r>
            <a:r>
              <a:rPr lang="en-US" b="1" dirty="0"/>
              <a:t> </a:t>
            </a:r>
            <a:r>
              <a:rPr lang="en-US" b="1" dirty="0" err="1"/>
              <a:t>arkaly</a:t>
            </a:r>
            <a:r>
              <a:rPr lang="en-US" b="1" dirty="0"/>
              <a:t> </a:t>
            </a:r>
            <a:r>
              <a:rPr lang="en-US" b="1" dirty="0" err="1"/>
              <a:t>gönükdirilýär</a:t>
            </a:r>
            <a:r>
              <a:rPr lang="en-US" b="1" dirty="0"/>
              <a:t>.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wagtynda</a:t>
            </a:r>
            <a:r>
              <a:rPr lang="en-US" b="1" dirty="0"/>
              <a:t> </a:t>
            </a:r>
            <a:r>
              <a:rPr lang="en-US" b="1" dirty="0" err="1"/>
              <a:t>gönükdirilmek</a:t>
            </a:r>
            <a:r>
              <a:rPr lang="en-US" b="1" dirty="0"/>
              <a:t> we </a:t>
            </a:r>
            <a:r>
              <a:rPr lang="en-US" b="1" dirty="0" err="1"/>
              <a:t>jemlenmek</a:t>
            </a:r>
            <a:r>
              <a:rPr lang="en-US" b="1" dirty="0"/>
              <a:t> </a:t>
            </a:r>
            <a:r>
              <a:rPr lang="en-US" b="1" dirty="0" err="1"/>
              <a:t>diňe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emosional</a:t>
            </a:r>
            <a:r>
              <a:rPr lang="en-US" b="1" dirty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ýakymly</a:t>
            </a:r>
            <a:r>
              <a:rPr lang="en-US" b="1" dirty="0"/>
              <a:t> </a:t>
            </a:r>
            <a:r>
              <a:rPr lang="en-US" b="1" dirty="0" err="1"/>
              <a:t>zatlar</a:t>
            </a:r>
            <a:r>
              <a:rPr lang="en-US" b="1" dirty="0"/>
              <a:t> </a:t>
            </a:r>
            <a:r>
              <a:rPr lang="en-US" b="1" dirty="0" err="1"/>
              <a:t>däl</a:t>
            </a:r>
            <a:r>
              <a:rPr lang="en-US" b="1" dirty="0"/>
              <a:t>-de,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 smtClean="0"/>
              <a:t>derejede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 smtClean="0"/>
              <a:t>hökmany</a:t>
            </a:r>
            <a:r>
              <a:rPr lang="en-US" b="1" dirty="0"/>
              <a:t>, </a:t>
            </a:r>
            <a:r>
              <a:rPr lang="en-US" b="1" dirty="0" err="1"/>
              <a:t>derwaýys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zatlarda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 </a:t>
            </a:r>
            <a:r>
              <a:rPr lang="en-US" b="1" dirty="0" err="1"/>
              <a:t>Şonuň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hem,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psihologik</a:t>
            </a:r>
            <a:r>
              <a:rPr lang="en-US" b="1" dirty="0"/>
              <a:t> </a:t>
            </a:r>
            <a:r>
              <a:rPr lang="en-US" b="1" dirty="0" err="1"/>
              <a:t>manysy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maksatlarynyň</a:t>
            </a:r>
            <a:r>
              <a:rPr lang="en-US" b="1" dirty="0"/>
              <a:t> </a:t>
            </a:r>
            <a:r>
              <a:rPr lang="en-US" b="1" dirty="0" err="1"/>
              <a:t>goýluşy</a:t>
            </a:r>
            <a:r>
              <a:rPr lang="en-US" b="1" dirty="0"/>
              <a:t> we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tagallalary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baglanyşyklydyr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i="1" dirty="0">
                <a:solidFill>
                  <a:srgbClr val="FF33CC"/>
                </a:solidFill>
              </a:rPr>
              <a:t>3. </a:t>
            </a:r>
            <a:r>
              <a:rPr lang="en-US" b="1" i="1" dirty="0" err="1">
                <a:solidFill>
                  <a:srgbClr val="FF33CC"/>
                </a:solidFill>
              </a:rPr>
              <a:t>Ygtyýardan</a:t>
            </a:r>
            <a:r>
              <a:rPr lang="en-US" b="1" i="1" dirty="0">
                <a:solidFill>
                  <a:srgbClr val="FF33CC"/>
                </a:solidFill>
              </a:rPr>
              <a:t> </a:t>
            </a:r>
            <a:r>
              <a:rPr lang="en-US" b="1" i="1" dirty="0" err="1">
                <a:solidFill>
                  <a:srgbClr val="FF33CC"/>
                </a:solidFill>
              </a:rPr>
              <a:t>soňky</a:t>
            </a:r>
            <a:r>
              <a:rPr lang="en-US" b="1" i="1" dirty="0">
                <a:solidFill>
                  <a:srgbClr val="FF33CC"/>
                </a:solidFill>
              </a:rPr>
              <a:t> </a:t>
            </a:r>
            <a:r>
              <a:rPr lang="en-US" b="1" i="1" dirty="0" err="1">
                <a:solidFill>
                  <a:srgbClr val="FF33CC"/>
                </a:solidFill>
              </a:rPr>
              <a:t>üns</a:t>
            </a:r>
            <a:r>
              <a:rPr lang="en-US" b="1" i="1" dirty="0">
                <a:solidFill>
                  <a:srgbClr val="FF33CC"/>
                </a:solidFill>
              </a:rPr>
              <a:t>. </a:t>
            </a:r>
            <a:r>
              <a:rPr lang="en-US" b="1" dirty="0" err="1"/>
              <a:t>Ünsüň</a:t>
            </a:r>
            <a:r>
              <a:rPr lang="en-US" b="1" dirty="0"/>
              <a:t>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görnüşiniň</a:t>
            </a:r>
            <a:r>
              <a:rPr lang="en-US" b="1" dirty="0"/>
              <a:t>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döränden</a:t>
            </a:r>
            <a:r>
              <a:rPr lang="en-US" b="1" dirty="0"/>
              <a:t> </a:t>
            </a:r>
            <a:r>
              <a:rPr lang="en-US" b="1" dirty="0" err="1"/>
              <a:t>soň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çykýandygy</a:t>
            </a:r>
            <a:r>
              <a:rPr lang="en-US" b="1" dirty="0"/>
              <a:t> </a:t>
            </a:r>
            <a:r>
              <a:rPr lang="en-US" b="1" dirty="0" err="1"/>
              <a:t>terminiň</a:t>
            </a:r>
            <a:r>
              <a:rPr lang="en-US" b="1" dirty="0"/>
              <a:t> </a:t>
            </a:r>
            <a:r>
              <a:rPr lang="en-US" b="1" dirty="0" err="1"/>
              <a:t>özünden</a:t>
            </a:r>
            <a:r>
              <a:rPr lang="en-US" b="1" dirty="0"/>
              <a:t> </a:t>
            </a:r>
            <a:r>
              <a:rPr lang="en-US" b="1" dirty="0" err="1"/>
              <a:t>düşnüklidir</a:t>
            </a:r>
            <a:r>
              <a:rPr lang="en-US" b="1" dirty="0"/>
              <a:t>. </a:t>
            </a:r>
            <a:r>
              <a:rPr lang="en-US" b="1" dirty="0" err="1"/>
              <a:t>Ygtyýardan</a:t>
            </a:r>
            <a:r>
              <a:rPr lang="en-US" b="1" dirty="0"/>
              <a:t> </a:t>
            </a:r>
            <a:r>
              <a:rPr lang="en-US" b="1" dirty="0" err="1"/>
              <a:t>soňky</a:t>
            </a:r>
            <a:r>
              <a:rPr lang="en-US" b="1" dirty="0"/>
              <a:t> </a:t>
            </a:r>
            <a:r>
              <a:rPr lang="en-US" b="1" dirty="0" err="1"/>
              <a:t>ünsde</a:t>
            </a:r>
            <a:r>
              <a:rPr lang="en-US" b="1" dirty="0"/>
              <a:t>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wagtynda</a:t>
            </a:r>
            <a:r>
              <a:rPr lang="en-US" b="1" dirty="0"/>
              <a:t> </a:t>
            </a:r>
            <a:r>
              <a:rPr lang="en-US" b="1" dirty="0" err="1"/>
              <a:t>jemlenmek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ygtyýarly</a:t>
            </a:r>
            <a:r>
              <a:rPr lang="en-US" b="1" dirty="0"/>
              <a:t> </a:t>
            </a:r>
            <a:r>
              <a:rPr lang="en-US" b="1" dirty="0" err="1"/>
              <a:t>dartgynlylyk</a:t>
            </a:r>
            <a:r>
              <a:rPr lang="en-US" b="1" dirty="0"/>
              <a:t> </a:t>
            </a:r>
            <a:r>
              <a:rPr lang="en-US" b="1" dirty="0" err="1"/>
              <a:t>peselýär</a:t>
            </a:r>
            <a:r>
              <a:rPr lang="en-US" b="1" dirty="0"/>
              <a:t>. </a:t>
            </a:r>
            <a:r>
              <a:rPr lang="en-US" b="1" dirty="0" err="1"/>
              <a:t>Şeýlelikde</a:t>
            </a:r>
            <a:r>
              <a:rPr lang="en-US" b="1" dirty="0"/>
              <a:t>, </a:t>
            </a:r>
            <a:r>
              <a:rPr lang="en-US" b="1" dirty="0" err="1"/>
              <a:t>ygytyýardan</a:t>
            </a:r>
            <a:r>
              <a:rPr lang="en-US" b="1" dirty="0"/>
              <a:t> </a:t>
            </a:r>
            <a:r>
              <a:rPr lang="en-US" b="1" dirty="0" err="1"/>
              <a:t>soňky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obýektiň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ähmiýetine</a:t>
            </a:r>
            <a:r>
              <a:rPr lang="en-US" b="1" dirty="0"/>
              <a:t> </a:t>
            </a:r>
            <a:r>
              <a:rPr lang="en-US" b="1" dirty="0" err="1"/>
              <a:t>laýyklykda</a:t>
            </a:r>
            <a:r>
              <a:rPr lang="en-US" b="1" dirty="0"/>
              <a:t>,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aňynda</a:t>
            </a:r>
            <a:r>
              <a:rPr lang="en-US" b="1" dirty="0"/>
              <a:t> </a:t>
            </a:r>
            <a:r>
              <a:rPr lang="en-US" b="1" dirty="0" err="1"/>
              <a:t>jemlenmegidir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068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1" y="423333"/>
            <a:ext cx="11260667" cy="60452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sz="4000" b="1" dirty="0">
                <a:solidFill>
                  <a:srgbClr val="000066"/>
                </a:solidFill>
              </a:rPr>
              <a:t>2. </a:t>
            </a:r>
            <a:r>
              <a:rPr lang="ru-RU" sz="4000" b="1" dirty="0" err="1">
                <a:solidFill>
                  <a:srgbClr val="000066"/>
                </a:solidFill>
              </a:rPr>
              <a:t>Ünsüň</a:t>
            </a:r>
            <a:r>
              <a:rPr lang="ru-RU" sz="4000" b="1" dirty="0">
                <a:solidFill>
                  <a:srgbClr val="000066"/>
                </a:solidFill>
              </a:rPr>
              <a:t> </a:t>
            </a:r>
            <a:r>
              <a:rPr lang="ru-RU" sz="4000" b="1" dirty="0" err="1">
                <a:solidFill>
                  <a:srgbClr val="000066"/>
                </a:solidFill>
              </a:rPr>
              <a:t>häsiýetleri</a:t>
            </a:r>
            <a:r>
              <a:rPr lang="ru-RU" sz="4000" b="1" dirty="0">
                <a:solidFill>
                  <a:srgbClr val="000066"/>
                </a:solidFill>
              </a:rPr>
              <a:t>.</a:t>
            </a:r>
          </a:p>
          <a:p>
            <a:r>
              <a:rPr lang="ru-RU" sz="4000" b="1" i="1" dirty="0" err="1">
                <a:solidFill>
                  <a:srgbClr val="00B0F0"/>
                </a:solidFill>
              </a:rPr>
              <a:t>Ünsüň</a:t>
            </a:r>
            <a:r>
              <a:rPr lang="ru-RU" sz="4000" b="1" i="1" dirty="0">
                <a:solidFill>
                  <a:srgbClr val="00B0F0"/>
                </a:solidFill>
              </a:rPr>
              <a:t> </a:t>
            </a:r>
            <a:r>
              <a:rPr lang="ru-RU" sz="4000" b="1" i="1" dirty="0" err="1">
                <a:solidFill>
                  <a:srgbClr val="00B0F0"/>
                </a:solidFill>
              </a:rPr>
              <a:t>häsiýetleri</a:t>
            </a:r>
            <a:r>
              <a:rPr lang="ru-RU" sz="4000" b="1" i="1" dirty="0">
                <a:solidFill>
                  <a:srgbClr val="00B0F0"/>
                </a:solidFill>
              </a:rPr>
              <a:t>. </a:t>
            </a:r>
            <a:r>
              <a:rPr lang="ru-RU" sz="4000" b="1" dirty="0" err="1"/>
              <a:t>Ünsüň</a:t>
            </a:r>
            <a:r>
              <a:rPr lang="ru-RU" sz="4000" b="1" dirty="0"/>
              <a:t> </a:t>
            </a:r>
            <a:r>
              <a:rPr lang="ru-RU" sz="4000" b="1" dirty="0" err="1"/>
              <a:t>häsiýetlerine</a:t>
            </a:r>
            <a:r>
              <a:rPr lang="ru-RU" sz="4000" b="1" dirty="0"/>
              <a:t> </a:t>
            </a:r>
            <a:r>
              <a:rPr lang="ru-RU" sz="4000" b="1" dirty="0" err="1"/>
              <a:t>şu</a:t>
            </a:r>
            <a:r>
              <a:rPr lang="ru-RU" sz="4000" b="1" dirty="0"/>
              <a:t> </a:t>
            </a:r>
            <a:r>
              <a:rPr lang="ru-RU" sz="4000" b="1" dirty="0" err="1"/>
              <a:t>aşakdakylary</a:t>
            </a:r>
            <a:r>
              <a:rPr lang="ru-RU" sz="4000" b="1" dirty="0"/>
              <a:t> </a:t>
            </a:r>
            <a:r>
              <a:rPr lang="en-US" sz="4000" b="1" dirty="0" err="1"/>
              <a:t>degişli</a:t>
            </a:r>
            <a:r>
              <a:rPr lang="en-US" sz="4000" b="1" dirty="0"/>
              <a:t> </a:t>
            </a:r>
            <a:r>
              <a:rPr lang="en-US" sz="4000" b="1" dirty="0" err="1"/>
              <a:t>edip</a:t>
            </a:r>
            <a:r>
              <a:rPr lang="en-US" sz="4000" b="1" dirty="0"/>
              <a:t> </a:t>
            </a:r>
            <a:r>
              <a:rPr lang="en-US" sz="4000" b="1" dirty="0" err="1"/>
              <a:t>bolar</a:t>
            </a:r>
            <a:r>
              <a:rPr lang="en-US" sz="4000" b="1" dirty="0"/>
              <a:t>:</a:t>
            </a:r>
            <a:endParaRPr lang="ru-RU" sz="4000" b="1" dirty="0"/>
          </a:p>
          <a:p>
            <a:r>
              <a:rPr lang="en-US" sz="4000" b="1" i="1" dirty="0">
                <a:solidFill>
                  <a:srgbClr val="009900"/>
                </a:solidFill>
              </a:rPr>
              <a:t>1. </a:t>
            </a:r>
            <a:r>
              <a:rPr lang="en-US" sz="4000" b="1" i="1" dirty="0" err="1">
                <a:solidFill>
                  <a:srgbClr val="009900"/>
                </a:solidFill>
              </a:rPr>
              <a:t>Ünsüň</a:t>
            </a:r>
            <a:r>
              <a:rPr lang="en-US" sz="4000" b="1" i="1" dirty="0">
                <a:solidFill>
                  <a:srgbClr val="009900"/>
                </a:solidFill>
              </a:rPr>
              <a:t> </a:t>
            </a:r>
            <a:r>
              <a:rPr lang="en-US" sz="4000" b="1" i="1" dirty="0" err="1">
                <a:solidFill>
                  <a:srgbClr val="009900"/>
                </a:solidFill>
              </a:rPr>
              <a:t>göwrümi</a:t>
            </a:r>
            <a:r>
              <a:rPr lang="en-US" sz="4000" b="1" i="1" dirty="0">
                <a:solidFill>
                  <a:srgbClr val="009900"/>
                </a:solidFill>
              </a:rPr>
              <a:t>;</a:t>
            </a:r>
            <a:endParaRPr lang="ru-RU" sz="4000" b="1" i="1" dirty="0">
              <a:solidFill>
                <a:srgbClr val="009900"/>
              </a:solidFill>
            </a:endParaRPr>
          </a:p>
          <a:p>
            <a:r>
              <a:rPr lang="en-US" sz="4000" b="1" i="1" dirty="0">
                <a:solidFill>
                  <a:srgbClr val="009900"/>
                </a:solidFill>
              </a:rPr>
              <a:t>2. </a:t>
            </a:r>
            <a:r>
              <a:rPr lang="en-US" sz="4000" b="1" i="1" dirty="0" err="1">
                <a:solidFill>
                  <a:srgbClr val="009900"/>
                </a:solidFill>
              </a:rPr>
              <a:t>Ünsüň</a:t>
            </a:r>
            <a:r>
              <a:rPr lang="en-US" sz="4000" b="1" i="1" dirty="0">
                <a:solidFill>
                  <a:srgbClr val="009900"/>
                </a:solidFill>
              </a:rPr>
              <a:t> </a:t>
            </a:r>
            <a:r>
              <a:rPr lang="en-US" sz="4000" b="1" i="1" dirty="0" err="1">
                <a:solidFill>
                  <a:srgbClr val="009900"/>
                </a:solidFill>
              </a:rPr>
              <a:t>paýlanmagy</a:t>
            </a:r>
            <a:r>
              <a:rPr lang="en-US" sz="4000" b="1" i="1" dirty="0">
                <a:solidFill>
                  <a:srgbClr val="009900"/>
                </a:solidFill>
              </a:rPr>
              <a:t>;</a:t>
            </a:r>
            <a:endParaRPr lang="ru-RU" sz="4000" b="1" i="1" dirty="0">
              <a:solidFill>
                <a:srgbClr val="009900"/>
              </a:solidFill>
            </a:endParaRPr>
          </a:p>
          <a:p>
            <a:r>
              <a:rPr lang="en-US" sz="4000" b="1" i="1" dirty="0">
                <a:solidFill>
                  <a:srgbClr val="009900"/>
                </a:solidFill>
              </a:rPr>
              <a:t>3. </a:t>
            </a:r>
            <a:r>
              <a:rPr lang="en-US" sz="4000" b="1" i="1" dirty="0" err="1">
                <a:solidFill>
                  <a:srgbClr val="009900"/>
                </a:solidFill>
              </a:rPr>
              <a:t>Ünsüň</a:t>
            </a:r>
            <a:r>
              <a:rPr lang="en-US" sz="4000" b="1" i="1" dirty="0">
                <a:solidFill>
                  <a:srgbClr val="009900"/>
                </a:solidFill>
              </a:rPr>
              <a:t> </a:t>
            </a:r>
            <a:r>
              <a:rPr lang="en-US" sz="4000" b="1" i="1" dirty="0" err="1">
                <a:solidFill>
                  <a:srgbClr val="009900"/>
                </a:solidFill>
              </a:rPr>
              <a:t>durnuklylygy</a:t>
            </a:r>
            <a:r>
              <a:rPr lang="en-US" sz="4000" b="1" i="1" dirty="0">
                <a:solidFill>
                  <a:srgbClr val="009900"/>
                </a:solidFill>
              </a:rPr>
              <a:t> we </a:t>
            </a:r>
            <a:r>
              <a:rPr lang="en-US" sz="4000" b="1" i="1" dirty="0" err="1">
                <a:solidFill>
                  <a:srgbClr val="009900"/>
                </a:solidFill>
              </a:rPr>
              <a:t>onuň</a:t>
            </a:r>
            <a:r>
              <a:rPr lang="en-US" sz="4000" b="1" i="1" dirty="0">
                <a:solidFill>
                  <a:srgbClr val="009900"/>
                </a:solidFill>
              </a:rPr>
              <a:t> </a:t>
            </a:r>
            <a:r>
              <a:rPr lang="en-US" sz="4000" b="1" i="1" dirty="0" err="1">
                <a:solidFill>
                  <a:srgbClr val="009900"/>
                </a:solidFill>
              </a:rPr>
              <a:t>başga</a:t>
            </a:r>
            <a:r>
              <a:rPr lang="en-US" sz="4000" b="1" i="1" dirty="0">
                <a:solidFill>
                  <a:srgbClr val="009900"/>
                </a:solidFill>
              </a:rPr>
              <a:t> </a:t>
            </a:r>
            <a:r>
              <a:rPr lang="en-US" sz="4000" b="1" i="1" dirty="0" err="1">
                <a:solidFill>
                  <a:srgbClr val="009900"/>
                </a:solidFill>
              </a:rPr>
              <a:t>zada</a:t>
            </a:r>
            <a:r>
              <a:rPr lang="en-US" sz="4000" b="1" i="1" dirty="0">
                <a:solidFill>
                  <a:srgbClr val="009900"/>
                </a:solidFill>
              </a:rPr>
              <a:t> </a:t>
            </a:r>
            <a:r>
              <a:rPr lang="en-US" sz="4000" b="1" i="1" dirty="0" err="1">
                <a:solidFill>
                  <a:srgbClr val="009900"/>
                </a:solidFill>
              </a:rPr>
              <a:t>geçmegi</a:t>
            </a:r>
            <a:r>
              <a:rPr lang="en-US" sz="4000" b="1" i="1" dirty="0">
                <a:solidFill>
                  <a:srgbClr val="009900"/>
                </a:solidFill>
              </a:rPr>
              <a:t>.</a:t>
            </a:r>
            <a:endParaRPr lang="ru-RU" sz="4000" b="1" i="1" dirty="0">
              <a:solidFill>
                <a:srgbClr val="009900"/>
              </a:solidFill>
            </a:endParaRPr>
          </a:p>
          <a:p>
            <a:r>
              <a:rPr lang="en-US" sz="4000" b="1" i="1" dirty="0" err="1">
                <a:solidFill>
                  <a:srgbClr val="C00000"/>
                </a:solidFill>
              </a:rPr>
              <a:t>Ünsüň</a:t>
            </a:r>
            <a:r>
              <a:rPr lang="en-US" sz="4000" b="1" i="1" dirty="0">
                <a:solidFill>
                  <a:srgbClr val="C00000"/>
                </a:solidFill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</a:rPr>
              <a:t>göwrümi</a:t>
            </a:r>
            <a:r>
              <a:rPr lang="en-US" sz="4000" b="1" i="1" dirty="0">
                <a:solidFill>
                  <a:srgbClr val="C00000"/>
                </a:solidFill>
              </a:rPr>
              <a:t>.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göwrümi</a:t>
            </a:r>
            <a:r>
              <a:rPr lang="en-US" sz="4000" b="1" dirty="0"/>
              <a:t> </a:t>
            </a:r>
            <a:r>
              <a:rPr lang="en-US" sz="4000" b="1" dirty="0" err="1"/>
              <a:t>iňňän</a:t>
            </a:r>
            <a:r>
              <a:rPr lang="en-US" sz="4000" b="1" dirty="0"/>
              <a:t> </a:t>
            </a:r>
            <a:r>
              <a:rPr lang="en-US" sz="4000" b="1" dirty="0" err="1"/>
              <a:t>çäkli</a:t>
            </a:r>
            <a:r>
              <a:rPr lang="en-US" sz="4000" b="1" dirty="0"/>
              <a:t> </a:t>
            </a:r>
            <a:r>
              <a:rPr lang="en-US" sz="4000" b="1" dirty="0" err="1"/>
              <a:t>wagtda</a:t>
            </a:r>
            <a:r>
              <a:rPr lang="en-US" sz="4000" b="1" dirty="0"/>
              <a:t> </a:t>
            </a:r>
            <a:r>
              <a:rPr lang="en-US" sz="4000" b="1" dirty="0" err="1"/>
              <a:t>onuň</a:t>
            </a:r>
            <a:r>
              <a:rPr lang="en-US" sz="4000" b="1" dirty="0"/>
              <a:t> </a:t>
            </a:r>
            <a:r>
              <a:rPr lang="en-US" sz="4000" b="1" dirty="0" err="1"/>
              <a:t>öz</a:t>
            </a:r>
            <a:r>
              <a:rPr lang="en-US" sz="4000" b="1" dirty="0"/>
              <a:t> </a:t>
            </a:r>
            <a:r>
              <a:rPr lang="en-US" sz="4000" b="1" dirty="0" err="1"/>
              <a:t>içine</a:t>
            </a:r>
            <a:r>
              <a:rPr lang="en-US" sz="4000" b="1" dirty="0"/>
              <a:t> </a:t>
            </a:r>
            <a:r>
              <a:rPr lang="en-US" sz="4000" b="1" dirty="0" err="1"/>
              <a:t>alyp</a:t>
            </a:r>
            <a:r>
              <a:rPr lang="en-US" sz="4000" b="1" dirty="0"/>
              <a:t> </a:t>
            </a:r>
            <a:r>
              <a:rPr lang="en-US" sz="4000" b="1" dirty="0" err="1"/>
              <a:t>biljek</a:t>
            </a:r>
            <a:r>
              <a:rPr lang="en-US" sz="4000" b="1" dirty="0"/>
              <a:t> </a:t>
            </a:r>
            <a:r>
              <a:rPr lang="en-US" sz="4000" b="1" dirty="0" err="1"/>
              <a:t>obýektleriniň</a:t>
            </a:r>
            <a:r>
              <a:rPr lang="en-US" sz="4000" b="1" dirty="0"/>
              <a:t> </a:t>
            </a:r>
            <a:r>
              <a:rPr lang="en-US" sz="4000" b="1" dirty="0" err="1"/>
              <a:t>mukdary</a:t>
            </a:r>
            <a:r>
              <a:rPr lang="en-US" sz="4000" b="1" dirty="0"/>
              <a:t> </a:t>
            </a:r>
            <a:r>
              <a:rPr lang="en-US" sz="4000" b="1" dirty="0" err="1"/>
              <a:t>bilen</a:t>
            </a:r>
            <a:r>
              <a:rPr lang="en-US" sz="4000" b="1" dirty="0"/>
              <a:t> </a:t>
            </a:r>
            <a:r>
              <a:rPr lang="en-US" sz="4000" b="1" dirty="0" err="1"/>
              <a:t>ölçelýär</a:t>
            </a:r>
            <a:r>
              <a:rPr lang="en-US" sz="4000" b="1" dirty="0"/>
              <a:t>.</a:t>
            </a:r>
            <a:endParaRPr lang="ru-RU" sz="4000" b="1" dirty="0"/>
          </a:p>
          <a:p>
            <a:r>
              <a:rPr lang="en-US" sz="4000" b="1" i="1" dirty="0" err="1">
                <a:solidFill>
                  <a:srgbClr val="C00000"/>
                </a:solidFill>
              </a:rPr>
              <a:t>Ünsüň</a:t>
            </a:r>
            <a:r>
              <a:rPr lang="en-US" sz="4000" b="1" i="1" dirty="0">
                <a:solidFill>
                  <a:srgbClr val="C00000"/>
                </a:solidFill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</a:rPr>
              <a:t>paýlanmagy</a:t>
            </a:r>
            <a:r>
              <a:rPr lang="en-US" sz="4000" b="1" i="1" dirty="0">
                <a:solidFill>
                  <a:srgbClr val="C00000"/>
                </a:solidFill>
              </a:rPr>
              <a:t>.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paýlanmagy</a:t>
            </a:r>
            <a:r>
              <a:rPr lang="en-US" sz="4000" b="1" dirty="0"/>
              <a:t> </a:t>
            </a:r>
            <a:r>
              <a:rPr lang="en-US" sz="4000" b="1" dirty="0" err="1"/>
              <a:t>islendik</a:t>
            </a:r>
            <a:r>
              <a:rPr lang="en-US" sz="4000" b="1" dirty="0"/>
              <a:t> </a:t>
            </a:r>
            <a:r>
              <a:rPr lang="en-US" sz="4000" b="1" dirty="0" err="1"/>
              <a:t>iş</a:t>
            </a:r>
            <a:r>
              <a:rPr lang="en-US" sz="4000" b="1" dirty="0"/>
              <a:t> </a:t>
            </a:r>
            <a:r>
              <a:rPr lang="en-US" sz="4000" b="1" dirty="0" err="1"/>
              <a:t>edýän</a:t>
            </a:r>
            <a:r>
              <a:rPr lang="en-US" sz="4000" b="1" dirty="0"/>
              <a:t> </a:t>
            </a:r>
            <a:r>
              <a:rPr lang="en-US" sz="4000" b="1" dirty="0" err="1"/>
              <a:t>adamyň</a:t>
            </a:r>
            <a:r>
              <a:rPr lang="en-US" sz="4000" b="1" dirty="0"/>
              <a:t> </a:t>
            </a:r>
            <a:r>
              <a:rPr lang="en-US" sz="4000" b="1" dirty="0" err="1"/>
              <a:t>üns</a:t>
            </a:r>
            <a:r>
              <a:rPr lang="en-US" sz="4000" b="1" dirty="0"/>
              <a:t> </a:t>
            </a:r>
            <a:r>
              <a:rPr lang="en-US" sz="4000" b="1" dirty="0" err="1"/>
              <a:t>merkezinde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wagtda</a:t>
            </a:r>
            <a:r>
              <a:rPr lang="en-US" sz="4000" b="1" dirty="0"/>
              <a:t> </a:t>
            </a:r>
            <a:r>
              <a:rPr lang="en-US" sz="4000" b="1" dirty="0" err="1"/>
              <a:t>birnäçe</a:t>
            </a:r>
            <a:r>
              <a:rPr lang="en-US" sz="4000" b="1" dirty="0"/>
              <a:t> </a:t>
            </a:r>
            <a:r>
              <a:rPr lang="en-US" sz="4000" b="1" dirty="0" err="1"/>
              <a:t>obýekti</a:t>
            </a:r>
            <a:r>
              <a:rPr lang="en-US" sz="4000" b="1" dirty="0"/>
              <a:t> </a:t>
            </a:r>
            <a:r>
              <a:rPr lang="en-US" sz="4000" b="1" dirty="0" err="1"/>
              <a:t>saklap</a:t>
            </a:r>
            <a:r>
              <a:rPr lang="en-US" sz="4000" b="1" dirty="0"/>
              <a:t> </a:t>
            </a:r>
            <a:r>
              <a:rPr lang="en-US" sz="4000" b="1" dirty="0" err="1"/>
              <a:t>bilmeginde</a:t>
            </a:r>
            <a:r>
              <a:rPr lang="en-US" sz="4000" b="1" dirty="0"/>
              <a:t> </a:t>
            </a:r>
            <a:r>
              <a:rPr lang="en-US" sz="4000" b="1" dirty="0" err="1"/>
              <a:t>aňlanylýar</a:t>
            </a:r>
            <a:r>
              <a:rPr lang="en-US" sz="4000" b="1" dirty="0"/>
              <a:t>. </a:t>
            </a:r>
            <a:r>
              <a:rPr lang="en-US" sz="4000" b="1" dirty="0" err="1"/>
              <a:t>Ünsi</a:t>
            </a:r>
            <a:r>
              <a:rPr lang="en-US" sz="4000" b="1" dirty="0"/>
              <a:t> </a:t>
            </a:r>
            <a:r>
              <a:rPr lang="en-US" sz="4000" b="1" dirty="0" err="1"/>
              <a:t>paýlamagy</a:t>
            </a:r>
            <a:r>
              <a:rPr lang="en-US" sz="4000" b="1" dirty="0"/>
              <a:t> </a:t>
            </a:r>
            <a:r>
              <a:rPr lang="en-US" sz="4000" b="1" dirty="0" err="1"/>
              <a:t>başarmak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işi</a:t>
            </a:r>
            <a:r>
              <a:rPr lang="en-US" sz="4000" b="1" dirty="0"/>
              <a:t>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merkezinde</a:t>
            </a:r>
            <a:r>
              <a:rPr lang="en-US" sz="4000" b="1" dirty="0"/>
              <a:t> </a:t>
            </a:r>
            <a:r>
              <a:rPr lang="en-US" sz="4000" b="1" dirty="0" err="1"/>
              <a:t>saklap</a:t>
            </a:r>
            <a:r>
              <a:rPr lang="en-US" sz="4000" b="1" dirty="0"/>
              <a:t>, </a:t>
            </a:r>
            <a:r>
              <a:rPr lang="en-US" sz="4000" b="1" dirty="0" err="1"/>
              <a:t>şol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wagtyň</a:t>
            </a:r>
            <a:r>
              <a:rPr lang="en-US" sz="4000" b="1" dirty="0"/>
              <a:t> </a:t>
            </a:r>
            <a:r>
              <a:rPr lang="en-US" sz="4000" b="1" dirty="0" err="1"/>
              <a:t>özünde</a:t>
            </a:r>
            <a:r>
              <a:rPr lang="en-US" sz="4000" b="1" dirty="0"/>
              <a:t> </a:t>
            </a:r>
            <a:r>
              <a:rPr lang="en-US" sz="4000" b="1" dirty="0" err="1"/>
              <a:t>ünsi</a:t>
            </a:r>
            <a:r>
              <a:rPr lang="en-US" sz="4000" b="1" dirty="0"/>
              <a:t> </a:t>
            </a:r>
            <a:r>
              <a:rPr lang="en-US" sz="4000" b="1" dirty="0" err="1"/>
              <a:t>başga</a:t>
            </a:r>
            <a:r>
              <a:rPr lang="en-US" sz="4000" b="1" dirty="0"/>
              <a:t> </a:t>
            </a:r>
            <a:r>
              <a:rPr lang="en-US" sz="4000" b="1" dirty="0" err="1"/>
              <a:t>işe</a:t>
            </a:r>
            <a:r>
              <a:rPr lang="en-US" sz="4000" b="1" dirty="0"/>
              <a:t> hem </a:t>
            </a:r>
            <a:r>
              <a:rPr lang="en-US" sz="4000" b="1" dirty="0" err="1"/>
              <a:t>gönükdirmek</a:t>
            </a:r>
            <a:r>
              <a:rPr lang="en-US" sz="4000" b="1" dirty="0"/>
              <a:t>, </a:t>
            </a:r>
            <a:r>
              <a:rPr lang="en-US" sz="4000" b="1" dirty="0" err="1"/>
              <a:t>ýagny</a:t>
            </a:r>
            <a:r>
              <a:rPr lang="en-US" sz="4000" b="1" dirty="0"/>
              <a:t> </a:t>
            </a:r>
            <a:r>
              <a:rPr lang="en-US" sz="4000" b="1" dirty="0" err="1"/>
              <a:t>ony</a:t>
            </a:r>
            <a:r>
              <a:rPr lang="en-US" sz="4000" b="1" dirty="0"/>
              <a:t> </a:t>
            </a:r>
            <a:r>
              <a:rPr lang="en-US" sz="4000" b="1" dirty="0" err="1"/>
              <a:t>aňyň</a:t>
            </a:r>
            <a:r>
              <a:rPr lang="en-US" sz="4000" b="1" dirty="0"/>
              <a:t> </a:t>
            </a:r>
            <a:r>
              <a:rPr lang="en-US" sz="4000" b="1" dirty="0" err="1"/>
              <a:t>merkeziniň</a:t>
            </a:r>
            <a:r>
              <a:rPr lang="en-US" sz="4000" b="1" dirty="0"/>
              <a:t> </a:t>
            </a:r>
            <a:r>
              <a:rPr lang="en-US" sz="4000" b="1" dirty="0" err="1"/>
              <a:t>golaýynda</a:t>
            </a:r>
            <a:r>
              <a:rPr lang="en-US" sz="4000" b="1" dirty="0"/>
              <a:t> </a:t>
            </a:r>
            <a:r>
              <a:rPr lang="en-US" sz="4000" b="1" dirty="0" err="1"/>
              <a:t>saklamagy</a:t>
            </a:r>
            <a:r>
              <a:rPr lang="en-US" sz="4000" b="1" dirty="0"/>
              <a:t> </a:t>
            </a:r>
            <a:r>
              <a:rPr lang="en-US" sz="4000" b="1" dirty="0" err="1"/>
              <a:t>başarmak</a:t>
            </a:r>
            <a:r>
              <a:rPr lang="en-US" sz="4000" b="1" dirty="0"/>
              <a:t> </a:t>
            </a:r>
            <a:r>
              <a:rPr lang="en-US" sz="4000" b="1" dirty="0" err="1"/>
              <a:t>diýmekdir</a:t>
            </a:r>
            <a:r>
              <a:rPr lang="en-US" sz="4000" b="1" dirty="0"/>
              <a:t>.</a:t>
            </a:r>
            <a:endParaRPr lang="ru-RU" sz="4000" b="1" dirty="0"/>
          </a:p>
          <a:p>
            <a:r>
              <a:rPr lang="en-US" sz="4000" b="1" i="1" dirty="0" err="1">
                <a:solidFill>
                  <a:srgbClr val="C00000"/>
                </a:solidFill>
              </a:rPr>
              <a:t>Ünsüň</a:t>
            </a:r>
            <a:r>
              <a:rPr lang="en-US" sz="4000" b="1" i="1" dirty="0">
                <a:solidFill>
                  <a:srgbClr val="C00000"/>
                </a:solidFill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</a:rPr>
              <a:t>durnuklylygy</a:t>
            </a:r>
            <a:r>
              <a:rPr lang="en-US" sz="4000" b="1" i="1" dirty="0">
                <a:solidFill>
                  <a:srgbClr val="C00000"/>
                </a:solidFill>
              </a:rPr>
              <a:t>.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durnuklylylygy</a:t>
            </a:r>
            <a:r>
              <a:rPr lang="en-US" sz="4000" b="1" dirty="0"/>
              <a:t> </a:t>
            </a:r>
            <a:r>
              <a:rPr lang="en-US" sz="4000" b="1" dirty="0" err="1"/>
              <a:t>onuň</a:t>
            </a:r>
            <a:r>
              <a:rPr lang="en-US" sz="4000" b="1" dirty="0"/>
              <a:t> </a:t>
            </a:r>
            <a:r>
              <a:rPr lang="en-US" sz="4000" b="1" dirty="0" err="1"/>
              <a:t>köp</a:t>
            </a:r>
            <a:r>
              <a:rPr lang="en-US" sz="4000" b="1" dirty="0"/>
              <a:t> </a:t>
            </a:r>
            <a:r>
              <a:rPr lang="en-US" sz="4000" b="1" dirty="0" err="1"/>
              <a:t>wagtlap</a:t>
            </a:r>
            <a:r>
              <a:rPr lang="en-US" sz="4000" b="1" dirty="0"/>
              <a:t> </a:t>
            </a:r>
            <a:r>
              <a:rPr lang="en-US" sz="4000" b="1" dirty="0" err="1"/>
              <a:t>obýekde</a:t>
            </a:r>
            <a:r>
              <a:rPr lang="en-US" sz="4000" b="1" dirty="0"/>
              <a:t> </a:t>
            </a:r>
            <a:r>
              <a:rPr lang="en-US" sz="4000" b="1" dirty="0" err="1"/>
              <a:t>jemlenmeginde</a:t>
            </a:r>
            <a:r>
              <a:rPr lang="en-US" sz="4000" b="1" dirty="0"/>
              <a:t> </a:t>
            </a:r>
            <a:r>
              <a:rPr lang="en-US" sz="4000" b="1" dirty="0" err="1"/>
              <a:t>ýüze</a:t>
            </a:r>
            <a:r>
              <a:rPr lang="en-US" sz="4000" b="1" dirty="0"/>
              <a:t> </a:t>
            </a:r>
            <a:r>
              <a:rPr lang="en-US" sz="4000" b="1" dirty="0" err="1"/>
              <a:t>çykýar</a:t>
            </a:r>
            <a:r>
              <a:rPr lang="en-US" sz="4000" b="1" dirty="0"/>
              <a:t>.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bu</a:t>
            </a:r>
            <a:r>
              <a:rPr lang="en-US" sz="4000" b="1" dirty="0"/>
              <a:t> </a:t>
            </a:r>
            <a:r>
              <a:rPr lang="en-US" sz="4000" b="1" dirty="0" err="1"/>
              <a:t>aýratynlygy</a:t>
            </a:r>
            <a:r>
              <a:rPr lang="en-US" sz="4000" b="1" dirty="0"/>
              <a:t> </a:t>
            </a:r>
            <a:r>
              <a:rPr lang="en-US" sz="4000" b="1" dirty="0" err="1"/>
              <a:t>birnäçe</a:t>
            </a:r>
            <a:r>
              <a:rPr lang="en-US" sz="4000" b="1" dirty="0"/>
              <a:t> </a:t>
            </a:r>
            <a:r>
              <a:rPr lang="en-US" sz="4000" b="1" dirty="0" err="1"/>
              <a:t>sebäplere</a:t>
            </a:r>
            <a:r>
              <a:rPr lang="en-US" sz="4000" b="1" dirty="0"/>
              <a:t>: </a:t>
            </a:r>
            <a:r>
              <a:rPr lang="en-US" sz="4000" b="1" dirty="0" err="1"/>
              <a:t>nerw</a:t>
            </a:r>
            <a:r>
              <a:rPr lang="en-US" sz="4000" b="1" dirty="0"/>
              <a:t> </a:t>
            </a:r>
            <a:r>
              <a:rPr lang="en-US" sz="4000" b="1" dirty="0" err="1"/>
              <a:t>prosesleriniň</a:t>
            </a:r>
            <a:r>
              <a:rPr lang="en-US" sz="4000" b="1" dirty="0"/>
              <a:t> </a:t>
            </a:r>
            <a:r>
              <a:rPr lang="en-US" sz="4000" b="1" dirty="0" err="1"/>
              <a:t>güýjüne</a:t>
            </a:r>
            <a:r>
              <a:rPr lang="en-US" sz="4000" b="1" dirty="0"/>
              <a:t>, </a:t>
            </a:r>
            <a:r>
              <a:rPr lang="en-US" sz="4000" b="1" dirty="0" err="1"/>
              <a:t>işiň</a:t>
            </a:r>
            <a:r>
              <a:rPr lang="en-US" sz="4000" b="1" dirty="0"/>
              <a:t> </a:t>
            </a:r>
            <a:r>
              <a:rPr lang="en-US" sz="4000" b="1" dirty="0" err="1"/>
              <a:t>häsiýetine</a:t>
            </a:r>
            <a:r>
              <a:rPr lang="en-US" sz="4000" b="1" dirty="0"/>
              <a:t>, </a:t>
            </a:r>
            <a:r>
              <a:rPr lang="en-US" sz="4000" b="1" dirty="0" err="1"/>
              <a:t>işe</a:t>
            </a:r>
            <a:r>
              <a:rPr lang="en-US" sz="4000" b="1" dirty="0"/>
              <a:t> </a:t>
            </a:r>
            <a:r>
              <a:rPr lang="en-US" sz="4000" b="1" dirty="0" err="1"/>
              <a:t>bolan</a:t>
            </a:r>
            <a:r>
              <a:rPr lang="en-US" sz="4000" b="1" dirty="0"/>
              <a:t> </a:t>
            </a:r>
            <a:r>
              <a:rPr lang="en-US" sz="4000" b="1" dirty="0" err="1"/>
              <a:t>garaýşa</a:t>
            </a:r>
            <a:r>
              <a:rPr lang="en-US" sz="4000" b="1" dirty="0"/>
              <a:t>, </a:t>
            </a:r>
            <a:r>
              <a:rPr lang="en-US" sz="4000" b="1" dirty="0" err="1"/>
              <a:t>endige</a:t>
            </a:r>
            <a:r>
              <a:rPr lang="en-US" sz="4000" b="1" dirty="0"/>
              <a:t> </a:t>
            </a:r>
            <a:r>
              <a:rPr lang="en-US" sz="4000" b="1" dirty="0" err="1"/>
              <a:t>bagly</a:t>
            </a:r>
            <a:r>
              <a:rPr lang="en-US" sz="4000" b="1" dirty="0"/>
              <a:t> </a:t>
            </a:r>
            <a:r>
              <a:rPr lang="en-US" sz="4000" b="1" dirty="0" err="1"/>
              <a:t>bolup</a:t>
            </a:r>
            <a:r>
              <a:rPr lang="en-US" sz="4000" b="1" dirty="0"/>
              <a:t> </a:t>
            </a:r>
            <a:r>
              <a:rPr lang="en-US" sz="4000" b="1" dirty="0" err="1"/>
              <a:t>durýar</a:t>
            </a:r>
            <a:r>
              <a:rPr lang="en-US" sz="4000" b="1" dirty="0"/>
              <a:t>. </a:t>
            </a:r>
            <a:r>
              <a:rPr lang="en-US" sz="4000" b="1" dirty="0" err="1"/>
              <a:t>Durnuklylyga</a:t>
            </a:r>
            <a:r>
              <a:rPr lang="en-US" sz="4000" b="1" dirty="0"/>
              <a:t> </a:t>
            </a:r>
            <a:r>
              <a:rPr lang="en-US" sz="4000" b="1" dirty="0" err="1"/>
              <a:t>bolan</a:t>
            </a:r>
            <a:r>
              <a:rPr lang="en-US" sz="4000" b="1" dirty="0"/>
              <a:t> </a:t>
            </a:r>
            <a:r>
              <a:rPr lang="en-US" sz="4000" b="1" dirty="0" err="1"/>
              <a:t>häsiýet</a:t>
            </a:r>
            <a:r>
              <a:rPr lang="en-US" sz="4000" b="1" dirty="0"/>
              <a:t>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sowulmagy</a:t>
            </a:r>
            <a:r>
              <a:rPr lang="en-US" sz="4000" b="1" dirty="0"/>
              <a:t> </a:t>
            </a:r>
            <a:r>
              <a:rPr lang="en-US" sz="4000" b="1" dirty="0" err="1"/>
              <a:t>bolup</a:t>
            </a:r>
            <a:r>
              <a:rPr lang="en-US" sz="4000" b="1" dirty="0"/>
              <a:t>, </a:t>
            </a:r>
            <a:r>
              <a:rPr lang="en-US" sz="4000" b="1" dirty="0" err="1"/>
              <a:t>ol</a:t>
            </a:r>
            <a:r>
              <a:rPr lang="en-US" sz="4000" b="1" dirty="0"/>
              <a:t>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üýtgäp</a:t>
            </a:r>
            <a:r>
              <a:rPr lang="en-US" sz="4000" b="1" dirty="0"/>
              <a:t> </a:t>
            </a:r>
            <a:r>
              <a:rPr lang="en-US" sz="4000" b="1" dirty="0" err="1"/>
              <a:t>durmagynda</a:t>
            </a:r>
            <a:r>
              <a:rPr lang="en-US" sz="4000" b="1" dirty="0"/>
              <a:t> </a:t>
            </a:r>
            <a:r>
              <a:rPr lang="en-US" sz="4000" b="1" dirty="0" err="1"/>
              <a:t>ýüze</a:t>
            </a:r>
            <a:r>
              <a:rPr lang="en-US" sz="4000" b="1" dirty="0"/>
              <a:t> </a:t>
            </a:r>
            <a:r>
              <a:rPr lang="en-US" sz="4000" b="1" dirty="0" err="1"/>
              <a:t>çykýar</a:t>
            </a:r>
            <a:r>
              <a:rPr lang="en-US" sz="4000" b="1" dirty="0"/>
              <a:t>.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obýektden</a:t>
            </a:r>
            <a:r>
              <a:rPr lang="en-US" sz="4000" b="1" dirty="0"/>
              <a:t> </a:t>
            </a:r>
            <a:r>
              <a:rPr lang="en-US" sz="4000" b="1" dirty="0" err="1"/>
              <a:t>başga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obýekte</a:t>
            </a:r>
            <a:r>
              <a:rPr lang="en-US" sz="4000" b="1" dirty="0"/>
              <a:t> </a:t>
            </a:r>
            <a:r>
              <a:rPr lang="en-US" sz="4000" b="1" dirty="0" err="1"/>
              <a:t>aňly</a:t>
            </a:r>
            <a:r>
              <a:rPr lang="en-US" sz="4000" b="1" dirty="0"/>
              <a:t> we </a:t>
            </a:r>
            <a:r>
              <a:rPr lang="en-US" sz="4000" b="1" dirty="0" err="1"/>
              <a:t>manyly</a:t>
            </a:r>
            <a:r>
              <a:rPr lang="en-US" sz="4000" b="1" dirty="0"/>
              <a:t> </a:t>
            </a:r>
            <a:r>
              <a:rPr lang="en-US" sz="4000" b="1" dirty="0" err="1"/>
              <a:t>ornuny</a:t>
            </a:r>
            <a:r>
              <a:rPr lang="en-US" sz="4000" b="1" dirty="0"/>
              <a:t> </a:t>
            </a:r>
            <a:r>
              <a:rPr lang="en-US" sz="4000" b="1" dirty="0" err="1"/>
              <a:t>üýtgetmegine</a:t>
            </a:r>
            <a:r>
              <a:rPr lang="en-US" sz="4000" b="1" dirty="0"/>
              <a:t> </a:t>
            </a:r>
            <a:r>
              <a:rPr lang="en-US" sz="4000" b="1" dirty="0" err="1"/>
              <a:t>ünsüň</a:t>
            </a:r>
            <a:r>
              <a:rPr lang="en-US" sz="4000" b="1" dirty="0"/>
              <a:t> </a:t>
            </a:r>
            <a:r>
              <a:rPr lang="en-US" sz="4000" b="1" dirty="0" err="1"/>
              <a:t>başga</a:t>
            </a:r>
            <a:r>
              <a:rPr lang="en-US" sz="4000" b="1" dirty="0"/>
              <a:t> </a:t>
            </a:r>
            <a:r>
              <a:rPr lang="en-US" sz="4000" b="1" dirty="0" err="1"/>
              <a:t>zada</a:t>
            </a:r>
            <a:r>
              <a:rPr lang="en-US" sz="4000" b="1" dirty="0"/>
              <a:t> </a:t>
            </a:r>
            <a:r>
              <a:rPr lang="en-US" sz="4000" b="1" dirty="0" err="1"/>
              <a:t>geçmegi</a:t>
            </a:r>
            <a:r>
              <a:rPr lang="en-US" sz="4000" b="1" dirty="0"/>
              <a:t> </a:t>
            </a:r>
            <a:r>
              <a:rPr lang="en-US" sz="4000" b="1" dirty="0" err="1"/>
              <a:t>diýilýär</a:t>
            </a:r>
            <a:r>
              <a:rPr lang="en-US" sz="4000" b="1" dirty="0"/>
              <a:t>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60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592667"/>
            <a:ext cx="10828867" cy="59436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tk-TM" b="1" dirty="0" smtClean="0"/>
          </a:p>
          <a:p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hadysalarynda</a:t>
            </a:r>
            <a:r>
              <a:rPr lang="en-US" b="1" dirty="0"/>
              <a:t> </a:t>
            </a:r>
            <a:r>
              <a:rPr lang="en-US" b="1" dirty="0" err="1"/>
              <a:t>aňyň</a:t>
            </a:r>
            <a:r>
              <a:rPr lang="en-US" b="1" dirty="0"/>
              <a:t> </a:t>
            </a:r>
            <a:r>
              <a:rPr lang="en-US" b="1" dirty="0" err="1"/>
              <a:t>seçip</a:t>
            </a:r>
            <a:r>
              <a:rPr lang="en-US" b="1" dirty="0"/>
              <a:t> </a:t>
            </a:r>
            <a:r>
              <a:rPr lang="en-US" b="1" dirty="0" err="1"/>
              <a:t>alyjylyk</a:t>
            </a:r>
            <a:r>
              <a:rPr lang="en-US" b="1" dirty="0"/>
              <a:t> </a:t>
            </a:r>
            <a:r>
              <a:rPr lang="en-US" b="1" dirty="0" err="1"/>
              <a:t>häsiýeti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; </a:t>
            </a:r>
            <a:r>
              <a:rPr lang="en-US" b="1" dirty="0" err="1"/>
              <a:t>eger</a:t>
            </a:r>
            <a:r>
              <a:rPr lang="en-US" b="1" dirty="0"/>
              <a:t>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ýeke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zada</a:t>
            </a:r>
            <a:r>
              <a:rPr lang="en-US" b="1" dirty="0"/>
              <a:t> </a:t>
            </a:r>
            <a:r>
              <a:rPr lang="en-US" b="1" dirty="0" err="1"/>
              <a:t>ünsüni</a:t>
            </a:r>
            <a:r>
              <a:rPr lang="en-US" b="1" dirty="0"/>
              <a:t> </a:t>
            </a:r>
            <a:r>
              <a:rPr lang="en-US" b="1" dirty="0" err="1"/>
              <a:t>berýän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, </a:t>
            </a:r>
            <a:r>
              <a:rPr lang="en-US" b="1" dirty="0" err="1"/>
              <a:t>başga</a:t>
            </a:r>
            <a:r>
              <a:rPr lang="en-US" b="1" dirty="0"/>
              <a:t> </a:t>
            </a:r>
            <a:r>
              <a:rPr lang="en-US" b="1" dirty="0" err="1"/>
              <a:t>zatlardan</a:t>
            </a:r>
            <a:r>
              <a:rPr lang="en-US" b="1" dirty="0"/>
              <a:t>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ünsi</a:t>
            </a:r>
            <a:r>
              <a:rPr lang="en-US" b="1" dirty="0"/>
              <a:t> </a:t>
            </a:r>
            <a:r>
              <a:rPr lang="en-US" b="1" dirty="0" err="1"/>
              <a:t>sowulýar</a:t>
            </a:r>
            <a:r>
              <a:rPr lang="en-US" b="1" dirty="0"/>
              <a:t>. </a:t>
            </a:r>
            <a:r>
              <a:rPr lang="en-US" b="1" dirty="0" err="1"/>
              <a:t>Ünse</a:t>
            </a:r>
            <a:r>
              <a:rPr lang="en-US" b="1" dirty="0"/>
              <a:t>, </a:t>
            </a:r>
            <a:r>
              <a:rPr lang="en-US" b="1" dirty="0" err="1"/>
              <a:t>özüňe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 alma, </a:t>
            </a:r>
            <a:r>
              <a:rPr lang="en-US" b="1" dirty="0" err="1"/>
              <a:t>pikirlenmä</a:t>
            </a:r>
            <a:r>
              <a:rPr lang="en-US" b="1" dirty="0"/>
              <a:t>, </a:t>
            </a:r>
            <a:r>
              <a:rPr lang="en-US" b="1" dirty="0" err="1"/>
              <a:t>ýatlama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 </a:t>
            </a:r>
            <a:r>
              <a:rPr lang="en-US" b="1" dirty="0" err="1"/>
              <a:t>aýratyn</a:t>
            </a:r>
            <a:r>
              <a:rPr lang="en-US" b="1" dirty="0"/>
              <a:t> </a:t>
            </a:r>
            <a:r>
              <a:rPr lang="en-US" b="1" dirty="0" err="1"/>
              <a:t>prosesler</a:t>
            </a:r>
            <a:r>
              <a:rPr lang="en-US" b="1" dirty="0"/>
              <a:t> </a:t>
            </a:r>
            <a:r>
              <a:rPr lang="en-US" b="1" dirty="0" err="1"/>
              <a:t>diýip</a:t>
            </a:r>
            <a:r>
              <a:rPr lang="en-US" b="1" dirty="0"/>
              <a:t> at </a:t>
            </a:r>
            <a:r>
              <a:rPr lang="en-US" b="1" dirty="0" err="1"/>
              <a:t>berşimiz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manyda</a:t>
            </a:r>
            <a:r>
              <a:rPr lang="en-US" b="1" dirty="0"/>
              <a:t> </a:t>
            </a:r>
            <a:r>
              <a:rPr lang="en-US" b="1" dirty="0" err="1"/>
              <a:t>aýratyn</a:t>
            </a:r>
            <a:r>
              <a:rPr lang="en-US" b="1" dirty="0"/>
              <a:t> </a:t>
            </a:r>
            <a:r>
              <a:rPr lang="en-US" b="1" dirty="0" err="1"/>
              <a:t>psihiki</a:t>
            </a:r>
            <a:r>
              <a:rPr lang="en-US" b="1" dirty="0"/>
              <a:t> proses </a:t>
            </a:r>
            <a:r>
              <a:rPr lang="en-US" b="1" dirty="0" err="1"/>
              <a:t>diýip</a:t>
            </a:r>
            <a:r>
              <a:rPr lang="en-US" b="1" dirty="0"/>
              <a:t> at </a:t>
            </a:r>
            <a:r>
              <a:rPr lang="en-US" b="1" dirty="0" err="1"/>
              <a:t>bermek</a:t>
            </a:r>
            <a:r>
              <a:rPr lang="en-US" b="1" dirty="0"/>
              <a:t> </a:t>
            </a:r>
            <a:r>
              <a:rPr lang="en-US" b="1" dirty="0" err="1"/>
              <a:t>bolmaz</a:t>
            </a:r>
            <a:r>
              <a:rPr lang="en-US" b="1" dirty="0"/>
              <a:t>. Adam </a:t>
            </a:r>
            <a:r>
              <a:rPr lang="en-US" b="1" dirty="0" err="1"/>
              <a:t>özüniň</a:t>
            </a:r>
            <a:r>
              <a:rPr lang="en-US" b="1" dirty="0"/>
              <a:t> </a:t>
            </a:r>
            <a:r>
              <a:rPr lang="en-US" b="1" dirty="0" err="1"/>
              <a:t>ýaşaýşynyň</a:t>
            </a:r>
            <a:r>
              <a:rPr lang="en-US" b="1" dirty="0"/>
              <a:t> </a:t>
            </a:r>
            <a:r>
              <a:rPr lang="en-US" b="1" dirty="0" err="1"/>
              <a:t>hemme</a:t>
            </a:r>
            <a:r>
              <a:rPr lang="en-US" b="1" dirty="0"/>
              <a:t> </a:t>
            </a:r>
            <a:r>
              <a:rPr lang="en-US" b="1" dirty="0" err="1"/>
              <a:t>pursatynda</a:t>
            </a:r>
            <a:r>
              <a:rPr lang="en-US" b="1" dirty="0"/>
              <a:t> </a:t>
            </a:r>
            <a:r>
              <a:rPr lang="en-US" b="1" dirty="0" err="1"/>
              <a:t>nämäni</a:t>
            </a:r>
            <a:r>
              <a:rPr lang="en-US" b="1" dirty="0"/>
              <a:t>-de </a:t>
            </a:r>
            <a:r>
              <a:rPr lang="en-US" b="1" dirty="0" err="1"/>
              <a:t>bolsa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zady</a:t>
            </a:r>
            <a:r>
              <a:rPr lang="en-US" b="1" dirty="0"/>
              <a:t> </a:t>
            </a:r>
            <a:r>
              <a:rPr lang="en-US" b="1" dirty="0" err="1"/>
              <a:t>özüne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 </a:t>
            </a:r>
            <a:r>
              <a:rPr lang="en-US" b="1" dirty="0" err="1"/>
              <a:t>alýar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näme</a:t>
            </a:r>
            <a:r>
              <a:rPr lang="en-US" b="1" dirty="0"/>
              <a:t>-de </a:t>
            </a:r>
            <a:r>
              <a:rPr lang="en-US" b="1" dirty="0" err="1"/>
              <a:t>bolsa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zady</a:t>
            </a:r>
            <a:r>
              <a:rPr lang="en-US" b="1" dirty="0"/>
              <a:t> </a:t>
            </a:r>
            <a:r>
              <a:rPr lang="en-US" b="1" dirty="0" err="1"/>
              <a:t>ýadyna</a:t>
            </a:r>
            <a:r>
              <a:rPr lang="en-US" b="1" dirty="0"/>
              <a:t> </a:t>
            </a:r>
            <a:r>
              <a:rPr lang="en-US" b="1" dirty="0" err="1"/>
              <a:t>salýar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zat</a:t>
            </a:r>
            <a:r>
              <a:rPr lang="en-US" b="1" dirty="0"/>
              <a:t> </a:t>
            </a:r>
            <a:r>
              <a:rPr lang="en-US" b="1" dirty="0" err="1"/>
              <a:t>hakynda</a:t>
            </a:r>
            <a:r>
              <a:rPr lang="en-US" b="1" dirty="0"/>
              <a:t> </a:t>
            </a:r>
            <a:r>
              <a:rPr lang="en-US" b="1" dirty="0" err="1"/>
              <a:t>pikirlenýär</a:t>
            </a:r>
            <a:r>
              <a:rPr lang="en-US" b="1" dirty="0"/>
              <a:t>,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näme</a:t>
            </a:r>
            <a:r>
              <a:rPr lang="en-US" b="1" dirty="0"/>
              <a:t>-de </a:t>
            </a:r>
            <a:r>
              <a:rPr lang="en-US" b="1" dirty="0" err="1"/>
              <a:t>bolsa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zat</a:t>
            </a:r>
            <a:r>
              <a:rPr lang="en-US" b="1" dirty="0"/>
              <a:t> </a:t>
            </a:r>
            <a:r>
              <a:rPr lang="en-US" b="1" dirty="0" err="1"/>
              <a:t>hakynda</a:t>
            </a:r>
            <a:r>
              <a:rPr lang="en-US" b="1" dirty="0"/>
              <a:t> </a:t>
            </a:r>
            <a:r>
              <a:rPr lang="en-US" b="1" dirty="0" err="1"/>
              <a:t>hyýal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Emma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prosesi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meşgul</a:t>
            </a:r>
            <a:r>
              <a:rPr lang="en-US" b="1" dirty="0"/>
              <a:t> </a:t>
            </a:r>
            <a:r>
              <a:rPr lang="en-US" b="1" dirty="0" err="1"/>
              <a:t>pursady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bilmez</a:t>
            </a:r>
            <a:r>
              <a:rPr lang="en-US" b="1" dirty="0"/>
              <a:t>.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ähli</a:t>
            </a:r>
            <a:r>
              <a:rPr lang="en-US" b="1" dirty="0"/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 smtClean="0"/>
              <a:t>prosesleriň</a:t>
            </a:r>
            <a:r>
              <a:rPr lang="tk-TM" b="1" dirty="0"/>
              <a:t> </a:t>
            </a:r>
            <a:r>
              <a:rPr lang="en-US" b="1" dirty="0" err="1" smtClean="0"/>
              <a:t>aýratyn</a:t>
            </a:r>
            <a:r>
              <a:rPr lang="en-US" b="1" dirty="0" smtClean="0"/>
              <a:t> </a:t>
            </a:r>
            <a:r>
              <a:rPr lang="en-US" b="1" dirty="0" err="1"/>
              <a:t>tarapydyr</a:t>
            </a:r>
            <a:r>
              <a:rPr lang="en-US" b="1" dirty="0"/>
              <a:t>.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durmuşynda</a:t>
            </a:r>
            <a:r>
              <a:rPr lang="en-US" b="1" dirty="0"/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aýratyn</a:t>
            </a:r>
            <a:r>
              <a:rPr lang="en-US" b="1" dirty="0"/>
              <a:t> </a:t>
            </a:r>
            <a:r>
              <a:rPr lang="en-US" b="1" dirty="0" err="1"/>
              <a:t>tarapy</a:t>
            </a:r>
            <a:r>
              <a:rPr lang="en-US" b="1" dirty="0"/>
              <a:t> </a:t>
            </a:r>
            <a:r>
              <a:rPr lang="en-US" b="1" dirty="0" err="1"/>
              <a:t>hökmünde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çykyp</a:t>
            </a:r>
            <a:r>
              <a:rPr lang="en-US" b="1" dirty="0"/>
              <a:t>, </a:t>
            </a:r>
            <a:r>
              <a:rPr lang="en-US" b="1" dirty="0" err="1"/>
              <a:t>bilimleri</a:t>
            </a:r>
            <a:r>
              <a:rPr lang="en-US" b="1" dirty="0"/>
              <a:t> </a:t>
            </a:r>
            <a:r>
              <a:rPr lang="en-US" b="1" dirty="0" err="1"/>
              <a:t>özleşdirmekde</a:t>
            </a:r>
            <a:r>
              <a:rPr lang="en-US" b="1" dirty="0"/>
              <a:t>,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işlerini</a:t>
            </a:r>
            <a:r>
              <a:rPr lang="en-US" b="1" dirty="0"/>
              <a:t> </a:t>
            </a:r>
            <a:r>
              <a:rPr lang="en-US" b="1" dirty="0" err="1" smtClean="0"/>
              <a:t>ýokary</a:t>
            </a:r>
            <a:r>
              <a:rPr lang="tk-TM" b="1" dirty="0" smtClean="0"/>
              <a:t> </a:t>
            </a:r>
            <a:r>
              <a:rPr lang="en-US" b="1" dirty="0" smtClean="0"/>
              <a:t>we </a:t>
            </a:r>
            <a:r>
              <a:rPr lang="en-US" b="1" dirty="0" err="1"/>
              <a:t>netijeli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ýetirmekde</a:t>
            </a:r>
            <a:r>
              <a:rPr lang="en-US" b="1" dirty="0"/>
              <a:t> </a:t>
            </a:r>
            <a:r>
              <a:rPr lang="en-US" b="1" dirty="0" err="1"/>
              <a:t>uly</a:t>
            </a:r>
            <a:r>
              <a:rPr lang="en-US" b="1" dirty="0"/>
              <a:t> </a:t>
            </a:r>
            <a:r>
              <a:rPr lang="en-US" b="1" dirty="0" err="1"/>
              <a:t>rol</a:t>
            </a:r>
            <a:r>
              <a:rPr lang="en-US" b="1" dirty="0"/>
              <a:t> </a:t>
            </a:r>
            <a:r>
              <a:rPr lang="en-US" b="1" dirty="0" err="1"/>
              <a:t>oýnaýar</a:t>
            </a:r>
            <a:r>
              <a:rPr lang="en-US" b="1" dirty="0"/>
              <a:t>. </a:t>
            </a:r>
            <a:r>
              <a:rPr lang="en-US" b="1" dirty="0" err="1"/>
              <a:t>Üns</a:t>
            </a:r>
            <a:r>
              <a:rPr lang="en-US" b="1" dirty="0"/>
              <a:t> </a:t>
            </a:r>
            <a:r>
              <a:rPr lang="en-US" b="1" dirty="0" err="1"/>
              <a:t>özbaşdak</a:t>
            </a:r>
            <a:r>
              <a:rPr lang="en-US" b="1" dirty="0"/>
              <a:t> </a:t>
            </a:r>
            <a:r>
              <a:rPr lang="en-US" b="1" dirty="0" err="1" smtClean="0"/>
              <a:t>psihiki</a:t>
            </a:r>
            <a:r>
              <a:rPr lang="tk-TM" b="1" dirty="0" smtClean="0"/>
              <a:t> </a:t>
            </a:r>
            <a:r>
              <a:rPr lang="en-US" b="1" dirty="0" smtClean="0"/>
              <a:t>proses </a:t>
            </a:r>
            <a:r>
              <a:rPr lang="en-US" b="1" dirty="0" err="1"/>
              <a:t>hökmünde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çykmaýar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/>
              <a:t>prosesleriň</a:t>
            </a:r>
            <a:r>
              <a:rPr lang="en-US" b="1" dirty="0"/>
              <a:t> </a:t>
            </a:r>
            <a:r>
              <a:rPr lang="en-US" b="1" dirty="0" err="1" smtClean="0"/>
              <a:t>hemaýratyn</a:t>
            </a:r>
            <a:r>
              <a:rPr lang="en-US" b="1" dirty="0" smtClean="0"/>
              <a:t> </a:t>
            </a:r>
            <a:r>
              <a:rPr lang="en-US" b="1" dirty="0" err="1"/>
              <a:t>tarapy</a:t>
            </a:r>
            <a:r>
              <a:rPr lang="en-US" b="1" dirty="0"/>
              <a:t> </a:t>
            </a:r>
            <a:r>
              <a:rPr lang="en-US" b="1" dirty="0" err="1"/>
              <a:t>hasaplanýar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328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4267"/>
            <a:ext cx="10515600" cy="548269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Sözleýiş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psihologiýanyň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öwrenýän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dersi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hökmünde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tk-TM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err="1"/>
              <a:t>Janly</a:t>
            </a:r>
            <a:r>
              <a:rPr lang="ru-RU" b="1" dirty="0"/>
              <a:t> </a:t>
            </a:r>
            <a:r>
              <a:rPr lang="ru-RU" b="1" dirty="0" err="1"/>
              <a:t>ulgamda</a:t>
            </a:r>
            <a:r>
              <a:rPr lang="ru-RU" b="1" dirty="0"/>
              <a:t> 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nesliň</a:t>
            </a:r>
            <a:r>
              <a:rPr lang="ru-RU" b="1" dirty="0"/>
              <a:t> </a:t>
            </a:r>
            <a:r>
              <a:rPr lang="ru-RU" b="1" dirty="0" err="1"/>
              <a:t>gazanan</a:t>
            </a:r>
            <a:r>
              <a:rPr lang="ru-RU" b="1" dirty="0"/>
              <a:t> </a:t>
            </a:r>
            <a:r>
              <a:rPr lang="ru-RU" b="1" dirty="0" err="1"/>
              <a:t>tejribesini</a:t>
            </a:r>
            <a:r>
              <a:rPr lang="ru-RU" b="1" dirty="0"/>
              <a:t> </a:t>
            </a:r>
            <a:r>
              <a:rPr lang="ru-RU" b="1" dirty="0" err="1"/>
              <a:t>indiki</a:t>
            </a:r>
            <a:r>
              <a:rPr lang="ru-RU" b="1" dirty="0"/>
              <a:t> </a:t>
            </a:r>
            <a:r>
              <a:rPr lang="ru-RU" b="1" dirty="0" err="1"/>
              <a:t>nesle</a:t>
            </a:r>
            <a:r>
              <a:rPr lang="ru-RU" b="1" dirty="0"/>
              <a:t> </a:t>
            </a:r>
            <a:r>
              <a:rPr lang="ru-RU" b="1" dirty="0" err="1"/>
              <a:t>doly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kämil</a:t>
            </a:r>
            <a:r>
              <a:rPr lang="ru-RU" b="1" dirty="0"/>
              <a:t> </a:t>
            </a:r>
            <a:r>
              <a:rPr lang="ru-RU" b="1" dirty="0" err="1"/>
              <a:t>geçirmek</a:t>
            </a:r>
            <a:r>
              <a:rPr lang="ru-RU" b="1" dirty="0"/>
              <a:t>, </a:t>
            </a:r>
            <a:r>
              <a:rPr lang="ru-RU" b="1" dirty="0" err="1"/>
              <a:t>esasan</a:t>
            </a:r>
            <a:r>
              <a:rPr lang="ru-RU" b="1" dirty="0"/>
              <a:t>, </a:t>
            </a:r>
            <a:r>
              <a:rPr lang="ru-RU" b="1" dirty="0" err="1"/>
              <a:t>diliň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aşyrylýar</a:t>
            </a:r>
            <a:r>
              <a:rPr lang="ru-RU" b="1" dirty="0"/>
              <a:t>. </a:t>
            </a:r>
            <a:r>
              <a:rPr lang="ru-RU" b="1" dirty="0" err="1"/>
              <a:t>Haýwan</a:t>
            </a:r>
            <a:r>
              <a:rPr lang="ru-RU" b="1" dirty="0"/>
              <a:t>, </a:t>
            </a:r>
            <a:r>
              <a:rPr lang="ru-RU" b="1" dirty="0" err="1"/>
              <a:t>meselem</a:t>
            </a:r>
            <a:r>
              <a:rPr lang="ru-RU" b="1" dirty="0"/>
              <a:t>, </a:t>
            </a:r>
            <a:r>
              <a:rPr lang="ru-RU" b="1" dirty="0" err="1"/>
              <a:t>ýyrtyjy</a:t>
            </a:r>
            <a:r>
              <a:rPr lang="ru-RU" b="1" dirty="0"/>
              <a:t> </a:t>
            </a:r>
            <a:r>
              <a:rPr lang="ru-RU" b="1" dirty="0" err="1"/>
              <a:t>kitler</a:t>
            </a:r>
            <a:r>
              <a:rPr lang="ru-RU" b="1" dirty="0"/>
              <a:t>- </a:t>
            </a:r>
            <a:r>
              <a:rPr lang="ru-RU" b="1" dirty="0" err="1"/>
              <a:t>kasatlar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çagalaryna</a:t>
            </a:r>
            <a:r>
              <a:rPr lang="ru-RU" b="1" dirty="0"/>
              <a:t> </a:t>
            </a:r>
            <a:r>
              <a:rPr lang="ru-RU" b="1" dirty="0" err="1"/>
              <a:t>ýalpak</a:t>
            </a:r>
            <a:r>
              <a:rPr lang="ru-RU" b="1" dirty="0"/>
              <a:t> </a:t>
            </a:r>
            <a:r>
              <a:rPr lang="ru-RU" b="1" dirty="0" err="1"/>
              <a:t>ýerde</a:t>
            </a:r>
            <a:r>
              <a:rPr lang="ru-RU" b="1" dirty="0"/>
              <a:t> </a:t>
            </a:r>
            <a:r>
              <a:rPr lang="ru-RU" b="1" dirty="0" err="1"/>
              <a:t>deňiz</a:t>
            </a:r>
            <a:r>
              <a:rPr lang="ru-RU" b="1" dirty="0"/>
              <a:t> </a:t>
            </a:r>
            <a:r>
              <a:rPr lang="ru-RU" b="1" dirty="0" err="1"/>
              <a:t>ýolbarslaryny</a:t>
            </a:r>
            <a:r>
              <a:rPr lang="ru-RU" b="1" dirty="0"/>
              <a:t> </a:t>
            </a:r>
            <a:r>
              <a:rPr lang="ru-RU" b="1" dirty="0" err="1"/>
              <a:t>gyra</a:t>
            </a:r>
            <a:r>
              <a:rPr lang="ru-RU" b="1" dirty="0"/>
              <a:t> </a:t>
            </a:r>
            <a:r>
              <a:rPr lang="ru-RU" b="1" dirty="0" err="1"/>
              <a:t>itekläp</a:t>
            </a:r>
            <a:r>
              <a:rPr lang="ru-RU" b="1" dirty="0"/>
              <a:t> </a:t>
            </a:r>
            <a:r>
              <a:rPr lang="ru-RU" b="1" dirty="0" err="1"/>
              <a:t>awlamaklygy</a:t>
            </a:r>
            <a:r>
              <a:rPr lang="ru-RU" b="1" dirty="0"/>
              <a:t> </a:t>
            </a:r>
            <a:r>
              <a:rPr lang="ru-RU" b="1" dirty="0" err="1"/>
              <a:t>öwretseler-de</a:t>
            </a:r>
            <a:r>
              <a:rPr lang="ru-RU" b="1" dirty="0"/>
              <a:t>,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jandaryň</a:t>
            </a:r>
            <a:r>
              <a:rPr lang="ru-RU" b="1" dirty="0"/>
              <a:t> </a:t>
            </a:r>
            <a:r>
              <a:rPr lang="ru-RU" b="1" dirty="0" err="1"/>
              <a:t>ýaşaýyş</a:t>
            </a:r>
            <a:r>
              <a:rPr lang="ru-RU" b="1" dirty="0"/>
              <a:t> </a:t>
            </a:r>
            <a:r>
              <a:rPr lang="ru-RU" b="1" dirty="0" err="1"/>
              <a:t>tejribesiniň</a:t>
            </a:r>
            <a:r>
              <a:rPr lang="ru-RU" b="1" dirty="0"/>
              <a:t> </a:t>
            </a:r>
            <a:r>
              <a:rPr lang="ru-RU" b="1" dirty="0" err="1"/>
              <a:t>agramly</a:t>
            </a:r>
            <a:r>
              <a:rPr lang="ru-RU" b="1" dirty="0"/>
              <a:t> </a:t>
            </a:r>
            <a:r>
              <a:rPr lang="ru-RU" b="1" dirty="0" err="1"/>
              <a:t>bölegi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ölümi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ýanynda</a:t>
            </a:r>
            <a:r>
              <a:rPr lang="ru-RU" b="1" dirty="0"/>
              <a:t> </a:t>
            </a:r>
            <a:r>
              <a:rPr lang="ru-RU" b="1" dirty="0" err="1"/>
              <a:t>gidýär</a:t>
            </a:r>
            <a:r>
              <a:rPr lang="ru-RU" b="1" dirty="0"/>
              <a:t>.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toparyň</a:t>
            </a:r>
            <a:r>
              <a:rPr lang="ru-RU" b="1" dirty="0"/>
              <a:t>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tejribesini</a:t>
            </a:r>
            <a:r>
              <a:rPr lang="ru-RU" b="1" dirty="0"/>
              <a:t> </a:t>
            </a:r>
            <a:r>
              <a:rPr lang="ru-RU" b="1" dirty="0" err="1"/>
              <a:t>kem-kemden</a:t>
            </a:r>
            <a:r>
              <a:rPr lang="ru-RU" b="1" dirty="0"/>
              <a:t> </a:t>
            </a:r>
            <a:r>
              <a:rPr lang="ru-RU" b="1" dirty="0" err="1"/>
              <a:t>kämilleşdirilýän</a:t>
            </a:r>
            <a:r>
              <a:rPr lang="ru-RU" b="1" dirty="0"/>
              <a:t> </a:t>
            </a:r>
            <a:r>
              <a:rPr lang="ru-RU" b="1" dirty="0" err="1"/>
              <a:t>görnüşde</a:t>
            </a:r>
            <a:r>
              <a:rPr lang="ru-RU" b="1" dirty="0"/>
              <a:t> </a:t>
            </a:r>
            <a:r>
              <a:rPr lang="ru-RU" b="1" dirty="0" err="1"/>
              <a:t>gelejege</a:t>
            </a:r>
            <a:r>
              <a:rPr lang="ru-RU" b="1" dirty="0"/>
              <a:t> </a:t>
            </a:r>
            <a:r>
              <a:rPr lang="ru-RU" b="1" dirty="0" err="1"/>
              <a:t>dowamatlandyrmak</a:t>
            </a:r>
            <a:r>
              <a:rPr lang="ru-RU" b="1" dirty="0"/>
              <a:t> </a:t>
            </a:r>
            <a:r>
              <a:rPr lang="ru-RU" b="1" dirty="0" err="1"/>
              <a:t>dil</a:t>
            </a:r>
            <a:r>
              <a:rPr lang="ru-RU" b="1" dirty="0"/>
              <a:t>, </a:t>
            </a:r>
            <a:r>
              <a:rPr lang="ru-RU" b="1" dirty="0" err="1"/>
              <a:t>sözleýiş</a:t>
            </a:r>
            <a:r>
              <a:rPr lang="ru-RU" b="1" dirty="0"/>
              <a:t> </a:t>
            </a:r>
            <a:r>
              <a:rPr lang="ru-RU" b="1" dirty="0" err="1"/>
              <a:t>mynasybetli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 </a:t>
            </a:r>
            <a:r>
              <a:rPr lang="ru-RU" b="1" dirty="0" err="1"/>
              <a:t>bolýar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 	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umumy</a:t>
            </a:r>
            <a:r>
              <a:rPr lang="ru-RU" b="1" dirty="0"/>
              <a:t> </a:t>
            </a:r>
            <a:r>
              <a:rPr lang="ru-RU" b="1" dirty="0" err="1"/>
              <a:t>kesgitleme</a:t>
            </a:r>
            <a:r>
              <a:rPr lang="ru-RU" b="1" dirty="0"/>
              <a:t> </a:t>
            </a:r>
            <a:r>
              <a:rPr lang="ru-RU" b="1" dirty="0" err="1"/>
              <a:t>derejesinde</a:t>
            </a:r>
            <a:r>
              <a:rPr lang="ru-RU" b="1" dirty="0"/>
              <a:t> </a:t>
            </a: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däl</a:t>
            </a:r>
            <a:r>
              <a:rPr lang="ru-RU" b="1" dirty="0"/>
              <a:t> </a:t>
            </a:r>
            <a:r>
              <a:rPr lang="ru-RU" b="1" i="1" dirty="0" err="1"/>
              <a:t>belgileriň</a:t>
            </a:r>
            <a:r>
              <a:rPr lang="ru-RU" b="1" i="1" dirty="0"/>
              <a:t> </a:t>
            </a:r>
            <a:r>
              <a:rPr lang="ru-RU" b="1" i="1" dirty="0" err="1"/>
              <a:t>ulgamy</a:t>
            </a:r>
            <a:r>
              <a:rPr lang="ru-RU" b="1" dirty="0"/>
              <a:t>  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häsiýetlendirilýär</a:t>
            </a:r>
            <a:r>
              <a:rPr lang="ru-RU" b="1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233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5868"/>
            <a:ext cx="10515600" cy="53810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jemgyýetiň</a:t>
            </a:r>
            <a:r>
              <a:rPr lang="ru-RU" b="1" dirty="0"/>
              <a:t> </a:t>
            </a:r>
            <a:r>
              <a:rPr lang="ru-RU" b="1" dirty="0" err="1"/>
              <a:t>ruhy</a:t>
            </a:r>
            <a:r>
              <a:rPr lang="ru-RU" b="1" dirty="0"/>
              <a:t> </a:t>
            </a:r>
            <a:r>
              <a:rPr lang="ru-RU" b="1" dirty="0" err="1"/>
              <a:t>medeniýetiniň</a:t>
            </a:r>
            <a:r>
              <a:rPr lang="ru-RU" b="1" dirty="0"/>
              <a:t> </a:t>
            </a:r>
            <a:r>
              <a:rPr lang="ru-RU" b="1" dirty="0" err="1"/>
              <a:t>düzüjisi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gös-göni</a:t>
            </a:r>
            <a:r>
              <a:rPr lang="ru-RU" b="1" dirty="0"/>
              <a:t> </a:t>
            </a:r>
            <a:r>
              <a:rPr lang="ru-RU" b="1" dirty="0" err="1"/>
              <a:t>psihologiýanyň</a:t>
            </a:r>
            <a:r>
              <a:rPr lang="ru-RU" b="1" dirty="0"/>
              <a:t> </a:t>
            </a:r>
            <a:r>
              <a:rPr lang="ru-RU" b="1" dirty="0" err="1"/>
              <a:t>öwreniş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däldir</a:t>
            </a:r>
            <a:r>
              <a:rPr lang="ru-RU" b="1" dirty="0"/>
              <a:t>. </a:t>
            </a: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degişli</a:t>
            </a:r>
            <a:r>
              <a:rPr lang="ru-RU" b="1" dirty="0"/>
              <a:t> </a:t>
            </a:r>
            <a:r>
              <a:rPr lang="ru-RU" b="1" dirty="0" err="1"/>
              <a:t>manylary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,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sözlemde</a:t>
            </a:r>
            <a:r>
              <a:rPr lang="ru-RU" b="1" dirty="0"/>
              <a:t> </a:t>
            </a:r>
            <a:r>
              <a:rPr lang="ru-RU" b="1" dirty="0" err="1"/>
              <a:t>hereketleniş</a:t>
            </a:r>
            <a:r>
              <a:rPr lang="ru-RU" b="1" dirty="0"/>
              <a:t> </a:t>
            </a:r>
            <a:r>
              <a:rPr lang="ru-RU" b="1" dirty="0" err="1"/>
              <a:t>kadalaryny-sintaksisi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jemleýär</a:t>
            </a:r>
            <a:r>
              <a:rPr lang="ru-RU" b="1" dirty="0"/>
              <a:t>.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döreden</a:t>
            </a:r>
            <a:r>
              <a:rPr lang="ru-RU" b="1" dirty="0"/>
              <a:t> </a:t>
            </a:r>
            <a:r>
              <a:rPr lang="ru-RU" b="1" dirty="0" err="1"/>
              <a:t>jemgyýetden</a:t>
            </a:r>
            <a:r>
              <a:rPr lang="ru-RU" b="1" dirty="0"/>
              <a:t> </a:t>
            </a:r>
            <a:r>
              <a:rPr lang="ru-RU" b="1" dirty="0" err="1"/>
              <a:t>soňa</a:t>
            </a:r>
            <a:r>
              <a:rPr lang="ru-RU" b="1" dirty="0"/>
              <a:t> </a:t>
            </a:r>
            <a:r>
              <a:rPr lang="ru-RU" b="1" dirty="0" err="1"/>
              <a:t>galyp</a:t>
            </a:r>
            <a:r>
              <a:rPr lang="ru-RU" b="1" dirty="0"/>
              <a:t>,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sözleýişde</a:t>
            </a:r>
            <a:r>
              <a:rPr lang="ru-RU" b="1" dirty="0"/>
              <a:t> </a:t>
            </a:r>
            <a:r>
              <a:rPr lang="ru-RU" b="1" dirty="0" err="1"/>
              <a:t>ulanylmaýan</a:t>
            </a:r>
            <a:r>
              <a:rPr lang="ru-RU" b="1" dirty="0"/>
              <a:t> </a:t>
            </a:r>
            <a:r>
              <a:rPr lang="ru-RU" b="1" dirty="0" err="1"/>
              <a:t>dillere</a:t>
            </a:r>
            <a:r>
              <a:rPr lang="ru-RU" b="1" dirty="0"/>
              <a:t> </a:t>
            </a:r>
            <a:r>
              <a:rPr lang="ru-RU" b="1" dirty="0" err="1"/>
              <a:t>öli</a:t>
            </a:r>
            <a:r>
              <a:rPr lang="ru-RU" b="1" dirty="0"/>
              <a:t> </a:t>
            </a:r>
            <a:r>
              <a:rPr lang="ru-RU" b="1" dirty="0" err="1"/>
              <a:t>diller</a:t>
            </a:r>
            <a:r>
              <a:rPr lang="ru-RU" b="1" dirty="0"/>
              <a:t> </a:t>
            </a:r>
            <a:r>
              <a:rPr lang="ru-RU" b="1" dirty="0" err="1" smtClean="0"/>
              <a:t>bolar</a:t>
            </a:r>
            <a:r>
              <a:rPr lang="en-US" b="1" dirty="0" smtClean="0"/>
              <a:t> </a:t>
            </a:r>
            <a:r>
              <a:rPr lang="ru-RU" b="1" dirty="0" err="1" smtClean="0"/>
              <a:t>diýilýär</a:t>
            </a:r>
            <a:r>
              <a:rPr lang="ru-RU" b="1" dirty="0"/>
              <a:t>. </a:t>
            </a:r>
            <a:r>
              <a:rPr lang="ru-RU" b="1" dirty="0" err="1"/>
              <a:t>Muňa</a:t>
            </a:r>
            <a:r>
              <a:rPr lang="ru-RU" b="1" dirty="0"/>
              <a:t> </a:t>
            </a:r>
            <a:r>
              <a:rPr lang="ru-RU" b="1" dirty="0" err="1"/>
              <a:t>latyn</a:t>
            </a:r>
            <a:r>
              <a:rPr lang="ru-RU" b="1" dirty="0"/>
              <a:t>, </a:t>
            </a:r>
            <a:r>
              <a:rPr lang="ru-RU" b="1" dirty="0" err="1"/>
              <a:t>sanskrit</a:t>
            </a:r>
            <a:r>
              <a:rPr lang="ru-RU" b="1" dirty="0"/>
              <a:t>, </a:t>
            </a:r>
            <a:r>
              <a:rPr lang="ru-RU" b="1" dirty="0" err="1"/>
              <a:t>gadymy</a:t>
            </a:r>
            <a:r>
              <a:rPr lang="ru-RU" b="1" dirty="0"/>
              <a:t> </a:t>
            </a:r>
            <a:r>
              <a:rPr lang="ru-RU" b="1" dirty="0" err="1"/>
              <a:t>Maýýa</a:t>
            </a:r>
            <a:r>
              <a:rPr lang="ru-RU" b="1" dirty="0"/>
              <a:t> </a:t>
            </a:r>
            <a:r>
              <a:rPr lang="ru-RU" b="1" dirty="0" err="1"/>
              <a:t>döwletiniň</a:t>
            </a:r>
            <a:r>
              <a:rPr lang="ru-RU" b="1" dirty="0"/>
              <a:t> </a:t>
            </a:r>
            <a:r>
              <a:rPr lang="ru-RU" b="1" dirty="0" err="1"/>
              <a:t>dilini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beýlekileri</a:t>
            </a:r>
            <a:r>
              <a:rPr lang="ru-RU" b="1" dirty="0"/>
              <a:t> </a:t>
            </a:r>
            <a:r>
              <a:rPr lang="ru-RU" b="1" dirty="0" err="1"/>
              <a:t>görkezmek</a:t>
            </a:r>
            <a:r>
              <a:rPr lang="ru-RU" b="1" dirty="0"/>
              <a:t> </a:t>
            </a:r>
          </a:p>
          <a:p>
            <a:pPr marL="0" indent="0">
              <a:buNone/>
            </a:pPr>
            <a:r>
              <a:rPr lang="ru-RU" b="1" i="1" dirty="0" err="1">
                <a:solidFill>
                  <a:srgbClr val="C00000"/>
                </a:solidFill>
              </a:rPr>
              <a:t>Sözleýiş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psihologiýanyň</a:t>
            </a:r>
            <a:r>
              <a:rPr lang="ru-RU" b="1" dirty="0"/>
              <a:t> </a:t>
            </a:r>
            <a:r>
              <a:rPr lang="ru-RU" b="1" dirty="0" err="1"/>
              <a:t>öwrenýän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gezeginde</a:t>
            </a:r>
            <a:r>
              <a:rPr lang="ru-RU" b="1" dirty="0"/>
              <a:t> </a:t>
            </a:r>
            <a:r>
              <a:rPr lang="ru-RU" b="1" dirty="0" err="1"/>
              <a:t>diliň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kesgitlenýänligi</a:t>
            </a:r>
            <a:r>
              <a:rPr lang="ru-RU" b="1" dirty="0"/>
              <a:t> </a:t>
            </a:r>
            <a:r>
              <a:rPr lang="ru-RU" b="1" dirty="0" err="1"/>
              <a:t>sebäpli</a:t>
            </a:r>
            <a:r>
              <a:rPr lang="ru-RU" b="1" dirty="0"/>
              <a:t>, </a:t>
            </a:r>
            <a:r>
              <a:rPr lang="ru-RU" b="1" dirty="0" err="1"/>
              <a:t>dil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ylym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gyzyklanma</a:t>
            </a:r>
            <a:r>
              <a:rPr lang="ru-RU" b="1" dirty="0"/>
              <a:t> </a:t>
            </a:r>
            <a:r>
              <a:rPr lang="ru-RU" b="1" dirty="0" err="1"/>
              <a:t>döredýär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70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8814"/>
            <a:ext cx="10515600" cy="5618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Sözleýşiň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görnüşleri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we</a:t>
            </a:r>
            <a:r>
              <a:rPr lang="ru-RU" b="1" dirty="0">
                <a:solidFill>
                  <a:srgbClr val="009900"/>
                </a:solidFill>
              </a:rPr>
              <a:t> </a:t>
            </a:r>
            <a:r>
              <a:rPr lang="ru-RU" b="1" dirty="0" err="1">
                <a:solidFill>
                  <a:srgbClr val="009900"/>
                </a:solidFill>
              </a:rPr>
              <a:t>hyzmatlary</a:t>
            </a:r>
            <a:r>
              <a:rPr lang="ru-RU" b="1" dirty="0" smtClean="0">
                <a:solidFill>
                  <a:srgbClr val="009900"/>
                </a:solidFill>
              </a:rPr>
              <a:t>.</a:t>
            </a:r>
            <a:endParaRPr lang="tk-TM" b="1" dirty="0">
              <a:solidFill>
                <a:srgbClr val="009900"/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Sözleýşiň</a:t>
            </a:r>
            <a:r>
              <a:rPr lang="ru-RU" b="1" dirty="0" smtClean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FF0066"/>
                </a:solidFill>
              </a:rPr>
              <a:t>dialog</a:t>
            </a:r>
            <a:r>
              <a:rPr lang="ru-RU" b="1" i="1" dirty="0">
                <a:solidFill>
                  <a:srgbClr val="FF0066"/>
                </a:solidFill>
              </a:rPr>
              <a:t>, </a:t>
            </a:r>
            <a:r>
              <a:rPr lang="ru-RU" b="1" i="1" dirty="0" err="1">
                <a:solidFill>
                  <a:srgbClr val="FF0066"/>
                </a:solidFill>
              </a:rPr>
              <a:t>monolog</a:t>
            </a:r>
            <a:r>
              <a:rPr lang="ru-RU" b="1" i="1" dirty="0">
                <a:solidFill>
                  <a:srgbClr val="FF0066"/>
                </a:solidFill>
              </a:rPr>
              <a:t>, </a:t>
            </a:r>
            <a:r>
              <a:rPr lang="ru-RU" b="1" i="1" dirty="0" err="1">
                <a:solidFill>
                  <a:srgbClr val="FF0066"/>
                </a:solidFill>
              </a:rPr>
              <a:t>we</a:t>
            </a:r>
            <a:r>
              <a:rPr lang="ru-RU" b="1" i="1" dirty="0">
                <a:solidFill>
                  <a:srgbClr val="FF0066"/>
                </a:solidFill>
              </a:rPr>
              <a:t> </a:t>
            </a:r>
            <a:r>
              <a:rPr lang="ru-RU" b="1" i="1" dirty="0" err="1">
                <a:solidFill>
                  <a:srgbClr val="FF0066"/>
                </a:solidFill>
              </a:rPr>
              <a:t>ýazuwüsti</a:t>
            </a:r>
            <a:r>
              <a:rPr lang="ru-RU" b="1" i="1" dirty="0">
                <a:solidFill>
                  <a:srgbClr val="FF0066"/>
                </a:solidFill>
              </a:rPr>
              <a:t> </a:t>
            </a:r>
            <a:r>
              <a:rPr lang="ru-RU" b="1" dirty="0" err="1" smtClean="0"/>
              <a:t>sözleýişdir</a:t>
            </a:r>
            <a:r>
              <a:rPr lang="ru-RU" b="1" dirty="0" smtClean="0"/>
              <a:t>.</a:t>
            </a:r>
            <a:r>
              <a:rPr lang="tk-TM" b="1" dirty="0" smtClean="0"/>
              <a:t> </a:t>
            </a:r>
            <a:r>
              <a:rPr lang="ru-RU" b="1" dirty="0" err="1" smtClean="0"/>
              <a:t>Injildäki</a:t>
            </a:r>
            <a:r>
              <a:rPr lang="ru-RU" b="1" dirty="0" smtClean="0"/>
              <a:t> </a:t>
            </a:r>
            <a:r>
              <a:rPr lang="ru-RU" b="1" dirty="0"/>
              <a:t>“</a:t>
            </a:r>
            <a:r>
              <a:rPr lang="ru-RU" b="1" dirty="0" err="1"/>
              <a:t>ilki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” </a:t>
            </a:r>
            <a:r>
              <a:rPr lang="ru-RU" b="1" dirty="0" err="1"/>
              <a:t>aýdylmasyny</a:t>
            </a:r>
            <a:r>
              <a:rPr lang="ru-RU" b="1" dirty="0"/>
              <a:t> </a:t>
            </a:r>
            <a:r>
              <a:rPr lang="ru-RU" b="1" dirty="0" err="1"/>
              <a:t>Gýotäniň</a:t>
            </a:r>
            <a:r>
              <a:rPr lang="ru-RU" b="1" dirty="0"/>
              <a:t> </a:t>
            </a:r>
            <a:r>
              <a:rPr lang="ru-RU" b="1" dirty="0" err="1"/>
              <a:t>Fausty</a:t>
            </a:r>
            <a:r>
              <a:rPr lang="ru-RU" b="1" dirty="0"/>
              <a:t> “</a:t>
            </a:r>
            <a:r>
              <a:rPr lang="ru-RU" b="1" dirty="0" err="1"/>
              <a:t>ilki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”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düzedýär</a:t>
            </a:r>
            <a:r>
              <a:rPr lang="ru-RU" b="1" dirty="0"/>
              <a:t>. </a:t>
            </a:r>
            <a:r>
              <a:rPr lang="ru-RU" b="1" dirty="0" err="1"/>
              <a:t>Hakykatda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ilki</a:t>
            </a:r>
            <a:r>
              <a:rPr lang="ru-RU" b="1" dirty="0"/>
              <a:t>, </a:t>
            </a:r>
            <a:r>
              <a:rPr lang="ru-RU" b="1" dirty="0" err="1"/>
              <a:t>gadymy</a:t>
            </a:r>
            <a:r>
              <a:rPr lang="ru-RU" b="1" dirty="0"/>
              <a:t> </a:t>
            </a:r>
            <a:r>
              <a:rPr lang="ru-RU" b="1" dirty="0" err="1"/>
              <a:t>adamlarda</a:t>
            </a:r>
            <a:r>
              <a:rPr lang="ru-RU" b="1" dirty="0"/>
              <a:t> </a:t>
            </a:r>
            <a:r>
              <a:rPr lang="ru-RU" b="1" dirty="0" err="1"/>
              <a:t>bilelikdäki</a:t>
            </a:r>
            <a:r>
              <a:rPr lang="ru-RU" b="1" dirty="0"/>
              <a:t>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wagtynda</a:t>
            </a:r>
            <a:r>
              <a:rPr lang="ru-RU" b="1" dirty="0"/>
              <a:t>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yşarat</a:t>
            </a:r>
            <a:r>
              <a:rPr lang="ru-RU" b="1" dirty="0"/>
              <a:t> </a:t>
            </a:r>
            <a:r>
              <a:rPr lang="ru-RU" b="1" dirty="0" err="1"/>
              <a:t>hereketleri</a:t>
            </a:r>
            <a:r>
              <a:rPr lang="ru-RU" b="1" dirty="0"/>
              <a:t> 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utgaşdyrylýan</a:t>
            </a:r>
            <a:r>
              <a:rPr lang="ru-RU" b="1" dirty="0"/>
              <a:t>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seslenmeler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birek-birege</a:t>
            </a:r>
            <a:r>
              <a:rPr lang="ru-RU" b="1" dirty="0"/>
              <a:t> </a:t>
            </a:r>
            <a:r>
              <a:rPr lang="ru-RU" b="1" dirty="0" err="1"/>
              <a:t>düşüniliş</a:t>
            </a:r>
            <a:r>
              <a:rPr lang="ru-RU" b="1" dirty="0"/>
              <a:t> </a:t>
            </a:r>
            <a:r>
              <a:rPr lang="ru-RU" b="1" dirty="0" err="1"/>
              <a:t>bolupdyr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dialog</a:t>
            </a:r>
            <a:r>
              <a:rPr lang="ru-RU" b="1" dirty="0"/>
              <a:t> </a:t>
            </a:r>
            <a:r>
              <a:rPr lang="ru-RU" b="1" dirty="0" err="1"/>
              <a:t>sözleýşiň</a:t>
            </a:r>
            <a:r>
              <a:rPr lang="ru-RU" b="1" dirty="0"/>
              <a:t> </a:t>
            </a:r>
            <a:r>
              <a:rPr lang="ru-RU" b="1" dirty="0" err="1"/>
              <a:t>iň</a:t>
            </a:r>
            <a:r>
              <a:rPr lang="ru-RU" b="1" dirty="0"/>
              <a:t> </a:t>
            </a:r>
            <a:r>
              <a:rPr lang="ru-RU" b="1" dirty="0" err="1"/>
              <a:t>gadymy</a:t>
            </a:r>
            <a:r>
              <a:rPr lang="ru-RU" b="1" dirty="0"/>
              <a:t> </a:t>
            </a:r>
            <a:r>
              <a:rPr lang="ru-RU" b="1" dirty="0" err="1"/>
              <a:t>görnüşidir</a:t>
            </a:r>
            <a:r>
              <a:rPr lang="ru-RU" b="1" dirty="0"/>
              <a:t>. </a:t>
            </a:r>
            <a:r>
              <a:rPr lang="ru-RU" b="1" dirty="0" err="1"/>
              <a:t>Iş</a:t>
            </a:r>
            <a:r>
              <a:rPr lang="ru-RU" b="1" dirty="0"/>
              <a:t>-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çylşyrymlaşmagy</a:t>
            </a:r>
            <a:r>
              <a:rPr lang="ru-RU" b="1" dirty="0"/>
              <a:t>,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pähimlilik</a:t>
            </a:r>
            <a:r>
              <a:rPr lang="ru-RU" b="1" dirty="0"/>
              <a:t> </a:t>
            </a:r>
            <a:r>
              <a:rPr lang="ru-RU" b="1" dirty="0" err="1"/>
              <a:t>derejesinde</a:t>
            </a:r>
            <a:r>
              <a:rPr lang="ru-RU" b="1" dirty="0"/>
              <a:t> </a:t>
            </a:r>
            <a:r>
              <a:rPr lang="ru-RU" b="1" dirty="0" err="1"/>
              <a:t>tapawutlylyk</a:t>
            </a:r>
            <a:r>
              <a:rPr lang="ru-RU" b="1" dirty="0"/>
              <a:t> </a:t>
            </a:r>
            <a:r>
              <a:rPr lang="ru-RU" b="1" dirty="0" err="1"/>
              <a:t>döräp</a:t>
            </a:r>
            <a:r>
              <a:rPr lang="ru-RU" b="1" dirty="0"/>
              <a:t> </a:t>
            </a:r>
            <a:r>
              <a:rPr lang="ru-RU" b="1" dirty="0" err="1"/>
              <a:t>ugransoň</a:t>
            </a:r>
            <a:r>
              <a:rPr lang="ru-RU" b="1" dirty="0"/>
              <a:t>,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sözleýşine</a:t>
            </a:r>
            <a:r>
              <a:rPr lang="ru-RU" b="1" dirty="0"/>
              <a:t> </a:t>
            </a:r>
            <a:r>
              <a:rPr lang="ru-RU" b="1" dirty="0" err="1"/>
              <a:t>gulak</a:t>
            </a:r>
            <a:r>
              <a:rPr lang="ru-RU" b="1" dirty="0"/>
              <a:t> </a:t>
            </a:r>
            <a:r>
              <a:rPr lang="ru-RU" b="1" dirty="0" err="1"/>
              <a:t>asmaklyk</a:t>
            </a:r>
            <a:r>
              <a:rPr lang="ru-RU" b="1" dirty="0"/>
              <a:t>, </a:t>
            </a:r>
            <a:r>
              <a:rPr lang="ru-RU" b="1" dirty="0" err="1"/>
              <a:t>ýagny</a:t>
            </a:r>
            <a:r>
              <a:rPr lang="ru-RU" b="1" dirty="0"/>
              <a:t> </a:t>
            </a:r>
            <a:r>
              <a:rPr lang="ru-RU" b="1" dirty="0" err="1"/>
              <a:t>monolog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çykypdyr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406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1343</Words>
  <Application>Microsoft Office PowerPoint</Application>
  <PresentationFormat>Произвольный</PresentationFormat>
  <Paragraphs>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15</cp:revision>
  <dcterms:created xsi:type="dcterms:W3CDTF">2020-09-15T08:45:06Z</dcterms:created>
  <dcterms:modified xsi:type="dcterms:W3CDTF">2020-11-29T18:56:13Z</dcterms:modified>
</cp:coreProperties>
</file>