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2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315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3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44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91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50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10.10.2020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90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10.10.2020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813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10.10.2020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44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10.10.2020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316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10.10.2020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701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C4D7-AA01-4D73-9C82-79922268327F}" type="datetimeFigureOut">
              <a:rPr lang="ru-RU" smtClean="0"/>
              <a:t>10.10.2020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8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1C4D7-AA01-4D73-9C82-79922268327F}" type="datetimeFigureOut">
              <a:rPr lang="ru-RU" smtClean="0"/>
              <a:t>10.10.2020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C7DFC-B19A-46FF-A2ED-C70D032864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237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7775" y="665018"/>
            <a:ext cx="9991898" cy="5237017"/>
          </a:xfrm>
        </p:spPr>
        <p:txBody>
          <a:bodyPr/>
          <a:lstStyle/>
          <a:p>
            <a:r>
              <a:rPr lang="en-US" b="1" dirty="0" err="1" smtClean="0"/>
              <a:t>Umumy</a:t>
            </a:r>
            <a:r>
              <a:rPr lang="en-US" b="1" dirty="0" smtClean="0"/>
              <a:t> </a:t>
            </a:r>
            <a:r>
              <a:rPr lang="en-US" b="1" dirty="0" err="1" smtClean="0"/>
              <a:t>sapagy</a:t>
            </a:r>
            <a:r>
              <a:rPr lang="tk-TM" b="1" dirty="0"/>
              <a:t>ň</a:t>
            </a:r>
            <a:r>
              <a:rPr lang="ru-RU" b="1" dirty="0" smtClean="0"/>
              <a:t> </a:t>
            </a:r>
            <a:r>
              <a:rPr lang="en-US" b="1" dirty="0" err="1"/>
              <a:t>t</a:t>
            </a:r>
            <a:r>
              <a:rPr lang="ru-RU" b="1" dirty="0" err="1" smtClean="0"/>
              <a:t>ema</a:t>
            </a:r>
            <a:r>
              <a:rPr lang="en-US" b="1" dirty="0" err="1" smtClean="0"/>
              <a:t>sy</a:t>
            </a:r>
            <a:r>
              <a:rPr lang="en-US" b="1" dirty="0" smtClean="0"/>
              <a:t>:</a:t>
            </a:r>
            <a:r>
              <a:rPr lang="ru-RU" b="1" dirty="0" smtClean="0"/>
              <a:t> </a:t>
            </a:r>
            <a:r>
              <a:rPr lang="ru-RU" b="1" dirty="0" err="1"/>
              <a:t>Temperament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gylyk</a:t>
            </a:r>
            <a:endParaRPr lang="ru-RU" dirty="0"/>
          </a:p>
          <a:p>
            <a:r>
              <a:rPr lang="ru-RU" b="1" dirty="0" err="1"/>
              <a:t>Meýilnama</a:t>
            </a:r>
            <a:r>
              <a:rPr lang="ru-RU" b="1" dirty="0"/>
              <a:t>:</a:t>
            </a:r>
            <a:endParaRPr lang="ru-RU" dirty="0"/>
          </a:p>
          <a:p>
            <a:pPr algn="l"/>
            <a:r>
              <a:rPr lang="ru-RU" b="1" dirty="0"/>
              <a:t>1. </a:t>
            </a:r>
            <a:r>
              <a:rPr lang="ru-RU" b="1" dirty="0" err="1"/>
              <a:t>Temperament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düşünje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2. </a:t>
            </a:r>
            <a:r>
              <a:rPr lang="ru-RU" b="1" dirty="0" err="1"/>
              <a:t>Ýokary</a:t>
            </a:r>
            <a:r>
              <a:rPr lang="ru-RU" b="1" dirty="0"/>
              <a:t> </a:t>
            </a:r>
            <a:r>
              <a:rPr lang="ru-RU" b="1" dirty="0" err="1"/>
              <a:t>nerw</a:t>
            </a:r>
            <a:r>
              <a:rPr lang="ru-RU" b="1" dirty="0"/>
              <a:t> </a:t>
            </a:r>
            <a:r>
              <a:rPr lang="ru-RU" b="1" dirty="0" err="1"/>
              <a:t>işi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temperament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3. </a:t>
            </a:r>
            <a:r>
              <a:rPr lang="ru-RU" b="1" dirty="0" err="1"/>
              <a:t>Temperamentiň</a:t>
            </a:r>
            <a:r>
              <a:rPr lang="ru-RU" b="1" dirty="0"/>
              <a:t> </a:t>
            </a:r>
            <a:r>
              <a:rPr lang="ru-RU" b="1" dirty="0" err="1"/>
              <a:t>tipleri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4. </a:t>
            </a:r>
            <a:r>
              <a:rPr lang="ru-RU" b="1" dirty="0" err="1"/>
              <a:t>Gylygyň</a:t>
            </a:r>
            <a:r>
              <a:rPr lang="ru-RU" b="1" dirty="0"/>
              <a:t>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häsiýetnamasy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5. </a:t>
            </a:r>
            <a:r>
              <a:rPr lang="ru-RU" b="1" dirty="0" err="1"/>
              <a:t>Gylyk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temperamentiň</a:t>
            </a:r>
            <a:r>
              <a:rPr lang="ru-RU" b="1" dirty="0"/>
              <a:t> </a:t>
            </a:r>
            <a:r>
              <a:rPr lang="ru-RU" b="1" dirty="0" err="1"/>
              <a:t>birligi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aýrybaşgalygy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6. </a:t>
            </a:r>
            <a:r>
              <a:rPr lang="ru-RU" b="1" dirty="0" err="1"/>
              <a:t>Gylygyň</a:t>
            </a:r>
            <a:r>
              <a:rPr lang="ru-RU" b="1" dirty="0"/>
              <a:t> </a:t>
            </a:r>
            <a:r>
              <a:rPr lang="ru-RU" b="1" dirty="0" err="1"/>
              <a:t>aksentuasiýasy</a:t>
            </a:r>
            <a:r>
              <a:rPr lang="ru-RU" b="1" dirty="0"/>
              <a:t>.</a:t>
            </a:r>
            <a:endParaRPr lang="ru-RU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5572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5389"/>
            <a:ext cx="10515600" cy="5661574"/>
          </a:xfrm>
        </p:spPr>
        <p:txBody>
          <a:bodyPr/>
          <a:lstStyle/>
          <a:p>
            <a:r>
              <a:rPr lang="ru-RU" dirty="0"/>
              <a:t> 	</a:t>
            </a:r>
            <a:r>
              <a:rPr lang="ru-RU" dirty="0" err="1"/>
              <a:t>Gylyk-bu</a:t>
            </a:r>
            <a:r>
              <a:rPr lang="ru-RU" dirty="0"/>
              <a:t> </a:t>
            </a:r>
            <a:r>
              <a:rPr lang="ru-RU" dirty="0" err="1"/>
              <a:t>psihiki</a:t>
            </a:r>
            <a:r>
              <a:rPr lang="ru-RU" dirty="0"/>
              <a:t> </a:t>
            </a:r>
            <a:r>
              <a:rPr lang="ru-RU" dirty="0" err="1"/>
              <a:t>işiň</a:t>
            </a:r>
            <a:r>
              <a:rPr lang="ru-RU" dirty="0"/>
              <a:t> </a:t>
            </a:r>
            <a:r>
              <a:rPr lang="ru-RU" dirty="0" err="1"/>
              <a:t>gurluşynyň</a:t>
            </a:r>
            <a:r>
              <a:rPr lang="ru-RU" dirty="0"/>
              <a:t> </a:t>
            </a:r>
            <a:r>
              <a:rPr lang="ru-RU" dirty="0" err="1"/>
              <a:t>özboluşlylygy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sosial</a:t>
            </a:r>
            <a:r>
              <a:rPr lang="ru-RU" dirty="0"/>
              <a:t> </a:t>
            </a:r>
            <a:r>
              <a:rPr lang="ru-RU" dirty="0" err="1"/>
              <a:t>özüni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barşynyň</a:t>
            </a:r>
            <a:r>
              <a:rPr lang="ru-RU" dirty="0"/>
              <a:t> </a:t>
            </a:r>
            <a:r>
              <a:rPr lang="ru-RU" dirty="0" err="1"/>
              <a:t>aýratynlyklarynda</a:t>
            </a:r>
            <a:r>
              <a:rPr lang="ru-RU" dirty="0"/>
              <a:t> , </a:t>
            </a:r>
            <a:r>
              <a:rPr lang="ru-RU" dirty="0" err="1"/>
              <a:t>adamlara</a:t>
            </a:r>
            <a:r>
              <a:rPr lang="ru-RU" dirty="0"/>
              <a:t>, </a:t>
            </a:r>
            <a:r>
              <a:rPr lang="ru-RU" dirty="0" err="1"/>
              <a:t>işe</a:t>
            </a:r>
            <a:r>
              <a:rPr lang="ru-RU" dirty="0"/>
              <a:t>, </a:t>
            </a:r>
            <a:r>
              <a:rPr lang="ru-RU" dirty="0" err="1"/>
              <a:t>öz-özüňe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gatnaşyklarda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çykýar</a:t>
            </a:r>
            <a:r>
              <a:rPr lang="ru-RU" dirty="0"/>
              <a:t>. </a:t>
            </a:r>
            <a:r>
              <a:rPr lang="ru-RU" dirty="0" err="1"/>
              <a:t>Gylyk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durnukly</a:t>
            </a:r>
            <a:r>
              <a:rPr lang="ru-RU" dirty="0"/>
              <a:t> </a:t>
            </a:r>
            <a:r>
              <a:rPr lang="ru-RU" dirty="0" err="1"/>
              <a:t>indiwidual</a:t>
            </a:r>
            <a:r>
              <a:rPr lang="ru-RU" dirty="0"/>
              <a:t> </a:t>
            </a:r>
            <a:r>
              <a:rPr lang="ru-RU" dirty="0" err="1"/>
              <a:t>aýratynlyklarynyň</a:t>
            </a:r>
            <a:r>
              <a:rPr lang="ru-RU" dirty="0"/>
              <a:t> </a:t>
            </a:r>
            <a:r>
              <a:rPr lang="ru-RU" dirty="0" err="1"/>
              <a:t>toplumy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,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gatnaşyklarynyň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olara</a:t>
            </a:r>
            <a:r>
              <a:rPr lang="ru-RU" dirty="0"/>
              <a:t> </a:t>
            </a:r>
            <a:r>
              <a:rPr lang="ru-RU" dirty="0" err="1"/>
              <a:t>laýyk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özüňi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barşyň</a:t>
            </a:r>
            <a:r>
              <a:rPr lang="ru-RU" dirty="0"/>
              <a:t> </a:t>
            </a:r>
            <a:r>
              <a:rPr lang="ru-RU" dirty="0" err="1"/>
              <a:t>birliginden</a:t>
            </a:r>
            <a:r>
              <a:rPr lang="ru-RU" dirty="0"/>
              <a:t> </a:t>
            </a:r>
            <a:r>
              <a:rPr lang="ru-RU" dirty="0" err="1"/>
              <a:t>durýar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Adamyň</a:t>
            </a:r>
            <a:r>
              <a:rPr lang="en-US" dirty="0" smtClean="0"/>
              <a:t> </a:t>
            </a:r>
            <a:r>
              <a:rPr lang="en-US" dirty="0" err="1"/>
              <a:t>özüni</a:t>
            </a:r>
            <a:r>
              <a:rPr lang="en-US" dirty="0"/>
              <a:t> </a:t>
            </a:r>
            <a:r>
              <a:rPr lang="en-US" dirty="0" err="1"/>
              <a:t>alyp</a:t>
            </a:r>
            <a:r>
              <a:rPr lang="en-US" dirty="0"/>
              <a:t> </a:t>
            </a:r>
            <a:r>
              <a:rPr lang="en-US" dirty="0" err="1"/>
              <a:t>barşyna</a:t>
            </a:r>
            <a:r>
              <a:rPr lang="en-US" dirty="0"/>
              <a:t> </a:t>
            </a:r>
            <a:r>
              <a:rPr lang="en-US" dirty="0" err="1"/>
              <a:t>syn</a:t>
            </a:r>
            <a:r>
              <a:rPr lang="en-US" dirty="0"/>
              <a:t> </a:t>
            </a:r>
            <a:r>
              <a:rPr lang="en-US" dirty="0" err="1"/>
              <a:t>edip</a:t>
            </a:r>
            <a:r>
              <a:rPr lang="en-US" dirty="0"/>
              <a:t>,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häsiýetlerini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 smtClean="0"/>
              <a:t>çykarmak</a:t>
            </a:r>
            <a:r>
              <a:rPr lang="en-US" dirty="0"/>
              <a:t> </a:t>
            </a:r>
            <a:r>
              <a:rPr lang="en-US" dirty="0" err="1" smtClean="0"/>
              <a:t>bolýar</a:t>
            </a:r>
            <a:r>
              <a:rPr lang="en-US" dirty="0"/>
              <a:t>. </a:t>
            </a:r>
            <a:r>
              <a:rPr lang="en-US" dirty="0" err="1"/>
              <a:t>Häsiýetleri</a:t>
            </a:r>
            <a:r>
              <a:rPr lang="en-US" dirty="0"/>
              <a:t> </a:t>
            </a:r>
            <a:r>
              <a:rPr lang="en-US" dirty="0" err="1"/>
              <a:t>birnäçe</a:t>
            </a:r>
            <a:r>
              <a:rPr lang="en-US" dirty="0"/>
              <a:t> </a:t>
            </a:r>
            <a:r>
              <a:rPr lang="en-US" dirty="0" err="1"/>
              <a:t>toparlara</a:t>
            </a:r>
            <a:r>
              <a:rPr lang="en-US" dirty="0"/>
              <a:t> </a:t>
            </a:r>
            <a:r>
              <a:rPr lang="en-US" dirty="0" err="1"/>
              <a:t>bölüp</a:t>
            </a:r>
            <a:r>
              <a:rPr lang="en-US" dirty="0"/>
              <a:t> </a:t>
            </a:r>
            <a:r>
              <a:rPr lang="en-US" dirty="0" err="1"/>
              <a:t>görkezmek</a:t>
            </a:r>
            <a:r>
              <a:rPr lang="en-US" dirty="0"/>
              <a:t> </a:t>
            </a:r>
            <a:r>
              <a:rPr lang="en-US" dirty="0" err="1"/>
              <a:t>bolar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	1</a:t>
            </a:r>
            <a:r>
              <a:rPr lang="en-US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jemgyýete</a:t>
            </a:r>
            <a:r>
              <a:rPr lang="en-US" dirty="0"/>
              <a:t>, </a:t>
            </a:r>
            <a:r>
              <a:rPr lang="en-US" dirty="0" err="1"/>
              <a:t>kollektiwe</a:t>
            </a:r>
            <a:r>
              <a:rPr lang="en-US" dirty="0"/>
              <a:t> we </a:t>
            </a:r>
            <a:r>
              <a:rPr lang="en-US" dirty="0" err="1"/>
              <a:t>beýleki</a:t>
            </a:r>
            <a:r>
              <a:rPr lang="en-US" dirty="0"/>
              <a:t> </a:t>
            </a:r>
            <a:r>
              <a:rPr lang="en-US" dirty="0" err="1"/>
              <a:t>adamlara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garaýşyny</a:t>
            </a:r>
            <a:r>
              <a:rPr lang="en-US" dirty="0"/>
              <a:t> </a:t>
            </a:r>
            <a:r>
              <a:rPr lang="en-US" dirty="0" err="1"/>
              <a:t>bildirýän</a:t>
            </a:r>
            <a:r>
              <a:rPr lang="en-US" dirty="0"/>
              <a:t> </a:t>
            </a:r>
            <a:r>
              <a:rPr lang="en-US" dirty="0" err="1" smtClean="0"/>
              <a:t>gylyk-häsiýetler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smtClean="0"/>
              <a:t>Bu </a:t>
            </a:r>
            <a:r>
              <a:rPr lang="en-US" dirty="0" err="1"/>
              <a:t>şahsyýetdäki</a:t>
            </a:r>
            <a:r>
              <a:rPr lang="en-US" dirty="0"/>
              <a:t> </a:t>
            </a:r>
            <a:r>
              <a:rPr lang="en-US" dirty="0" err="1"/>
              <a:t>gylyga</a:t>
            </a:r>
            <a:r>
              <a:rPr lang="en-US" dirty="0"/>
              <a:t> </a:t>
            </a:r>
            <a:r>
              <a:rPr lang="en-US" dirty="0" err="1"/>
              <a:t>kollektiwizm</a:t>
            </a:r>
            <a:r>
              <a:rPr lang="en-US" dirty="0"/>
              <a:t>, </a:t>
            </a:r>
            <a:r>
              <a:rPr lang="en-US" dirty="0" err="1"/>
              <a:t>egoizm</a:t>
            </a:r>
            <a:r>
              <a:rPr lang="en-US" dirty="0"/>
              <a:t>, </a:t>
            </a:r>
            <a:r>
              <a:rPr lang="en-US" dirty="0" err="1"/>
              <a:t>mylakatlylyk,gödeklik</a:t>
            </a:r>
            <a:r>
              <a:rPr lang="en-US" dirty="0"/>
              <a:t>, </a:t>
            </a:r>
            <a:r>
              <a:rPr lang="en-US" dirty="0" err="1"/>
              <a:t>dogruçyllyk</a:t>
            </a:r>
            <a:r>
              <a:rPr lang="en-US" dirty="0"/>
              <a:t>, </a:t>
            </a:r>
            <a:r>
              <a:rPr lang="en-US" dirty="0" err="1"/>
              <a:t>ýalançylyk</a:t>
            </a:r>
            <a:r>
              <a:rPr lang="en-US" dirty="0"/>
              <a:t>, </a:t>
            </a:r>
            <a:r>
              <a:rPr lang="en-US" dirty="0" err="1"/>
              <a:t>hüşgärlik</a:t>
            </a:r>
            <a:r>
              <a:rPr lang="en-US" dirty="0"/>
              <a:t>, </a:t>
            </a:r>
            <a:r>
              <a:rPr lang="en-US" dirty="0" err="1"/>
              <a:t>edeplilik</a:t>
            </a:r>
            <a:r>
              <a:rPr lang="en-US" dirty="0"/>
              <a:t>, </a:t>
            </a:r>
            <a:r>
              <a:rPr lang="en-US" dirty="0" err="1"/>
              <a:t>köpçülige</a:t>
            </a:r>
            <a:r>
              <a:rPr lang="en-US" dirty="0"/>
              <a:t> </a:t>
            </a:r>
            <a:r>
              <a:rPr lang="en-US" dirty="0" err="1"/>
              <a:t>gatyşmak</a:t>
            </a:r>
            <a:r>
              <a:rPr lang="en-US" dirty="0"/>
              <a:t> </a:t>
            </a:r>
            <a:r>
              <a:rPr lang="en-US" dirty="0" err="1"/>
              <a:t>ýa</a:t>
            </a:r>
            <a:r>
              <a:rPr lang="en-US" dirty="0"/>
              <a:t>-da </a:t>
            </a:r>
            <a:r>
              <a:rPr lang="en-US" dirty="0" err="1"/>
              <a:t>gatyşmazlyk</a:t>
            </a:r>
            <a:r>
              <a:rPr lang="en-US" dirty="0"/>
              <a:t>, </a:t>
            </a:r>
            <a:r>
              <a:rPr lang="en-US" dirty="0" err="1"/>
              <a:t>syr</a:t>
            </a:r>
            <a:r>
              <a:rPr lang="en-US" dirty="0"/>
              <a:t> </a:t>
            </a:r>
            <a:r>
              <a:rPr lang="en-US" dirty="0" err="1"/>
              <a:t>saklamak</a:t>
            </a:r>
            <a:r>
              <a:rPr lang="en-US" dirty="0"/>
              <a:t> we </a:t>
            </a:r>
            <a:r>
              <a:rPr lang="en-US" dirty="0" err="1"/>
              <a:t>syr</a:t>
            </a:r>
            <a:r>
              <a:rPr lang="en-US" dirty="0"/>
              <a:t> </a:t>
            </a:r>
            <a:r>
              <a:rPr lang="en-US" dirty="0" err="1"/>
              <a:t>açmak</a:t>
            </a:r>
            <a:r>
              <a:rPr lang="en-US" dirty="0"/>
              <a:t> </a:t>
            </a:r>
            <a:r>
              <a:rPr lang="en-US" dirty="0" err="1"/>
              <a:t>ýaly</a:t>
            </a:r>
            <a:r>
              <a:rPr lang="en-US" dirty="0"/>
              <a:t> </a:t>
            </a:r>
            <a:r>
              <a:rPr lang="en-US" dirty="0" err="1"/>
              <a:t>polložitel</a:t>
            </a:r>
            <a:r>
              <a:rPr lang="en-US" dirty="0"/>
              <a:t> we </a:t>
            </a:r>
            <a:r>
              <a:rPr lang="en-US" dirty="0" err="1"/>
              <a:t>otrisatel</a:t>
            </a:r>
            <a:r>
              <a:rPr lang="en-US" dirty="0"/>
              <a:t> </a:t>
            </a:r>
            <a:r>
              <a:rPr lang="en-US" dirty="0" err="1"/>
              <a:t>häsiýetlerde</a:t>
            </a:r>
            <a:r>
              <a:rPr lang="en-US" dirty="0"/>
              <a:t> </a:t>
            </a:r>
            <a:r>
              <a:rPr lang="en-US" dirty="0" err="1"/>
              <a:t>döreýän</a:t>
            </a:r>
            <a:r>
              <a:rPr lang="en-US" dirty="0"/>
              <a:t> </a:t>
            </a:r>
            <a:r>
              <a:rPr lang="en-US" dirty="0" err="1"/>
              <a:t>gylyklar</a:t>
            </a:r>
            <a:r>
              <a:rPr lang="en-US" dirty="0"/>
              <a:t> </a:t>
            </a:r>
            <a:r>
              <a:rPr lang="en-US" dirty="0" err="1"/>
              <a:t>degişlidir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31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	2</a:t>
            </a:r>
            <a:r>
              <a:rPr lang="en-US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zähmete</a:t>
            </a:r>
            <a:r>
              <a:rPr lang="en-US" dirty="0"/>
              <a:t>, </a:t>
            </a:r>
            <a:r>
              <a:rPr lang="en-US" dirty="0" err="1"/>
              <a:t>işe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garaýşyny</a:t>
            </a:r>
            <a:r>
              <a:rPr lang="en-US" dirty="0"/>
              <a:t> </a:t>
            </a:r>
            <a:r>
              <a:rPr lang="en-US" dirty="0" err="1"/>
              <a:t>bildirýän</a:t>
            </a:r>
            <a:r>
              <a:rPr lang="en-US" dirty="0"/>
              <a:t> </a:t>
            </a:r>
            <a:r>
              <a:rPr lang="en-US" dirty="0" err="1" smtClean="0"/>
              <a:t>gylyk-häsiýetleri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err="1" smtClean="0"/>
              <a:t>Adamyň</a:t>
            </a:r>
            <a:r>
              <a:rPr lang="en-US" dirty="0" smtClean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häsiýetdäki</a:t>
            </a:r>
            <a:r>
              <a:rPr lang="en-US" dirty="0"/>
              <a:t> </a:t>
            </a:r>
            <a:r>
              <a:rPr lang="en-US" dirty="0" err="1"/>
              <a:t>gylygyna</a:t>
            </a:r>
            <a:r>
              <a:rPr lang="en-US" dirty="0"/>
              <a:t> </a:t>
            </a:r>
            <a:r>
              <a:rPr lang="en-US" dirty="0" err="1"/>
              <a:t>zähmetsöýüjilik</a:t>
            </a:r>
            <a:r>
              <a:rPr lang="en-US" dirty="0"/>
              <a:t> we </a:t>
            </a:r>
            <a:r>
              <a:rPr lang="en-US" dirty="0" err="1"/>
              <a:t>ýaltalyk</a:t>
            </a:r>
            <a:r>
              <a:rPr lang="en-US" dirty="0"/>
              <a:t>,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ýürek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ýetirjilik</a:t>
            </a:r>
            <a:r>
              <a:rPr lang="en-US" dirty="0"/>
              <a:t>, </a:t>
            </a:r>
            <a:r>
              <a:rPr lang="en-US" dirty="0" err="1"/>
              <a:t>tabşyrylan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jogapkärli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ýetirijilik</a:t>
            </a:r>
            <a:r>
              <a:rPr lang="en-US" dirty="0"/>
              <a:t>, </a:t>
            </a:r>
            <a:r>
              <a:rPr lang="en-US" dirty="0" err="1"/>
              <a:t>inisiatiwalylyk</a:t>
            </a:r>
            <a:r>
              <a:rPr lang="en-US" dirty="0"/>
              <a:t>, </a:t>
            </a:r>
            <a:r>
              <a:rPr lang="en-US" dirty="0" err="1"/>
              <a:t>öňdebaryjylyk</a:t>
            </a:r>
            <a:r>
              <a:rPr lang="en-US" dirty="0"/>
              <a:t> we </a:t>
            </a:r>
            <a:r>
              <a:rPr lang="en-US" dirty="0" err="1"/>
              <a:t>yzagalaklyk</a:t>
            </a:r>
            <a:r>
              <a:rPr lang="en-US" dirty="0"/>
              <a:t>, </a:t>
            </a:r>
            <a:r>
              <a:rPr lang="en-US" dirty="0" err="1"/>
              <a:t>işe</a:t>
            </a:r>
            <a:r>
              <a:rPr lang="en-US" dirty="0"/>
              <a:t> </a:t>
            </a:r>
            <a:r>
              <a:rPr lang="en-US" dirty="0" err="1"/>
              <a:t>yhlaslylyk</a:t>
            </a:r>
            <a:r>
              <a:rPr lang="en-US" dirty="0"/>
              <a:t>, </a:t>
            </a:r>
            <a:r>
              <a:rPr lang="en-US" dirty="0" err="1"/>
              <a:t>tygşytlylyk</a:t>
            </a:r>
            <a:r>
              <a:rPr lang="en-US" dirty="0"/>
              <a:t>, </a:t>
            </a:r>
            <a:r>
              <a:rPr lang="en-US" dirty="0" err="1"/>
              <a:t>aýawlylyk</a:t>
            </a:r>
            <a:r>
              <a:rPr lang="en-US" dirty="0"/>
              <a:t>, </a:t>
            </a:r>
            <a:r>
              <a:rPr lang="en-US" dirty="0" err="1"/>
              <a:t>işiň</a:t>
            </a:r>
            <a:r>
              <a:rPr lang="en-US" dirty="0"/>
              <a:t> </a:t>
            </a:r>
            <a:r>
              <a:rPr lang="en-US" dirty="0" err="1"/>
              <a:t>netijeliligi</a:t>
            </a:r>
            <a:r>
              <a:rPr lang="en-US" dirty="0"/>
              <a:t> </a:t>
            </a:r>
            <a:r>
              <a:rPr lang="en-US" dirty="0" err="1"/>
              <a:t>barada</a:t>
            </a:r>
            <a:r>
              <a:rPr lang="en-US" dirty="0"/>
              <a:t> </a:t>
            </a:r>
            <a:r>
              <a:rPr lang="en-US" dirty="0" err="1"/>
              <a:t>aladalanmak</a:t>
            </a:r>
            <a:r>
              <a:rPr lang="en-US" dirty="0"/>
              <a:t> we ş. m. </a:t>
            </a:r>
            <a:r>
              <a:rPr lang="en-US" dirty="0" err="1"/>
              <a:t>degişlidir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	3</a:t>
            </a:r>
            <a:r>
              <a:rPr lang="en-US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özüne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garaýşyny</a:t>
            </a:r>
            <a:r>
              <a:rPr lang="en-US" dirty="0"/>
              <a:t> </a:t>
            </a:r>
            <a:r>
              <a:rPr lang="en-US" dirty="0" err="1"/>
              <a:t>bildirýän</a:t>
            </a:r>
            <a:r>
              <a:rPr lang="en-US" dirty="0"/>
              <a:t> </a:t>
            </a:r>
            <a:r>
              <a:rPr lang="en-US" dirty="0" err="1"/>
              <a:t>gylyk-häsiýetler</a:t>
            </a:r>
            <a:r>
              <a:rPr lang="en-US" dirty="0"/>
              <a:t>.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häsiýetdäki</a:t>
            </a:r>
            <a:r>
              <a:rPr lang="ru-RU" dirty="0"/>
              <a:t> </a:t>
            </a:r>
            <a:r>
              <a:rPr lang="ru-RU" dirty="0" err="1"/>
              <a:t>gylygyna</a:t>
            </a:r>
            <a:r>
              <a:rPr lang="ru-RU" dirty="0"/>
              <a:t> </a:t>
            </a:r>
            <a:r>
              <a:rPr lang="ru-RU" dirty="0" err="1"/>
              <a:t>kiçigöwünlilik</a:t>
            </a:r>
            <a:r>
              <a:rPr lang="ru-RU" dirty="0"/>
              <a:t> </a:t>
            </a:r>
            <a:r>
              <a:rPr lang="ru-RU" dirty="0" err="1"/>
              <a:t>ýa-da</a:t>
            </a:r>
            <a:r>
              <a:rPr lang="ru-RU" dirty="0"/>
              <a:t> </a:t>
            </a:r>
            <a:r>
              <a:rPr lang="ru-RU" dirty="0" err="1"/>
              <a:t>ulumsylyk</a:t>
            </a:r>
            <a:r>
              <a:rPr lang="ru-RU" dirty="0"/>
              <a:t>, </a:t>
            </a:r>
            <a:r>
              <a:rPr lang="ru-RU" dirty="0" err="1"/>
              <a:t>öýkeleklik</a:t>
            </a:r>
            <a:r>
              <a:rPr lang="ru-RU" dirty="0"/>
              <a:t>, </a:t>
            </a:r>
            <a:r>
              <a:rPr lang="ru-RU" dirty="0" err="1"/>
              <a:t>utanjaňlyk</a:t>
            </a:r>
            <a:r>
              <a:rPr lang="ru-RU" dirty="0"/>
              <a:t>,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hususy</a:t>
            </a:r>
            <a:r>
              <a:rPr lang="ru-RU" dirty="0"/>
              <a:t> </a:t>
            </a:r>
            <a:r>
              <a:rPr lang="ru-RU" dirty="0" err="1"/>
              <a:t>eşretiň</a:t>
            </a:r>
            <a:r>
              <a:rPr lang="ru-RU" dirty="0"/>
              <a:t> </a:t>
            </a:r>
            <a:r>
              <a:rPr lang="ru-RU" dirty="0" err="1"/>
              <a:t>barada</a:t>
            </a:r>
            <a:r>
              <a:rPr lang="ru-RU" dirty="0"/>
              <a:t> </a:t>
            </a:r>
            <a:r>
              <a:rPr lang="ru-RU" dirty="0" err="1"/>
              <a:t>aladalanmak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ş. m. </a:t>
            </a:r>
            <a:r>
              <a:rPr lang="ru-RU" dirty="0" err="1"/>
              <a:t>degişlildir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gylygynyň</a:t>
            </a:r>
            <a:r>
              <a:rPr lang="ru-RU" dirty="0"/>
              <a:t> </a:t>
            </a:r>
            <a:r>
              <a:rPr lang="ru-RU" dirty="0" err="1"/>
              <a:t>erkli</a:t>
            </a:r>
            <a:r>
              <a:rPr lang="ru-RU" dirty="0"/>
              <a:t> </a:t>
            </a:r>
            <a:r>
              <a:rPr lang="ru-RU" dirty="0" err="1"/>
              <a:t>häsiýetleri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ru-RU" dirty="0" err="1" smtClean="0"/>
              <a:t>Adamyň</a:t>
            </a:r>
            <a:r>
              <a:rPr lang="ru-RU" dirty="0" smtClean="0"/>
              <a:t>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häsiýetdäki</a:t>
            </a:r>
            <a:r>
              <a:rPr lang="ru-RU" dirty="0"/>
              <a:t> </a:t>
            </a:r>
            <a:r>
              <a:rPr lang="ru-RU" dirty="0" err="1"/>
              <a:t>gylygyna</a:t>
            </a:r>
            <a:r>
              <a:rPr lang="ru-RU" dirty="0"/>
              <a:t> </a:t>
            </a:r>
            <a:r>
              <a:rPr lang="ru-RU" dirty="0" err="1"/>
              <a:t>maksada</a:t>
            </a:r>
            <a:r>
              <a:rPr lang="ru-RU" dirty="0"/>
              <a:t> </a:t>
            </a:r>
            <a:r>
              <a:rPr lang="ru-RU" dirty="0" err="1"/>
              <a:t>okgunlylyk</a:t>
            </a:r>
            <a:r>
              <a:rPr lang="ru-RU" dirty="0"/>
              <a:t>, </a:t>
            </a:r>
            <a:r>
              <a:rPr lang="ru-RU" dirty="0" err="1"/>
              <a:t>özbaşdaklyk</a:t>
            </a:r>
            <a:r>
              <a:rPr lang="ru-RU" dirty="0"/>
              <a:t>, </a:t>
            </a:r>
            <a:r>
              <a:rPr lang="ru-RU" dirty="0" err="1"/>
              <a:t>aýgytlylyk</a:t>
            </a:r>
            <a:r>
              <a:rPr lang="ru-RU" dirty="0"/>
              <a:t>, </a:t>
            </a:r>
            <a:r>
              <a:rPr lang="ru-RU" dirty="0" err="1"/>
              <a:t>tutanýerlilik</a:t>
            </a:r>
            <a:r>
              <a:rPr lang="ru-RU" dirty="0"/>
              <a:t>, </a:t>
            </a:r>
            <a:r>
              <a:rPr lang="ru-RU" dirty="0" err="1"/>
              <a:t>çydamlylyk</a:t>
            </a:r>
            <a:r>
              <a:rPr lang="ru-RU" dirty="0"/>
              <a:t>, </a:t>
            </a:r>
            <a:r>
              <a:rPr lang="ru-RU" dirty="0" err="1"/>
              <a:t>batyrgaýlyk</a:t>
            </a:r>
            <a:r>
              <a:rPr lang="ru-RU" dirty="0"/>
              <a:t>, </a:t>
            </a:r>
            <a:r>
              <a:rPr lang="ru-RU" dirty="0" err="1"/>
              <a:t>tertiplilik</a:t>
            </a:r>
            <a:r>
              <a:rPr lang="ru-RU" dirty="0"/>
              <a:t> </a:t>
            </a:r>
            <a:r>
              <a:rPr lang="ru-RU" dirty="0" err="1"/>
              <a:t>degişlidir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081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5389"/>
            <a:ext cx="10515600" cy="6084916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gylygy</a:t>
            </a:r>
            <a:r>
              <a:rPr lang="en-US" dirty="0"/>
              <a:t> </a:t>
            </a:r>
            <a:r>
              <a:rPr lang="en-US" dirty="0" err="1"/>
              <a:t>birnäçe</a:t>
            </a:r>
            <a:r>
              <a:rPr lang="en-US" dirty="0"/>
              <a:t> </a:t>
            </a:r>
            <a:r>
              <a:rPr lang="en-US" dirty="0" err="1"/>
              <a:t>alamatlarda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çykarylýar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1. </a:t>
            </a:r>
            <a:r>
              <a:rPr lang="en-US" dirty="0" err="1"/>
              <a:t>Ahlak</a:t>
            </a:r>
            <a:r>
              <a:rPr lang="en-US" dirty="0"/>
              <a:t> </a:t>
            </a:r>
            <a:r>
              <a:rPr lang="en-US" dirty="0" err="1"/>
              <a:t>alamatly</a:t>
            </a:r>
            <a:r>
              <a:rPr lang="en-US" dirty="0"/>
              <a:t> </a:t>
            </a:r>
            <a:r>
              <a:rPr lang="en-US" dirty="0" err="1"/>
              <a:t>gylyklar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Muňa</a:t>
            </a:r>
            <a:r>
              <a:rPr lang="en-US" dirty="0"/>
              <a:t> </a:t>
            </a:r>
            <a:r>
              <a:rPr lang="en-US" dirty="0" err="1"/>
              <a:t>şahsyýetiň</a:t>
            </a:r>
            <a:r>
              <a:rPr lang="en-US" dirty="0"/>
              <a:t> </a:t>
            </a:r>
            <a:r>
              <a:rPr lang="en-US" dirty="0" err="1"/>
              <a:t>mylakatlylygy</a:t>
            </a:r>
            <a:r>
              <a:rPr lang="en-US" dirty="0"/>
              <a:t>, </a:t>
            </a:r>
            <a:r>
              <a:rPr lang="en-US" dirty="0" err="1"/>
              <a:t>gödekligi</a:t>
            </a:r>
            <a:r>
              <a:rPr lang="en-US" dirty="0"/>
              <a:t>, </a:t>
            </a:r>
            <a:r>
              <a:rPr lang="en-US" dirty="0" err="1"/>
              <a:t>egoistligi</a:t>
            </a:r>
            <a:r>
              <a:rPr lang="en-US" dirty="0"/>
              <a:t>, </a:t>
            </a:r>
            <a:r>
              <a:rPr lang="en-US" dirty="0" err="1"/>
              <a:t>dogruçyllygy</a:t>
            </a:r>
            <a:r>
              <a:rPr lang="en-US" dirty="0"/>
              <a:t> </a:t>
            </a:r>
            <a:r>
              <a:rPr lang="en-US" dirty="0" err="1"/>
              <a:t>kollektiwizm</a:t>
            </a:r>
            <a:r>
              <a:rPr lang="en-US" dirty="0"/>
              <a:t> we </a:t>
            </a:r>
            <a:r>
              <a:rPr lang="en-US" dirty="0" err="1"/>
              <a:t>ş.m</a:t>
            </a:r>
            <a:r>
              <a:rPr lang="en-US" dirty="0"/>
              <a:t>. </a:t>
            </a:r>
            <a:r>
              <a:rPr lang="en-US" dirty="0" err="1"/>
              <a:t>degişlidir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2. </a:t>
            </a:r>
            <a:r>
              <a:rPr lang="en-US" dirty="0" err="1" smtClean="0"/>
              <a:t>Erk</a:t>
            </a:r>
            <a:r>
              <a:rPr lang="en-US" dirty="0" smtClean="0"/>
              <a:t> </a:t>
            </a:r>
            <a:r>
              <a:rPr lang="en-US" dirty="0" err="1"/>
              <a:t>alamatly</a:t>
            </a:r>
            <a:r>
              <a:rPr lang="en-US" dirty="0"/>
              <a:t> </a:t>
            </a:r>
            <a:r>
              <a:rPr lang="en-US" dirty="0" err="1"/>
              <a:t>gylyklar</a:t>
            </a:r>
            <a:r>
              <a:rPr lang="en-US" dirty="0" smtClean="0"/>
              <a:t>.</a:t>
            </a:r>
            <a:endParaRPr lang="tk-TM" dirty="0" smtClean="0"/>
          </a:p>
          <a:p>
            <a:r>
              <a:rPr lang="en-US" b="1" dirty="0" err="1"/>
              <a:t>Maksada</a:t>
            </a:r>
            <a:r>
              <a:rPr lang="en-US" b="1" dirty="0"/>
              <a:t> </a:t>
            </a:r>
            <a:r>
              <a:rPr lang="en-US" b="1" dirty="0" err="1"/>
              <a:t>okgunlylyk</a:t>
            </a:r>
            <a:r>
              <a:rPr lang="en-US" dirty="0"/>
              <a:t> 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şahsyýetiň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hereketlerini</a:t>
            </a:r>
            <a:r>
              <a:rPr lang="en-US" dirty="0"/>
              <a:t>, </a:t>
            </a:r>
            <a:r>
              <a:rPr lang="en-US" dirty="0" err="1"/>
              <a:t>özüni</a:t>
            </a:r>
            <a:r>
              <a:rPr lang="en-US" dirty="0"/>
              <a:t> </a:t>
            </a:r>
            <a:r>
              <a:rPr lang="en-US" dirty="0" err="1"/>
              <a:t>alyp</a:t>
            </a:r>
            <a:r>
              <a:rPr lang="en-US" dirty="0"/>
              <a:t> </a:t>
            </a:r>
            <a:r>
              <a:rPr lang="en-US" dirty="0" err="1"/>
              <a:t>barşyny</a:t>
            </a:r>
            <a:r>
              <a:rPr lang="en-US" dirty="0"/>
              <a:t> </a:t>
            </a:r>
            <a:r>
              <a:rPr lang="en-US" dirty="0" err="1"/>
              <a:t>jemgyýetde</a:t>
            </a:r>
            <a:r>
              <a:rPr lang="en-US" dirty="0"/>
              <a:t> </a:t>
            </a:r>
            <a:r>
              <a:rPr lang="en-US" dirty="0" err="1"/>
              <a:t>peýdaly</a:t>
            </a:r>
            <a:r>
              <a:rPr lang="en-US" dirty="0"/>
              <a:t>, </a:t>
            </a:r>
            <a:r>
              <a:rPr lang="en-US" dirty="0" err="1"/>
              <a:t>durnukly</a:t>
            </a:r>
            <a:r>
              <a:rPr lang="en-US" dirty="0"/>
              <a:t> </a:t>
            </a:r>
            <a:r>
              <a:rPr lang="en-US" dirty="0" err="1"/>
              <a:t>maksada</a:t>
            </a:r>
            <a:r>
              <a:rPr lang="en-US" dirty="0"/>
              <a:t> </a:t>
            </a:r>
            <a:r>
              <a:rPr lang="en-US" dirty="0" err="1"/>
              <a:t>gönükdirmegidir</a:t>
            </a:r>
            <a:r>
              <a:rPr lang="en-US" dirty="0"/>
              <a:t>. </a:t>
            </a:r>
            <a:r>
              <a:rPr lang="ru-RU" dirty="0" err="1"/>
              <a:t>Maksadyna</a:t>
            </a:r>
            <a:r>
              <a:rPr lang="ru-RU" dirty="0"/>
              <a:t> </a:t>
            </a:r>
            <a:r>
              <a:rPr lang="ru-RU" dirty="0" err="1"/>
              <a:t>okgunly</a:t>
            </a:r>
            <a:r>
              <a:rPr lang="ru-RU" dirty="0"/>
              <a:t> </a:t>
            </a:r>
            <a:r>
              <a:rPr lang="ru-RU" dirty="0" err="1"/>
              <a:t>adamlar</a:t>
            </a:r>
            <a:r>
              <a:rPr lang="ru-RU" dirty="0"/>
              <a:t> </a:t>
            </a:r>
            <a:r>
              <a:rPr lang="ru-RU" dirty="0" err="1"/>
              <a:t>özüniň</a:t>
            </a:r>
            <a:r>
              <a:rPr lang="ru-RU" dirty="0"/>
              <a:t> </a:t>
            </a:r>
            <a:r>
              <a:rPr lang="ru-RU" dirty="0" err="1"/>
              <a:t>bar</a:t>
            </a:r>
            <a:r>
              <a:rPr lang="ru-RU" dirty="0"/>
              <a:t> </a:t>
            </a:r>
            <a:r>
              <a:rPr lang="ru-RU" dirty="0" err="1"/>
              <a:t>güýjüni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ukybyny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öňünde</a:t>
            </a:r>
            <a:r>
              <a:rPr lang="ru-RU" dirty="0"/>
              <a:t> </a:t>
            </a:r>
            <a:r>
              <a:rPr lang="ru-RU" dirty="0" err="1"/>
              <a:t>goýan</a:t>
            </a:r>
            <a:r>
              <a:rPr lang="ru-RU" dirty="0"/>
              <a:t> </a:t>
            </a:r>
            <a:r>
              <a:rPr lang="ru-RU" dirty="0" err="1"/>
              <a:t>maksadyna</a:t>
            </a:r>
            <a:r>
              <a:rPr lang="ru-RU" dirty="0"/>
              <a:t> </a:t>
            </a:r>
            <a:r>
              <a:rPr lang="ru-RU" dirty="0" err="1"/>
              <a:t>ýetmäge</a:t>
            </a:r>
            <a:r>
              <a:rPr lang="ru-RU" dirty="0"/>
              <a:t> </a:t>
            </a:r>
            <a:r>
              <a:rPr lang="ru-RU" dirty="0" err="1"/>
              <a:t>sarp</a:t>
            </a:r>
            <a:r>
              <a:rPr lang="ru-RU" dirty="0"/>
              <a:t> </a:t>
            </a:r>
            <a:r>
              <a:rPr lang="ru-RU" dirty="0" err="1"/>
              <a:t>edýär</a:t>
            </a:r>
            <a:r>
              <a:rPr lang="ru-RU" dirty="0"/>
              <a:t>. </a:t>
            </a:r>
            <a:r>
              <a:rPr lang="ru-RU" dirty="0" err="1"/>
              <a:t>Maksada</a:t>
            </a:r>
            <a:r>
              <a:rPr lang="ru-RU" dirty="0"/>
              <a:t> </a:t>
            </a:r>
            <a:r>
              <a:rPr lang="ru-RU" dirty="0" err="1"/>
              <a:t>okgunlylyk</a:t>
            </a:r>
            <a:r>
              <a:rPr lang="ru-RU" dirty="0"/>
              <a:t> </a:t>
            </a:r>
            <a:r>
              <a:rPr lang="ru-RU" dirty="0" err="1"/>
              <a:t>erkli</a:t>
            </a:r>
            <a:r>
              <a:rPr lang="ru-RU" dirty="0"/>
              <a:t> </a:t>
            </a:r>
            <a:r>
              <a:rPr lang="ru-RU" dirty="0" err="1"/>
              <a:t>häsiýetler</a:t>
            </a:r>
            <a:r>
              <a:rPr lang="ru-RU" dirty="0"/>
              <a:t> </a:t>
            </a:r>
            <a:r>
              <a:rPr lang="ru-RU" dirty="0" err="1"/>
              <a:t>şahsyýeti</a:t>
            </a:r>
            <a:r>
              <a:rPr lang="ru-RU" dirty="0"/>
              <a:t> </a:t>
            </a:r>
            <a:r>
              <a:rPr lang="ru-RU" dirty="0" err="1"/>
              <a:t>durmuşda</a:t>
            </a:r>
            <a:r>
              <a:rPr lang="ru-RU" dirty="0"/>
              <a:t> </a:t>
            </a:r>
            <a:r>
              <a:rPr lang="ru-RU" dirty="0" err="1"/>
              <a:t>uly</a:t>
            </a:r>
            <a:r>
              <a:rPr lang="ru-RU" dirty="0"/>
              <a:t> </a:t>
            </a:r>
            <a:r>
              <a:rPr lang="ru-RU" dirty="0" err="1"/>
              <a:t>üstünliklere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ýeňişlere</a:t>
            </a:r>
            <a:r>
              <a:rPr lang="ru-RU" dirty="0"/>
              <a:t> </a:t>
            </a:r>
            <a:r>
              <a:rPr lang="ru-RU" dirty="0" err="1"/>
              <a:t>ýetirip</a:t>
            </a:r>
            <a:r>
              <a:rPr lang="ru-RU" dirty="0"/>
              <a:t> </a:t>
            </a:r>
            <a:r>
              <a:rPr lang="ru-RU" dirty="0" err="1"/>
              <a:t>bilýändir</a:t>
            </a:r>
            <a:r>
              <a:rPr lang="ru-RU" dirty="0"/>
              <a:t>.</a:t>
            </a:r>
          </a:p>
          <a:p>
            <a:r>
              <a:rPr lang="ru-RU" b="1" dirty="0" err="1"/>
              <a:t>Özbaşdaklyk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özüni</a:t>
            </a:r>
            <a:r>
              <a:rPr lang="ru-RU" dirty="0"/>
              <a:t> </a:t>
            </a:r>
            <a:r>
              <a:rPr lang="ru-RU" dirty="0" err="1"/>
              <a:t>hut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dünýägaraýşyna</a:t>
            </a:r>
            <a:r>
              <a:rPr lang="ru-RU" dirty="0"/>
              <a:t> </a:t>
            </a:r>
            <a:r>
              <a:rPr lang="ru-RU" dirty="0" err="1"/>
              <a:t>laýyk</a:t>
            </a:r>
            <a:r>
              <a:rPr lang="ru-RU" dirty="0"/>
              <a:t> </a:t>
            </a:r>
            <a:r>
              <a:rPr lang="ru-RU" dirty="0" err="1"/>
              <a:t>edip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barmaga</a:t>
            </a:r>
            <a:r>
              <a:rPr lang="ru-RU" dirty="0"/>
              <a:t> </a:t>
            </a:r>
            <a:r>
              <a:rPr lang="ru-RU" dirty="0" err="1"/>
              <a:t>tabyn</a:t>
            </a:r>
            <a:r>
              <a:rPr lang="ru-RU" dirty="0"/>
              <a:t> </a:t>
            </a:r>
            <a:r>
              <a:rPr lang="ru-RU" dirty="0" err="1"/>
              <a:t>etmegidir</a:t>
            </a:r>
            <a:r>
              <a:rPr lang="ru-RU" dirty="0"/>
              <a:t>. </a:t>
            </a:r>
            <a:r>
              <a:rPr lang="ru-RU" dirty="0" err="1"/>
              <a:t>Özbaşdaklyk</a:t>
            </a:r>
            <a:r>
              <a:rPr lang="ru-RU" dirty="0"/>
              <a:t> </a:t>
            </a:r>
            <a:r>
              <a:rPr lang="ru-RU" dirty="0" err="1"/>
              <a:t>erk</a:t>
            </a:r>
            <a:r>
              <a:rPr lang="ru-RU" dirty="0"/>
              <a:t> </a:t>
            </a:r>
            <a:r>
              <a:rPr lang="ru-RU" dirty="0" err="1"/>
              <a:t>häsiýetli</a:t>
            </a:r>
            <a:r>
              <a:rPr lang="ru-RU" dirty="0"/>
              <a:t> </a:t>
            </a:r>
            <a:r>
              <a:rPr lang="ru-RU" dirty="0" err="1"/>
              <a:t>adamy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garaýyşlaryna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ynamlaryna</a:t>
            </a:r>
            <a:r>
              <a:rPr lang="ru-RU" dirty="0"/>
              <a:t> </a:t>
            </a:r>
            <a:r>
              <a:rPr lang="ru-RU" dirty="0" err="1"/>
              <a:t>ters</a:t>
            </a:r>
            <a:r>
              <a:rPr lang="ru-RU" dirty="0"/>
              <a:t> </a:t>
            </a:r>
            <a:r>
              <a:rPr lang="ru-RU" dirty="0" err="1"/>
              <a:t>gelýän</a:t>
            </a:r>
            <a:r>
              <a:rPr lang="ru-RU" dirty="0"/>
              <a:t> </a:t>
            </a:r>
            <a:r>
              <a:rPr lang="ru-RU" dirty="0" err="1"/>
              <a:t>hereketleri</a:t>
            </a:r>
            <a:r>
              <a:rPr lang="ru-RU" dirty="0"/>
              <a:t> </a:t>
            </a:r>
            <a:r>
              <a:rPr lang="ru-RU" dirty="0" err="1"/>
              <a:t>etmäge</a:t>
            </a:r>
            <a:r>
              <a:rPr lang="ru-RU" dirty="0"/>
              <a:t> </a:t>
            </a:r>
            <a:r>
              <a:rPr lang="ru-RU" dirty="0" err="1"/>
              <a:t>yrmak</a:t>
            </a:r>
            <a:r>
              <a:rPr lang="ru-RU" dirty="0"/>
              <a:t> </a:t>
            </a:r>
            <a:r>
              <a:rPr lang="ru-RU" dirty="0" err="1"/>
              <a:t>mümkin</a:t>
            </a:r>
            <a:r>
              <a:rPr lang="ru-RU" dirty="0"/>
              <a:t> </a:t>
            </a:r>
            <a:r>
              <a:rPr lang="ru-RU" dirty="0" err="1"/>
              <a:t>däldir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0373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1273"/>
            <a:ext cx="10515600" cy="5345690"/>
          </a:xfrm>
        </p:spPr>
        <p:txBody>
          <a:bodyPr/>
          <a:lstStyle/>
          <a:p>
            <a:r>
              <a:rPr lang="ru-RU" b="1" dirty="0" err="1"/>
              <a:t>Aýgytlylyk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çylşyrymly</a:t>
            </a:r>
            <a:r>
              <a:rPr lang="ru-RU" dirty="0"/>
              <a:t>, </a:t>
            </a:r>
            <a:r>
              <a:rPr lang="ru-RU" dirty="0" err="1"/>
              <a:t>kyn</a:t>
            </a:r>
            <a:r>
              <a:rPr lang="ru-RU" dirty="0"/>
              <a:t> </a:t>
            </a:r>
            <a:r>
              <a:rPr lang="ru-RU" dirty="0" err="1"/>
              <a:t>ýagdaýlarda</a:t>
            </a:r>
            <a:r>
              <a:rPr lang="ru-RU" dirty="0"/>
              <a:t> </a:t>
            </a:r>
            <a:r>
              <a:rPr lang="ru-RU" dirty="0" err="1"/>
              <a:t>çalt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dogry</a:t>
            </a:r>
            <a:r>
              <a:rPr lang="ru-RU" dirty="0"/>
              <a:t> </a:t>
            </a:r>
            <a:r>
              <a:rPr lang="ru-RU" dirty="0" err="1"/>
              <a:t>karara</a:t>
            </a:r>
            <a:r>
              <a:rPr lang="ru-RU" dirty="0"/>
              <a:t> </a:t>
            </a:r>
            <a:r>
              <a:rPr lang="ru-RU" dirty="0" err="1"/>
              <a:t>gelip</a:t>
            </a:r>
            <a:r>
              <a:rPr lang="ru-RU" dirty="0"/>
              <a:t> </a:t>
            </a:r>
            <a:r>
              <a:rPr lang="ru-RU" dirty="0" err="1"/>
              <a:t>bilmegini</a:t>
            </a:r>
            <a:r>
              <a:rPr lang="ru-RU" dirty="0"/>
              <a:t> </a:t>
            </a:r>
            <a:r>
              <a:rPr lang="ru-RU" dirty="0" err="1"/>
              <a:t>hem-de</a:t>
            </a:r>
            <a:r>
              <a:rPr lang="ru-RU" dirty="0"/>
              <a:t> </a:t>
            </a:r>
            <a:r>
              <a:rPr lang="ru-RU" dirty="0" err="1"/>
              <a:t>haýal</a:t>
            </a:r>
            <a:r>
              <a:rPr lang="ru-RU" dirty="0"/>
              <a:t> </a:t>
            </a:r>
            <a:r>
              <a:rPr lang="ru-RU" dirty="0" err="1"/>
              <a:t>etmän</a:t>
            </a:r>
            <a:r>
              <a:rPr lang="ru-RU" dirty="0"/>
              <a:t> </a:t>
            </a:r>
            <a:r>
              <a:rPr lang="ru-RU" dirty="0" err="1"/>
              <a:t>ony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ýetirmäge</a:t>
            </a:r>
            <a:r>
              <a:rPr lang="ru-RU" dirty="0"/>
              <a:t> </a:t>
            </a:r>
            <a:r>
              <a:rPr lang="ru-RU" dirty="0" err="1"/>
              <a:t>girişmegini</a:t>
            </a:r>
            <a:r>
              <a:rPr lang="ru-RU" dirty="0"/>
              <a:t> </a:t>
            </a:r>
            <a:r>
              <a:rPr lang="ru-RU" dirty="0" err="1"/>
              <a:t>aňladýar</a:t>
            </a:r>
            <a:r>
              <a:rPr lang="ru-RU" dirty="0"/>
              <a:t>. </a:t>
            </a:r>
            <a:r>
              <a:rPr lang="ru-RU" dirty="0" err="1"/>
              <a:t>Aýgytlylyk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howlukmaçlygyny</a:t>
            </a:r>
            <a:r>
              <a:rPr lang="ru-RU" dirty="0"/>
              <a:t>, </a:t>
            </a:r>
            <a:r>
              <a:rPr lang="ru-RU" dirty="0" err="1"/>
              <a:t>gyssanmaçlygyny</a:t>
            </a:r>
            <a:r>
              <a:rPr lang="ru-RU" dirty="0"/>
              <a:t> </a:t>
            </a:r>
            <a:r>
              <a:rPr lang="ru-RU" dirty="0" err="1"/>
              <a:t>bildirmeýär</a:t>
            </a:r>
            <a:r>
              <a:rPr lang="ru-RU" dirty="0"/>
              <a:t>. </a:t>
            </a:r>
            <a:r>
              <a:rPr lang="ru-RU" dirty="0" err="1"/>
              <a:t>Sebäbi</a:t>
            </a:r>
            <a:r>
              <a:rPr lang="ru-RU" dirty="0"/>
              <a:t> </a:t>
            </a:r>
            <a:r>
              <a:rPr lang="ru-RU" dirty="0" err="1"/>
              <a:t>howlukmaç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eden</a:t>
            </a:r>
            <a:r>
              <a:rPr lang="ru-RU" dirty="0"/>
              <a:t> </a:t>
            </a:r>
            <a:r>
              <a:rPr lang="ru-RU" dirty="0" err="1"/>
              <a:t>kararynyň</a:t>
            </a:r>
            <a:r>
              <a:rPr lang="ru-RU" dirty="0"/>
              <a:t> </a:t>
            </a:r>
            <a:r>
              <a:rPr lang="ru-RU" dirty="0" err="1"/>
              <a:t>dogrudygyny</a:t>
            </a:r>
            <a:r>
              <a:rPr lang="ru-RU" dirty="0"/>
              <a:t> </a:t>
            </a:r>
            <a:r>
              <a:rPr lang="ru-RU" dirty="0" err="1"/>
              <a:t>ýa-da</a:t>
            </a:r>
            <a:r>
              <a:rPr lang="ru-RU" dirty="0"/>
              <a:t> </a:t>
            </a:r>
            <a:r>
              <a:rPr lang="ru-RU" dirty="0" err="1"/>
              <a:t>ýalňyşdygyny</a:t>
            </a:r>
            <a:r>
              <a:rPr lang="ru-RU" dirty="0"/>
              <a:t>, </a:t>
            </a:r>
            <a:r>
              <a:rPr lang="ru-RU" dirty="0" err="1"/>
              <a:t>jemgyýetçilik</a:t>
            </a:r>
            <a:r>
              <a:rPr lang="ru-RU" dirty="0"/>
              <a:t> </a:t>
            </a:r>
            <a:r>
              <a:rPr lang="ru-RU" dirty="0" err="1"/>
              <a:t>ähmiýetlidigini</a:t>
            </a:r>
            <a:r>
              <a:rPr lang="ru-RU" dirty="0"/>
              <a:t> </a:t>
            </a:r>
            <a:r>
              <a:rPr lang="ru-RU" dirty="0" err="1"/>
              <a:t>seljermeýär</a:t>
            </a:r>
            <a:r>
              <a:rPr lang="ru-RU" dirty="0"/>
              <a:t>.</a:t>
            </a:r>
          </a:p>
          <a:p>
            <a:r>
              <a:rPr lang="ru-RU" b="1" dirty="0" err="1"/>
              <a:t>Tutanýerlilik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öňünde</a:t>
            </a:r>
            <a:r>
              <a:rPr lang="ru-RU" dirty="0"/>
              <a:t> </a:t>
            </a:r>
            <a:r>
              <a:rPr lang="ru-RU" dirty="0" err="1"/>
              <a:t>goýan</a:t>
            </a:r>
            <a:r>
              <a:rPr lang="ru-RU" dirty="0"/>
              <a:t> </a:t>
            </a:r>
            <a:r>
              <a:rPr lang="ru-RU" dirty="0" err="1"/>
              <a:t>maksadynyň</a:t>
            </a:r>
            <a:r>
              <a:rPr lang="ru-RU" dirty="0"/>
              <a:t> </a:t>
            </a:r>
            <a:r>
              <a:rPr lang="ru-RU" dirty="0" err="1"/>
              <a:t>ahyryna</a:t>
            </a:r>
            <a:r>
              <a:rPr lang="ru-RU" dirty="0"/>
              <a:t> </a:t>
            </a:r>
            <a:r>
              <a:rPr lang="ru-RU" dirty="0" err="1"/>
              <a:t>çenli</a:t>
            </a:r>
            <a:r>
              <a:rPr lang="ru-RU" dirty="0"/>
              <a:t> </a:t>
            </a:r>
            <a:r>
              <a:rPr lang="ru-RU" dirty="0" err="1"/>
              <a:t>ýetip</a:t>
            </a:r>
            <a:r>
              <a:rPr lang="ru-RU" dirty="0"/>
              <a:t> </a:t>
            </a:r>
            <a:r>
              <a:rPr lang="ru-RU" dirty="0" err="1"/>
              <a:t>bilmegini</a:t>
            </a:r>
            <a:r>
              <a:rPr lang="ru-RU" dirty="0"/>
              <a:t> </a:t>
            </a:r>
            <a:r>
              <a:rPr lang="ru-RU" dirty="0" err="1"/>
              <a:t>görkezýän</a:t>
            </a:r>
            <a:r>
              <a:rPr lang="ru-RU" dirty="0"/>
              <a:t> </a:t>
            </a:r>
            <a:r>
              <a:rPr lang="ru-RU" dirty="0" err="1"/>
              <a:t>erkli</a:t>
            </a:r>
            <a:r>
              <a:rPr lang="ru-RU" dirty="0"/>
              <a:t> </a:t>
            </a:r>
            <a:r>
              <a:rPr lang="ru-RU" dirty="0" err="1"/>
              <a:t>häsiýetidir</a:t>
            </a:r>
            <a:r>
              <a:rPr lang="ru-RU" dirty="0"/>
              <a:t>. </a:t>
            </a:r>
            <a:r>
              <a:rPr lang="ru-RU" dirty="0" err="1"/>
              <a:t>Tutanýerli</a:t>
            </a:r>
            <a:r>
              <a:rPr lang="ru-RU" dirty="0"/>
              <a:t> </a:t>
            </a:r>
            <a:r>
              <a:rPr lang="ru-RU" dirty="0" err="1"/>
              <a:t>adamlar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öňlerinde</a:t>
            </a:r>
            <a:r>
              <a:rPr lang="ru-RU" dirty="0"/>
              <a:t> </a:t>
            </a:r>
            <a:r>
              <a:rPr lang="ru-RU" dirty="0" err="1"/>
              <a:t>böwetler</a:t>
            </a:r>
            <a:r>
              <a:rPr lang="ru-RU" dirty="0"/>
              <a:t>, </a:t>
            </a:r>
            <a:r>
              <a:rPr lang="ru-RU" dirty="0" err="1"/>
              <a:t>şowsuzlyklar</a:t>
            </a:r>
            <a:r>
              <a:rPr lang="ru-RU" dirty="0"/>
              <a:t> </a:t>
            </a:r>
            <a:r>
              <a:rPr lang="ru-RU" dirty="0" err="1"/>
              <a:t>duş</a:t>
            </a:r>
            <a:r>
              <a:rPr lang="ru-RU" dirty="0"/>
              <a:t> </a:t>
            </a:r>
            <a:r>
              <a:rPr lang="ru-RU" dirty="0" err="1"/>
              <a:t>gelende</a:t>
            </a:r>
            <a:r>
              <a:rPr lang="ru-RU" dirty="0"/>
              <a:t>,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ýollaryndan</a:t>
            </a:r>
            <a:r>
              <a:rPr lang="ru-RU" dirty="0"/>
              <a:t> </a:t>
            </a:r>
            <a:r>
              <a:rPr lang="ru-RU" dirty="0" err="1"/>
              <a:t>sowulmaýarlar</a:t>
            </a:r>
            <a:r>
              <a:rPr lang="ru-RU" dirty="0"/>
              <a:t>. </a:t>
            </a:r>
            <a:r>
              <a:rPr lang="ru-RU" dirty="0" err="1"/>
              <a:t>Tutanýerlilik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wagtda</a:t>
            </a:r>
            <a:r>
              <a:rPr lang="ru-RU" dirty="0"/>
              <a:t> </a:t>
            </a:r>
            <a:r>
              <a:rPr lang="ru-RU" dirty="0" err="1"/>
              <a:t>şahsyýetde</a:t>
            </a:r>
            <a:r>
              <a:rPr lang="ru-RU" dirty="0"/>
              <a:t> </a:t>
            </a:r>
            <a:r>
              <a:rPr lang="ru-RU" dirty="0" err="1"/>
              <a:t>keçjallyk</a:t>
            </a:r>
            <a:r>
              <a:rPr lang="ru-RU" dirty="0"/>
              <a:t> </a:t>
            </a:r>
            <a:r>
              <a:rPr lang="ru-RU" dirty="0" err="1"/>
              <a:t>ýaly</a:t>
            </a:r>
            <a:r>
              <a:rPr lang="ru-RU" dirty="0"/>
              <a:t> </a:t>
            </a:r>
            <a:r>
              <a:rPr lang="ru-RU" dirty="0" err="1"/>
              <a:t>ýakymsyz</a:t>
            </a:r>
            <a:r>
              <a:rPr lang="ru-RU" dirty="0"/>
              <a:t> </a:t>
            </a:r>
            <a:r>
              <a:rPr lang="ru-RU" dirty="0" err="1"/>
              <a:t>häsiýet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kemala</a:t>
            </a:r>
            <a:r>
              <a:rPr lang="ru-RU" dirty="0"/>
              <a:t> </a:t>
            </a:r>
            <a:r>
              <a:rPr lang="ru-RU" dirty="0" err="1"/>
              <a:t>gelip</a:t>
            </a:r>
            <a:r>
              <a:rPr lang="ru-RU" dirty="0"/>
              <a:t> </a:t>
            </a:r>
            <a:r>
              <a:rPr lang="ru-RU" dirty="0" err="1"/>
              <a:t>bilýändir</a:t>
            </a:r>
            <a:r>
              <a:rPr lang="ru-RU" dirty="0"/>
              <a:t>. </a:t>
            </a:r>
            <a:r>
              <a:rPr lang="ru-RU" dirty="0" err="1"/>
              <a:t>Keçjal</a:t>
            </a:r>
            <a:r>
              <a:rPr lang="ru-RU" dirty="0"/>
              <a:t> </a:t>
            </a:r>
            <a:r>
              <a:rPr lang="ru-RU" dirty="0" err="1"/>
              <a:t>adamlar</a:t>
            </a:r>
            <a:r>
              <a:rPr lang="ru-RU" dirty="0"/>
              <a:t> </a:t>
            </a:r>
            <a:r>
              <a:rPr lang="ru-RU" dirty="0" err="1"/>
              <a:t>jemgyýet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peýdasyz</a:t>
            </a:r>
            <a:r>
              <a:rPr lang="ru-RU" dirty="0"/>
              <a:t>, </a:t>
            </a:r>
            <a:r>
              <a:rPr lang="ru-RU" dirty="0" err="1"/>
              <a:t>zyýanly</a:t>
            </a:r>
            <a:r>
              <a:rPr lang="ru-RU" dirty="0"/>
              <a:t> </a:t>
            </a:r>
            <a:r>
              <a:rPr lang="ru-RU" dirty="0" err="1"/>
              <a:t>maksatlary</a:t>
            </a:r>
            <a:r>
              <a:rPr lang="ru-RU" dirty="0"/>
              <a:t> </a:t>
            </a:r>
            <a:r>
              <a:rPr lang="ru-RU" dirty="0" err="1"/>
              <a:t>goýup</a:t>
            </a:r>
            <a:r>
              <a:rPr lang="ru-RU" dirty="0"/>
              <a:t> </a:t>
            </a:r>
            <a:r>
              <a:rPr lang="ru-RU" dirty="0" err="1"/>
              <a:t>bilýär</a:t>
            </a:r>
            <a:r>
              <a:rPr lang="ru-RU" dirty="0"/>
              <a:t>. </a:t>
            </a:r>
            <a:r>
              <a:rPr lang="ru-RU" dirty="0" err="1"/>
              <a:t>Olar</a:t>
            </a:r>
            <a:r>
              <a:rPr lang="ru-RU" dirty="0"/>
              <a:t>, </a:t>
            </a:r>
            <a:r>
              <a:rPr lang="ru-RU" dirty="0" err="1"/>
              <a:t>köplenç</a:t>
            </a:r>
            <a:r>
              <a:rPr lang="ru-RU" dirty="0"/>
              <a:t>,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diýenlerini</a:t>
            </a:r>
            <a:r>
              <a:rPr lang="ru-RU" dirty="0"/>
              <a:t>, </a:t>
            </a:r>
            <a:r>
              <a:rPr lang="ru-RU" dirty="0" err="1"/>
              <a:t>ýalňyş</a:t>
            </a:r>
            <a:r>
              <a:rPr lang="ru-RU" dirty="0"/>
              <a:t> </a:t>
            </a:r>
            <a:r>
              <a:rPr lang="ru-RU" dirty="0" err="1"/>
              <a:t>pikirlerini</a:t>
            </a:r>
            <a:r>
              <a:rPr lang="ru-RU" dirty="0"/>
              <a:t> </a:t>
            </a:r>
            <a:r>
              <a:rPr lang="ru-RU" dirty="0" err="1"/>
              <a:t>dogry</a:t>
            </a:r>
            <a:r>
              <a:rPr lang="ru-RU" dirty="0"/>
              <a:t> </a:t>
            </a:r>
            <a:r>
              <a:rPr lang="ru-RU" dirty="0" err="1"/>
              <a:t>etmäge</a:t>
            </a:r>
            <a:r>
              <a:rPr lang="ru-RU" dirty="0"/>
              <a:t> </a:t>
            </a:r>
            <a:r>
              <a:rPr lang="ru-RU" dirty="0" err="1"/>
              <a:t>çalyşýarlar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035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/>
          <a:lstStyle/>
          <a:p>
            <a:r>
              <a:rPr lang="ru-RU" b="1" dirty="0" err="1"/>
              <a:t>Çydamlylyk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hereketiniň</a:t>
            </a:r>
            <a:r>
              <a:rPr lang="ru-RU" dirty="0"/>
              <a:t> </a:t>
            </a:r>
            <a:r>
              <a:rPr lang="ru-RU" dirty="0" err="1"/>
              <a:t>nädogrudygyny</a:t>
            </a:r>
            <a:r>
              <a:rPr lang="ru-RU" dirty="0"/>
              <a:t>, </a:t>
            </a:r>
            <a:r>
              <a:rPr lang="ru-RU" dirty="0" err="1"/>
              <a:t>ýalňyşdygyny</a:t>
            </a:r>
            <a:r>
              <a:rPr lang="ru-RU" dirty="0"/>
              <a:t> </a:t>
            </a:r>
            <a:r>
              <a:rPr lang="ru-RU" dirty="0" err="1"/>
              <a:t>bilenden</a:t>
            </a:r>
            <a:r>
              <a:rPr lang="ru-RU" dirty="0"/>
              <a:t> </a:t>
            </a:r>
            <a:r>
              <a:rPr lang="ru-RU" dirty="0" err="1"/>
              <a:t>soň</a:t>
            </a:r>
            <a:r>
              <a:rPr lang="ru-RU" dirty="0"/>
              <a:t>, </a:t>
            </a:r>
            <a:r>
              <a:rPr lang="ru-RU" dirty="0" err="1"/>
              <a:t>özüne</a:t>
            </a:r>
            <a:r>
              <a:rPr lang="ru-RU" dirty="0"/>
              <a:t> </a:t>
            </a:r>
            <a:r>
              <a:rPr lang="ru-RU" dirty="0" err="1"/>
              <a:t>buýruk</a:t>
            </a:r>
            <a:r>
              <a:rPr lang="ru-RU" dirty="0"/>
              <a:t> </a:t>
            </a:r>
            <a:r>
              <a:rPr lang="ru-RU" dirty="0" err="1"/>
              <a:t>berip</a:t>
            </a:r>
            <a:r>
              <a:rPr lang="ru-RU" dirty="0"/>
              <a:t>, </a:t>
            </a:r>
            <a:r>
              <a:rPr lang="ru-RU" dirty="0" err="1"/>
              <a:t>özüne</a:t>
            </a:r>
            <a:r>
              <a:rPr lang="ru-RU" dirty="0"/>
              <a:t> </a:t>
            </a:r>
            <a:r>
              <a:rPr lang="ru-RU" dirty="0" err="1"/>
              <a:t>erk</a:t>
            </a:r>
            <a:r>
              <a:rPr lang="ru-RU" dirty="0"/>
              <a:t> </a:t>
            </a:r>
            <a:r>
              <a:rPr lang="ru-RU" dirty="0" err="1"/>
              <a:t>edip</a:t>
            </a:r>
            <a:r>
              <a:rPr lang="ru-RU" dirty="0"/>
              <a:t> </a:t>
            </a:r>
            <a:r>
              <a:rPr lang="ru-RU" dirty="0" err="1"/>
              <a:t>bilmegi</a:t>
            </a:r>
            <a:r>
              <a:rPr lang="ru-RU" dirty="0"/>
              <a:t> </a:t>
            </a:r>
            <a:r>
              <a:rPr lang="ru-RU" dirty="0" err="1"/>
              <a:t>aňladýan</a:t>
            </a:r>
            <a:r>
              <a:rPr lang="ru-RU" dirty="0"/>
              <a:t> </a:t>
            </a:r>
            <a:r>
              <a:rPr lang="ru-RU" dirty="0" err="1"/>
              <a:t>erkli</a:t>
            </a:r>
            <a:r>
              <a:rPr lang="ru-RU" dirty="0"/>
              <a:t> </a:t>
            </a:r>
            <a:r>
              <a:rPr lang="ru-RU" dirty="0" err="1"/>
              <a:t>häsiýetidir</a:t>
            </a:r>
            <a:r>
              <a:rPr lang="ru-RU" dirty="0"/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hili</a:t>
            </a:r>
            <a:r>
              <a:rPr lang="ru-RU" dirty="0"/>
              <a:t> </a:t>
            </a:r>
            <a:r>
              <a:rPr lang="ru-RU" dirty="0" err="1"/>
              <a:t>erk</a:t>
            </a:r>
            <a:r>
              <a:rPr lang="ru-RU" dirty="0"/>
              <a:t> </a:t>
            </a:r>
            <a:r>
              <a:rPr lang="ru-RU" dirty="0" err="1"/>
              <a:t>häsiýetli</a:t>
            </a:r>
            <a:r>
              <a:rPr lang="ru-RU" dirty="0"/>
              <a:t> </a:t>
            </a:r>
            <a:r>
              <a:rPr lang="ru-RU" dirty="0" err="1"/>
              <a:t>adamlar</a:t>
            </a:r>
            <a:r>
              <a:rPr lang="ru-RU" dirty="0"/>
              <a:t> </a:t>
            </a:r>
            <a:r>
              <a:rPr lang="ru-RU" dirty="0" err="1"/>
              <a:t>dürli</a:t>
            </a:r>
            <a:r>
              <a:rPr lang="ru-RU" dirty="0"/>
              <a:t> </a:t>
            </a:r>
            <a:r>
              <a:rPr lang="ru-RU" dirty="0" err="1"/>
              <a:t>kynçylyklary</a:t>
            </a:r>
            <a:r>
              <a:rPr lang="ru-RU" dirty="0"/>
              <a:t> </a:t>
            </a:r>
            <a:r>
              <a:rPr lang="ru-RU" dirty="0" err="1"/>
              <a:t>ýeňmekde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özlerini</a:t>
            </a:r>
            <a:r>
              <a:rPr lang="ru-RU" dirty="0"/>
              <a:t> </a:t>
            </a:r>
            <a:r>
              <a:rPr lang="ru-RU" dirty="0" err="1"/>
              <a:t>akylly-başly</a:t>
            </a:r>
            <a:r>
              <a:rPr lang="ru-RU" dirty="0"/>
              <a:t>, </a:t>
            </a:r>
            <a:r>
              <a:rPr lang="ru-RU" dirty="0" err="1"/>
              <a:t>aňly-düşünjeli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barmagy</a:t>
            </a:r>
            <a:r>
              <a:rPr lang="ru-RU" dirty="0"/>
              <a:t> </a:t>
            </a:r>
            <a:r>
              <a:rPr lang="ru-RU" dirty="0" err="1"/>
              <a:t>başarýarlar</a:t>
            </a:r>
            <a:r>
              <a:rPr lang="ru-RU" dirty="0"/>
              <a:t>.</a:t>
            </a:r>
          </a:p>
          <a:p>
            <a:r>
              <a:rPr lang="ru-RU" b="1" dirty="0" err="1"/>
              <a:t>Batyrgaýlyk</a:t>
            </a:r>
            <a:r>
              <a:rPr lang="ru-RU" b="1" dirty="0"/>
              <a:t>, </a:t>
            </a:r>
            <a:r>
              <a:rPr lang="ru-RU" b="1" dirty="0" err="1"/>
              <a:t>gaýduwsyzlyk</a:t>
            </a:r>
            <a:r>
              <a:rPr lang="ru-RU" dirty="0"/>
              <a:t> 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öňünde</a:t>
            </a:r>
            <a:r>
              <a:rPr lang="ru-RU" dirty="0"/>
              <a:t> </a:t>
            </a:r>
            <a:r>
              <a:rPr lang="ru-RU" dirty="0" err="1"/>
              <a:t>goýan</a:t>
            </a:r>
            <a:r>
              <a:rPr lang="ru-RU" dirty="0"/>
              <a:t> </a:t>
            </a:r>
            <a:r>
              <a:rPr lang="ru-RU" dirty="0" err="1"/>
              <a:t>maksadyna</a:t>
            </a:r>
            <a:r>
              <a:rPr lang="ru-RU" dirty="0"/>
              <a:t> </a:t>
            </a:r>
            <a:r>
              <a:rPr lang="ru-RU" dirty="0" err="1"/>
              <a:t>duş</a:t>
            </a:r>
            <a:r>
              <a:rPr lang="ru-RU" dirty="0"/>
              <a:t> </a:t>
            </a:r>
            <a:r>
              <a:rPr lang="ru-RU" dirty="0" err="1"/>
              <a:t>gelýän</a:t>
            </a:r>
            <a:r>
              <a:rPr lang="ru-RU" dirty="0"/>
              <a:t> </a:t>
            </a:r>
            <a:r>
              <a:rPr lang="ru-RU" dirty="0" err="1"/>
              <a:t>howply</a:t>
            </a:r>
            <a:r>
              <a:rPr lang="ru-RU" dirty="0"/>
              <a:t>, </a:t>
            </a:r>
            <a:r>
              <a:rPr lang="ru-RU" dirty="0" err="1"/>
              <a:t>hatda</a:t>
            </a:r>
            <a:r>
              <a:rPr lang="ru-RU" dirty="0"/>
              <a:t> </a:t>
            </a:r>
            <a:r>
              <a:rPr lang="ru-RU" dirty="0" err="1"/>
              <a:t>jany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howatyrly</a:t>
            </a:r>
            <a:r>
              <a:rPr lang="ru-RU" dirty="0"/>
              <a:t> </a:t>
            </a:r>
            <a:r>
              <a:rPr lang="ru-RU" dirty="0" err="1"/>
              <a:t>kynçylyklarda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hereket</a:t>
            </a:r>
            <a:r>
              <a:rPr lang="ru-RU" dirty="0"/>
              <a:t> </a:t>
            </a:r>
            <a:r>
              <a:rPr lang="ru-RU" dirty="0" err="1"/>
              <a:t>edip</a:t>
            </a:r>
            <a:r>
              <a:rPr lang="ru-RU" dirty="0"/>
              <a:t> </a:t>
            </a:r>
            <a:r>
              <a:rPr lang="ru-RU" dirty="0" err="1"/>
              <a:t>bilmegidir</a:t>
            </a:r>
            <a:r>
              <a:rPr lang="ru-RU" dirty="0"/>
              <a:t>. </a:t>
            </a:r>
            <a:r>
              <a:rPr lang="ru-RU" dirty="0" err="1"/>
              <a:t>Batyrgaýlyk</a:t>
            </a:r>
            <a:r>
              <a:rPr lang="ru-RU" dirty="0"/>
              <a:t> </a:t>
            </a:r>
            <a:r>
              <a:rPr lang="ru-RU" dirty="0" err="1"/>
              <a:t>Watan</a:t>
            </a:r>
            <a:r>
              <a:rPr lang="ru-RU" dirty="0"/>
              <a:t> </a:t>
            </a:r>
            <a:r>
              <a:rPr lang="ru-RU" dirty="0" err="1"/>
              <a:t>goragynda</a:t>
            </a:r>
            <a:r>
              <a:rPr lang="ru-RU" dirty="0"/>
              <a:t> </a:t>
            </a:r>
            <a:r>
              <a:rPr lang="ru-RU" dirty="0" err="1"/>
              <a:t>gahryman</a:t>
            </a:r>
            <a:r>
              <a:rPr lang="ru-RU" dirty="0"/>
              <a:t> </a:t>
            </a:r>
            <a:r>
              <a:rPr lang="ru-RU" dirty="0" err="1"/>
              <a:t>esgerlerde</a:t>
            </a:r>
            <a:r>
              <a:rPr lang="ru-RU" dirty="0"/>
              <a:t> </a:t>
            </a:r>
            <a:r>
              <a:rPr lang="ru-RU" dirty="0" err="1"/>
              <a:t>kemala</a:t>
            </a:r>
            <a:r>
              <a:rPr lang="ru-RU" dirty="0"/>
              <a:t> </a:t>
            </a:r>
            <a:r>
              <a:rPr lang="ru-RU" dirty="0" err="1"/>
              <a:t>gelip</a:t>
            </a:r>
            <a:r>
              <a:rPr lang="ru-RU" dirty="0"/>
              <a:t>, </a:t>
            </a:r>
            <a:r>
              <a:rPr lang="ru-RU" dirty="0" err="1"/>
              <a:t>terbiýelenip</a:t>
            </a:r>
            <a:r>
              <a:rPr lang="ru-RU" dirty="0"/>
              <a:t> </a:t>
            </a:r>
            <a:r>
              <a:rPr lang="ru-RU" dirty="0" err="1"/>
              <a:t>bilner</a:t>
            </a:r>
            <a:r>
              <a:rPr lang="ru-RU" dirty="0"/>
              <a:t>. </a:t>
            </a:r>
            <a:r>
              <a:rPr lang="ru-RU" dirty="0" err="1"/>
              <a:t>Batyrgaýlyk</a:t>
            </a:r>
            <a:r>
              <a:rPr lang="ru-RU" dirty="0"/>
              <a:t> </a:t>
            </a:r>
            <a:r>
              <a:rPr lang="ru-RU" dirty="0" err="1"/>
              <a:t>adamy</a:t>
            </a:r>
            <a:r>
              <a:rPr lang="ru-RU" dirty="0"/>
              <a:t> </a:t>
            </a:r>
            <a:r>
              <a:rPr lang="ru-RU" dirty="0" err="1"/>
              <a:t>uly</a:t>
            </a:r>
            <a:r>
              <a:rPr lang="ru-RU" dirty="0"/>
              <a:t> </a:t>
            </a:r>
            <a:r>
              <a:rPr lang="ru-RU" dirty="0" err="1"/>
              <a:t>gahrymançylykly</a:t>
            </a:r>
            <a:r>
              <a:rPr lang="ru-RU" dirty="0"/>
              <a:t> </a:t>
            </a:r>
            <a:r>
              <a:rPr lang="ru-RU" dirty="0" err="1"/>
              <a:t>ýeňişlere</a:t>
            </a:r>
            <a:r>
              <a:rPr lang="ru-RU" dirty="0"/>
              <a:t> </a:t>
            </a:r>
            <a:r>
              <a:rPr lang="ru-RU" dirty="0" err="1"/>
              <a:t>getirip</a:t>
            </a:r>
            <a:r>
              <a:rPr lang="ru-RU" dirty="0"/>
              <a:t> </a:t>
            </a:r>
            <a:r>
              <a:rPr lang="ru-RU" dirty="0" err="1"/>
              <a:t>biler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7339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1767"/>
            <a:ext cx="10515600" cy="5545196"/>
          </a:xfrm>
        </p:spPr>
        <p:txBody>
          <a:bodyPr/>
          <a:lstStyle/>
          <a:p>
            <a:r>
              <a:rPr lang="ru-RU" b="1" dirty="0" err="1"/>
              <a:t>Tertiplilik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jemgyýetde</a:t>
            </a:r>
            <a:r>
              <a:rPr lang="ru-RU" dirty="0"/>
              <a:t> </a:t>
            </a:r>
            <a:r>
              <a:rPr lang="ru-RU" dirty="0" err="1"/>
              <a:t>özüni</a:t>
            </a:r>
            <a:r>
              <a:rPr lang="ru-RU" dirty="0"/>
              <a:t> </a:t>
            </a:r>
            <a:r>
              <a:rPr lang="ru-RU" dirty="0" err="1"/>
              <a:t>tertipli</a:t>
            </a:r>
            <a:r>
              <a:rPr lang="ru-RU" dirty="0"/>
              <a:t>, </a:t>
            </a:r>
            <a:r>
              <a:rPr lang="ru-RU" dirty="0" err="1"/>
              <a:t>göreldeli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barmagyny</a:t>
            </a:r>
            <a:r>
              <a:rPr lang="ru-RU" dirty="0"/>
              <a:t> </a:t>
            </a:r>
            <a:r>
              <a:rPr lang="ru-RU" dirty="0" err="1"/>
              <a:t>bildirýän</a:t>
            </a:r>
            <a:r>
              <a:rPr lang="ru-RU" dirty="0"/>
              <a:t> </a:t>
            </a:r>
            <a:r>
              <a:rPr lang="ru-RU" dirty="0" err="1"/>
              <a:t>gylyk-häsiýetidir</a:t>
            </a:r>
            <a:r>
              <a:rPr lang="ru-RU" dirty="0"/>
              <a:t>. </a:t>
            </a:r>
            <a:r>
              <a:rPr lang="ru-RU" dirty="0" err="1"/>
              <a:t>Tertipli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durmuşda</a:t>
            </a:r>
            <a:r>
              <a:rPr lang="ru-RU" dirty="0"/>
              <a:t> </a:t>
            </a:r>
            <a:r>
              <a:rPr lang="ru-RU" dirty="0" err="1"/>
              <a:t>özüni</a:t>
            </a:r>
            <a:r>
              <a:rPr lang="ru-RU" dirty="0"/>
              <a:t> </a:t>
            </a:r>
            <a:r>
              <a:rPr lang="ru-RU" dirty="0" err="1"/>
              <a:t>tertipli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barmaga</a:t>
            </a:r>
            <a:r>
              <a:rPr lang="ru-RU" dirty="0"/>
              <a:t>, </a:t>
            </a:r>
            <a:r>
              <a:rPr lang="ru-RU" dirty="0" err="1"/>
              <a:t>jemgyýetçilik</a:t>
            </a:r>
            <a:r>
              <a:rPr lang="ru-RU" dirty="0"/>
              <a:t> </a:t>
            </a:r>
            <a:r>
              <a:rPr lang="ru-RU" dirty="0" err="1"/>
              <a:t>düzgünlerini</a:t>
            </a:r>
            <a:r>
              <a:rPr lang="ru-RU" dirty="0"/>
              <a:t> </a:t>
            </a:r>
            <a:r>
              <a:rPr lang="ru-RU" dirty="0" err="1"/>
              <a:t>dogry</a:t>
            </a:r>
            <a:r>
              <a:rPr lang="ru-RU" dirty="0"/>
              <a:t> </a:t>
            </a:r>
            <a:r>
              <a:rPr lang="ru-RU" dirty="0" err="1"/>
              <a:t>berjaý</a:t>
            </a:r>
            <a:r>
              <a:rPr lang="ru-RU" dirty="0"/>
              <a:t> </a:t>
            </a:r>
            <a:r>
              <a:rPr lang="ru-RU" dirty="0" err="1"/>
              <a:t>etmäge</a:t>
            </a:r>
            <a:r>
              <a:rPr lang="ru-RU" dirty="0"/>
              <a:t> </a:t>
            </a:r>
            <a:r>
              <a:rPr lang="ru-RU" dirty="0" err="1"/>
              <a:t>ýykgyn</a:t>
            </a:r>
            <a:r>
              <a:rPr lang="ru-RU" dirty="0"/>
              <a:t> </a:t>
            </a:r>
            <a:r>
              <a:rPr lang="ru-RU" dirty="0" err="1" smtClean="0"/>
              <a:t>edýär</a:t>
            </a:r>
            <a:r>
              <a:rPr lang="ru-RU" dirty="0" smtClean="0"/>
              <a:t>.</a:t>
            </a:r>
            <a:r>
              <a:rPr lang="tk-TM" dirty="0" smtClean="0"/>
              <a:t> </a:t>
            </a:r>
            <a:r>
              <a:rPr lang="ru-RU" dirty="0" err="1" smtClean="0"/>
              <a:t>Adamyň</a:t>
            </a:r>
            <a:r>
              <a:rPr lang="ru-RU" dirty="0" smtClean="0"/>
              <a:t> </a:t>
            </a:r>
            <a:r>
              <a:rPr lang="ru-RU" dirty="0" err="1"/>
              <a:t>aýry-aýry</a:t>
            </a:r>
            <a:r>
              <a:rPr lang="ru-RU" dirty="0"/>
              <a:t> </a:t>
            </a:r>
            <a:r>
              <a:rPr lang="ru-RU" dirty="0" err="1"/>
              <a:t>ukyby</a:t>
            </a:r>
            <a:r>
              <a:rPr lang="ru-RU" dirty="0"/>
              <a:t> </a:t>
            </a:r>
            <a:r>
              <a:rPr lang="ru-RU" dirty="0" err="1"/>
              <a:t>işiň</a:t>
            </a:r>
            <a:r>
              <a:rPr lang="ru-RU" dirty="0"/>
              <a:t> </a:t>
            </a:r>
            <a:r>
              <a:rPr lang="ru-RU" dirty="0" err="1"/>
              <a:t>üstünlikli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ýetirilmegini</a:t>
            </a:r>
            <a:r>
              <a:rPr lang="ru-RU" dirty="0"/>
              <a:t> </a:t>
            </a:r>
            <a:r>
              <a:rPr lang="ru-RU" dirty="0" err="1"/>
              <a:t>üpjün</a:t>
            </a:r>
            <a:r>
              <a:rPr lang="ru-RU" dirty="0"/>
              <a:t> </a:t>
            </a:r>
            <a:r>
              <a:rPr lang="ru-RU" dirty="0" err="1"/>
              <a:t>edip</a:t>
            </a:r>
            <a:r>
              <a:rPr lang="ru-RU" dirty="0"/>
              <a:t> </a:t>
            </a:r>
            <a:r>
              <a:rPr lang="ru-RU" dirty="0" err="1"/>
              <a:t>bilmeýär</a:t>
            </a:r>
            <a:r>
              <a:rPr lang="ru-RU" dirty="0"/>
              <a:t>. </a:t>
            </a:r>
            <a:r>
              <a:rPr lang="ru-RU" dirty="0" err="1"/>
              <a:t>Her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işiň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ýetirilmeginiň</a:t>
            </a:r>
            <a:r>
              <a:rPr lang="ru-RU" dirty="0"/>
              <a:t> </a:t>
            </a:r>
            <a:r>
              <a:rPr lang="ru-RU" dirty="0" err="1"/>
              <a:t>üstünlikli</a:t>
            </a:r>
            <a:r>
              <a:rPr lang="ru-RU" dirty="0"/>
              <a:t> </a:t>
            </a:r>
            <a:r>
              <a:rPr lang="ru-RU" dirty="0" err="1"/>
              <a:t>bolmagy</a:t>
            </a:r>
            <a:r>
              <a:rPr lang="ru-RU" dirty="0"/>
              <a:t> </a:t>
            </a:r>
            <a:r>
              <a:rPr lang="ru-RU" dirty="0" err="1"/>
              <a:t>elmydama</a:t>
            </a:r>
            <a:r>
              <a:rPr lang="ru-RU" dirty="0"/>
              <a:t> </a:t>
            </a:r>
            <a:r>
              <a:rPr lang="ru-RU" dirty="0" err="1"/>
              <a:t>birnäçe</a:t>
            </a:r>
            <a:r>
              <a:rPr lang="ru-RU" dirty="0"/>
              <a:t> </a:t>
            </a:r>
            <a:r>
              <a:rPr lang="ru-RU" dirty="0" err="1"/>
              <a:t>ukyplaryň</a:t>
            </a:r>
            <a:r>
              <a:rPr lang="ru-RU" dirty="0"/>
              <a:t> </a:t>
            </a:r>
            <a:r>
              <a:rPr lang="ru-RU" dirty="0" err="1"/>
              <a:t>bolmagyna</a:t>
            </a:r>
            <a:r>
              <a:rPr lang="ru-RU" dirty="0"/>
              <a:t> </a:t>
            </a:r>
            <a:r>
              <a:rPr lang="ru-RU" dirty="0" err="1"/>
              <a:t>baglydyr</a:t>
            </a:r>
            <a:r>
              <a:rPr lang="ru-RU" dirty="0"/>
              <a:t>. </a:t>
            </a:r>
            <a:r>
              <a:rPr lang="en-US" dirty="0" err="1"/>
              <a:t>Muňa</a:t>
            </a:r>
            <a:r>
              <a:rPr lang="en-US" dirty="0"/>
              <a:t> </a:t>
            </a:r>
            <a:r>
              <a:rPr lang="en-US" dirty="0" err="1"/>
              <a:t>aýgytlylyk</a:t>
            </a:r>
            <a:r>
              <a:rPr lang="en-US" dirty="0"/>
              <a:t>, </a:t>
            </a:r>
            <a:r>
              <a:rPr lang="en-US" dirty="0" err="1"/>
              <a:t>durnuklylyk</a:t>
            </a:r>
            <a:r>
              <a:rPr lang="en-US" dirty="0"/>
              <a:t>, </a:t>
            </a:r>
            <a:r>
              <a:rPr lang="en-US" dirty="0" err="1"/>
              <a:t>tertiplilik</a:t>
            </a:r>
            <a:r>
              <a:rPr lang="en-US" dirty="0"/>
              <a:t> we ş. m. </a:t>
            </a:r>
            <a:r>
              <a:rPr lang="en-US" dirty="0" err="1"/>
              <a:t>degişlidir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3. </a:t>
            </a:r>
            <a:r>
              <a:rPr lang="en-US" dirty="0" err="1"/>
              <a:t>Emosional</a:t>
            </a:r>
            <a:r>
              <a:rPr lang="en-US" dirty="0"/>
              <a:t> </a:t>
            </a:r>
            <a:r>
              <a:rPr lang="en-US" dirty="0" err="1"/>
              <a:t>alamatly</a:t>
            </a:r>
            <a:r>
              <a:rPr lang="en-US" dirty="0"/>
              <a:t> </a:t>
            </a:r>
            <a:r>
              <a:rPr lang="en-US" dirty="0" err="1"/>
              <a:t>gylyklar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Muňa</a:t>
            </a:r>
            <a:r>
              <a:rPr lang="en-US" dirty="0"/>
              <a:t> </a:t>
            </a:r>
            <a:r>
              <a:rPr lang="en-US" dirty="0" err="1"/>
              <a:t>gyzmalyk</a:t>
            </a:r>
            <a:r>
              <a:rPr lang="en-US" dirty="0"/>
              <a:t>, </a:t>
            </a:r>
            <a:r>
              <a:rPr lang="en-US" dirty="0" err="1"/>
              <a:t>hyjuwlylyk</a:t>
            </a:r>
            <a:r>
              <a:rPr lang="en-US" dirty="0"/>
              <a:t>, </a:t>
            </a:r>
            <a:r>
              <a:rPr lang="en-US" dirty="0" err="1"/>
              <a:t>mylaýymlylyk</a:t>
            </a:r>
            <a:r>
              <a:rPr lang="en-US" dirty="0"/>
              <a:t> we </a:t>
            </a:r>
            <a:r>
              <a:rPr lang="en-US" dirty="0" err="1"/>
              <a:t>ş.m</a:t>
            </a:r>
            <a:r>
              <a:rPr lang="en-US" dirty="0"/>
              <a:t>. </a:t>
            </a:r>
            <a:r>
              <a:rPr lang="en-US" dirty="0" err="1"/>
              <a:t>degişlidir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250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5265"/>
            <a:ext cx="10515600" cy="561169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tk-TM" i="1" dirty="0"/>
              <a:t>	</a:t>
            </a:r>
            <a:r>
              <a:rPr lang="ru-RU" i="1" dirty="0" err="1"/>
              <a:t>Gylygyň</a:t>
            </a:r>
            <a:r>
              <a:rPr lang="ru-RU" i="1" dirty="0"/>
              <a:t> </a:t>
            </a:r>
            <a:r>
              <a:rPr lang="ru-RU" i="1" dirty="0" err="1"/>
              <a:t>tipleri</a:t>
            </a:r>
            <a:r>
              <a:rPr lang="ru-RU" i="1" dirty="0"/>
              <a:t> </a:t>
            </a:r>
            <a:r>
              <a:rPr lang="ru-RU" i="1" dirty="0" err="1"/>
              <a:t>hakynda</a:t>
            </a:r>
            <a:r>
              <a:rPr lang="ru-RU" i="1" dirty="0"/>
              <a:t> </a:t>
            </a:r>
            <a:r>
              <a:rPr lang="ru-RU" i="1" dirty="0" err="1"/>
              <a:t>E.Kreçmeriň</a:t>
            </a:r>
            <a:r>
              <a:rPr lang="ru-RU" i="1" dirty="0"/>
              <a:t> </a:t>
            </a:r>
            <a:r>
              <a:rPr lang="ru-RU" i="1" dirty="0" err="1"/>
              <a:t>taglymaty</a:t>
            </a:r>
            <a:r>
              <a:rPr lang="ru-RU" i="1" dirty="0"/>
              <a:t>.</a:t>
            </a:r>
            <a:endParaRPr lang="ru-RU" dirty="0"/>
          </a:p>
          <a:p>
            <a:pPr marL="0" indent="0">
              <a:buNone/>
            </a:pPr>
            <a:r>
              <a:rPr lang="tk-TM" dirty="0"/>
              <a:t>	</a:t>
            </a:r>
            <a:r>
              <a:rPr lang="ru-RU" dirty="0" err="1"/>
              <a:t>E.Kreçmeriň</a:t>
            </a:r>
            <a:r>
              <a:rPr lang="ru-RU" dirty="0"/>
              <a:t> </a:t>
            </a:r>
            <a:r>
              <a:rPr lang="ru-RU" dirty="0" err="1"/>
              <a:t>taglymatyna</a:t>
            </a:r>
            <a:r>
              <a:rPr lang="ru-RU" dirty="0"/>
              <a:t> </a:t>
            </a:r>
            <a:r>
              <a:rPr lang="ru-RU" dirty="0" err="1"/>
              <a:t>laýyklykda</a:t>
            </a:r>
            <a:r>
              <a:rPr lang="ru-RU" dirty="0"/>
              <a:t>, </a:t>
            </a:r>
            <a:r>
              <a:rPr lang="ru-RU" dirty="0" err="1"/>
              <a:t>beden</a:t>
            </a:r>
            <a:r>
              <a:rPr lang="ru-RU" dirty="0"/>
              <a:t> </a:t>
            </a:r>
            <a:r>
              <a:rPr lang="ru-RU" dirty="0" err="1"/>
              <a:t>gurluşy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konstitusiýasy</a:t>
            </a:r>
            <a:r>
              <a:rPr lang="ru-RU" dirty="0"/>
              <a:t> </a:t>
            </a:r>
            <a:r>
              <a:rPr lang="ru-RU" dirty="0" err="1"/>
              <a:t>aýry-aýry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üç</a:t>
            </a:r>
            <a:r>
              <a:rPr lang="ru-RU" dirty="0"/>
              <a:t> </a:t>
            </a:r>
            <a:r>
              <a:rPr lang="ru-RU" dirty="0" err="1"/>
              <a:t>tip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bar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tk-TM" dirty="0"/>
              <a:t>	</a:t>
            </a:r>
            <a:r>
              <a:rPr lang="en-US" dirty="0"/>
              <a:t>1. </a:t>
            </a:r>
            <a:r>
              <a:rPr lang="en-US" dirty="0" err="1"/>
              <a:t>Astenik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tk-TM" dirty="0"/>
              <a:t>	</a:t>
            </a:r>
            <a:r>
              <a:rPr lang="en-US" dirty="0"/>
              <a:t>2. </a:t>
            </a:r>
            <a:r>
              <a:rPr lang="en-US" dirty="0" err="1"/>
              <a:t>Atletik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3. </a:t>
            </a:r>
            <a:r>
              <a:rPr lang="en-US" dirty="0" err="1"/>
              <a:t>Piknik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tk-TM" dirty="0"/>
              <a:t>	</a:t>
            </a:r>
            <a:r>
              <a:rPr lang="en-US" dirty="0" err="1"/>
              <a:t>Kreçmer</a:t>
            </a:r>
            <a:r>
              <a:rPr lang="en-US" dirty="0"/>
              <a:t> </a:t>
            </a:r>
            <a:r>
              <a:rPr lang="en-US" dirty="0" err="1"/>
              <a:t>olaryň</a:t>
            </a:r>
            <a:r>
              <a:rPr lang="en-US" dirty="0"/>
              <a:t> her </a:t>
            </a:r>
            <a:r>
              <a:rPr lang="en-US" dirty="0" err="1"/>
              <a:t>birini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häsiýetleriniň</a:t>
            </a:r>
            <a:r>
              <a:rPr lang="en-US" dirty="0"/>
              <a:t> </a:t>
            </a:r>
            <a:r>
              <a:rPr lang="en-US" dirty="0" err="1"/>
              <a:t>tipleri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tk-TM" dirty="0"/>
              <a:t> </a:t>
            </a:r>
            <a:r>
              <a:rPr lang="en-US" dirty="0" err="1"/>
              <a:t>baglanyşdyrýar</a:t>
            </a:r>
            <a:r>
              <a:rPr lang="en-US" dirty="0"/>
              <a:t>.</a:t>
            </a:r>
            <a:endParaRPr lang="tk-TM" dirty="0"/>
          </a:p>
          <a:p>
            <a:pPr marL="0" indent="0">
              <a:buNone/>
            </a:pPr>
            <a:r>
              <a:rPr lang="tk-TM" dirty="0"/>
              <a:t>	</a:t>
            </a:r>
            <a:r>
              <a:rPr lang="en-US" i="1" dirty="0" err="1"/>
              <a:t>Astenik</a:t>
            </a:r>
            <a:r>
              <a:rPr lang="en-US" i="1" dirty="0"/>
              <a:t> tip. </a:t>
            </a:r>
            <a:r>
              <a:rPr lang="en-US" dirty="0" err="1"/>
              <a:t>Orta</a:t>
            </a:r>
            <a:r>
              <a:rPr lang="en-US" dirty="0"/>
              <a:t> we </a:t>
            </a:r>
            <a:r>
              <a:rPr lang="en-US" dirty="0" err="1"/>
              <a:t>ortadan</a:t>
            </a:r>
            <a:r>
              <a:rPr lang="en-US" dirty="0"/>
              <a:t> </a:t>
            </a:r>
            <a:r>
              <a:rPr lang="en-US" dirty="0" err="1"/>
              <a:t>uzyn</a:t>
            </a:r>
            <a:r>
              <a:rPr lang="en-US" dirty="0"/>
              <a:t> </a:t>
            </a:r>
            <a:r>
              <a:rPr lang="en-US" dirty="0" err="1"/>
              <a:t>boýly</a:t>
            </a:r>
            <a:r>
              <a:rPr lang="en-US" dirty="0"/>
              <a:t>, </a:t>
            </a:r>
            <a:r>
              <a:rPr lang="en-US" dirty="0" err="1"/>
              <a:t>bedeni</a:t>
            </a:r>
            <a:r>
              <a:rPr lang="en-US" dirty="0"/>
              <a:t> </a:t>
            </a:r>
            <a:r>
              <a:rPr lang="en-US" dirty="0" err="1"/>
              <a:t>uly</a:t>
            </a:r>
            <a:r>
              <a:rPr lang="en-US" dirty="0"/>
              <a:t> </a:t>
            </a:r>
            <a:r>
              <a:rPr lang="en-US" dirty="0" err="1"/>
              <a:t>bolmadyk</a:t>
            </a:r>
            <a:r>
              <a:rPr lang="en-US" dirty="0"/>
              <a:t> </a:t>
            </a:r>
            <a:r>
              <a:rPr lang="en-US" dirty="0" err="1"/>
              <a:t>galyňlykly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şeýle</a:t>
            </a:r>
            <a:r>
              <a:rPr lang="en-US" dirty="0"/>
              <a:t> </a:t>
            </a:r>
            <a:r>
              <a:rPr lang="en-US" dirty="0" err="1"/>
              <a:t>häsiýetlendirilýär</a:t>
            </a:r>
            <a:r>
              <a:rPr lang="en-US" dirty="0"/>
              <a:t>. </a:t>
            </a:r>
            <a:r>
              <a:rPr lang="en-US" dirty="0" err="1"/>
              <a:t>Adatça</a:t>
            </a:r>
            <a:r>
              <a:rPr lang="en-US" dirty="0"/>
              <a:t>, </a:t>
            </a:r>
            <a:r>
              <a:rPr lang="en-US" dirty="0" err="1"/>
              <a:t>uzyn</a:t>
            </a:r>
            <a:r>
              <a:rPr lang="en-US" dirty="0"/>
              <a:t> </a:t>
            </a:r>
            <a:r>
              <a:rPr lang="en-US" dirty="0" err="1"/>
              <a:t>hortaň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, </a:t>
            </a:r>
            <a:r>
              <a:rPr lang="en-US" dirty="0" err="1"/>
              <a:t>özüniň</a:t>
            </a:r>
            <a:r>
              <a:rPr lang="en-US" dirty="0"/>
              <a:t> </a:t>
            </a:r>
            <a:r>
              <a:rPr lang="en-US" dirty="0" err="1"/>
              <a:t>aýratynlygyna</a:t>
            </a:r>
            <a:r>
              <a:rPr lang="en-US" dirty="0"/>
              <a:t> </a:t>
            </a:r>
            <a:r>
              <a:rPr lang="en-US" dirty="0" err="1"/>
              <a:t>görä</a:t>
            </a:r>
            <a:r>
              <a:rPr lang="en-US" dirty="0"/>
              <a:t>,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bolmalysyndan</a:t>
            </a:r>
            <a:r>
              <a:rPr lang="en-US" dirty="0"/>
              <a:t> </a:t>
            </a:r>
            <a:r>
              <a:rPr lang="en-US" dirty="0" err="1"/>
              <a:t>uzyn</a:t>
            </a:r>
            <a:r>
              <a:rPr lang="en-US" dirty="0"/>
              <a:t> </a:t>
            </a:r>
            <a:r>
              <a:rPr lang="en-US" dirty="0" err="1"/>
              <a:t>görünýär</a:t>
            </a:r>
            <a:r>
              <a:rPr lang="en-US" dirty="0"/>
              <a:t>. </a:t>
            </a:r>
            <a:r>
              <a:rPr lang="en-US" dirty="0" err="1"/>
              <a:t>Astenigiň</a:t>
            </a:r>
            <a:r>
              <a:rPr lang="en-US" dirty="0"/>
              <a:t> </a:t>
            </a:r>
            <a:r>
              <a:rPr lang="en-US" dirty="0" err="1"/>
              <a:t>derisiniň</a:t>
            </a:r>
            <a:r>
              <a:rPr lang="en-US" dirty="0"/>
              <a:t> we </a:t>
            </a:r>
            <a:r>
              <a:rPr lang="en-US" dirty="0" err="1"/>
              <a:t>ýüzüniň</a:t>
            </a:r>
            <a:r>
              <a:rPr lang="en-US" dirty="0"/>
              <a:t> </a:t>
            </a:r>
            <a:r>
              <a:rPr lang="en-US" dirty="0" err="1"/>
              <a:t>derisi</a:t>
            </a:r>
            <a:r>
              <a:rPr lang="en-US" dirty="0"/>
              <a:t> </a:t>
            </a:r>
            <a:r>
              <a:rPr lang="en-US" dirty="0" err="1"/>
              <a:t>ýuka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. </a:t>
            </a:r>
            <a:r>
              <a:rPr lang="en-US" dirty="0" err="1"/>
              <a:t>Eginleri</a:t>
            </a:r>
            <a:r>
              <a:rPr lang="en-US" dirty="0"/>
              <a:t> </a:t>
            </a:r>
            <a:r>
              <a:rPr lang="en-US" dirty="0" err="1"/>
              <a:t>kiçi</a:t>
            </a:r>
            <a:r>
              <a:rPr lang="en-US" dirty="0"/>
              <a:t>, </a:t>
            </a:r>
            <a:r>
              <a:rPr lang="en-US" dirty="0" err="1"/>
              <a:t>elleri</a:t>
            </a:r>
            <a:r>
              <a:rPr lang="en-US" dirty="0"/>
              <a:t> </a:t>
            </a:r>
            <a:r>
              <a:rPr lang="en-US" dirty="0" err="1"/>
              <a:t>inçe</a:t>
            </a:r>
            <a:r>
              <a:rPr lang="en-US" dirty="0"/>
              <a:t> </a:t>
            </a:r>
            <a:r>
              <a:rPr lang="en-US" dirty="0" err="1"/>
              <a:t>görünýär</a:t>
            </a:r>
            <a:r>
              <a:rPr lang="en-US" dirty="0"/>
              <a:t>. </a:t>
            </a:r>
            <a:r>
              <a:rPr lang="en-US" dirty="0" err="1"/>
              <a:t>Döş</a:t>
            </a:r>
            <a:r>
              <a:rPr lang="en-US" dirty="0"/>
              <a:t> </a:t>
            </a:r>
            <a:r>
              <a:rPr lang="en-US" dirty="0" err="1"/>
              <a:t>kletkalary</a:t>
            </a:r>
            <a:r>
              <a:rPr lang="en-US" dirty="0"/>
              <a:t> </a:t>
            </a:r>
            <a:r>
              <a:rPr lang="en-US" dirty="0" err="1"/>
              <a:t>göni</a:t>
            </a:r>
            <a:r>
              <a:rPr lang="en-US" dirty="0"/>
              <a:t>, </a:t>
            </a:r>
            <a:r>
              <a:rPr lang="en-US" dirty="0" err="1"/>
              <a:t>myşsalary</a:t>
            </a:r>
            <a:r>
              <a:rPr lang="en-US" dirty="0"/>
              <a:t> </a:t>
            </a:r>
            <a:r>
              <a:rPr lang="en-US" dirty="0" err="1"/>
              <a:t>gowşak</a:t>
            </a:r>
            <a:r>
              <a:rPr lang="en-US" dirty="0"/>
              <a:t> </a:t>
            </a:r>
            <a:r>
              <a:rPr lang="en-US" dirty="0" err="1"/>
              <a:t>ösen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4924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8641"/>
            <a:ext cx="10515600" cy="5628322"/>
          </a:xfrm>
        </p:spPr>
        <p:txBody>
          <a:bodyPr>
            <a:normAutofit/>
          </a:bodyPr>
          <a:lstStyle/>
          <a:p>
            <a:r>
              <a:rPr lang="en-US" i="1" dirty="0" err="1"/>
              <a:t>Atletik</a:t>
            </a:r>
            <a:r>
              <a:rPr lang="en-US" i="1" dirty="0"/>
              <a:t> tip. </a:t>
            </a:r>
            <a:r>
              <a:rPr lang="en-US" dirty="0" err="1"/>
              <a:t>Muňa</a:t>
            </a:r>
            <a:r>
              <a:rPr lang="en-US" dirty="0"/>
              <a:t> </a:t>
            </a:r>
            <a:r>
              <a:rPr lang="en-US" dirty="0" err="1"/>
              <a:t>örän</a:t>
            </a:r>
            <a:r>
              <a:rPr lang="en-US" dirty="0"/>
              <a:t> </a:t>
            </a:r>
            <a:r>
              <a:rPr lang="en-US" dirty="0" err="1"/>
              <a:t>güýçli</a:t>
            </a:r>
            <a:r>
              <a:rPr lang="en-US" dirty="0"/>
              <a:t> </a:t>
            </a:r>
            <a:r>
              <a:rPr lang="en-US" dirty="0" err="1"/>
              <a:t>ösen</a:t>
            </a:r>
            <a:r>
              <a:rPr lang="en-US" dirty="0"/>
              <a:t> </a:t>
            </a:r>
            <a:r>
              <a:rPr lang="en-US" dirty="0" err="1"/>
              <a:t>muskully</a:t>
            </a:r>
            <a:r>
              <a:rPr lang="en-US" dirty="0"/>
              <a:t> we </a:t>
            </a:r>
            <a:r>
              <a:rPr lang="en-US" dirty="0" err="1"/>
              <a:t>süňkli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degişlidir</a:t>
            </a:r>
            <a:r>
              <a:rPr lang="en-US" dirty="0"/>
              <a:t>. </a:t>
            </a:r>
            <a:r>
              <a:rPr lang="en-US" dirty="0" err="1"/>
              <a:t>Atletikleriň</a:t>
            </a:r>
            <a:r>
              <a:rPr lang="en-US" dirty="0"/>
              <a:t> </a:t>
            </a:r>
            <a:r>
              <a:rPr lang="en-US" dirty="0" err="1"/>
              <a:t>boýy</a:t>
            </a:r>
            <a:r>
              <a:rPr lang="en-US" dirty="0"/>
              <a:t> </a:t>
            </a:r>
            <a:r>
              <a:rPr lang="en-US" dirty="0" err="1"/>
              <a:t>orta</a:t>
            </a:r>
            <a:r>
              <a:rPr lang="en-US" dirty="0"/>
              <a:t> we </a:t>
            </a:r>
            <a:r>
              <a:rPr lang="en-US" dirty="0" err="1"/>
              <a:t>uzyn</a:t>
            </a:r>
            <a:r>
              <a:rPr lang="en-US" dirty="0"/>
              <a:t> , </a:t>
            </a:r>
            <a:r>
              <a:rPr lang="en-US" dirty="0" err="1"/>
              <a:t>eginlek</a:t>
            </a:r>
            <a:r>
              <a:rPr lang="en-US" dirty="0"/>
              <a:t>, </a:t>
            </a:r>
            <a:r>
              <a:rPr lang="en-US" dirty="0" err="1"/>
              <a:t>döş</a:t>
            </a:r>
            <a:r>
              <a:rPr lang="en-US" dirty="0"/>
              <a:t> </a:t>
            </a:r>
            <a:r>
              <a:rPr lang="en-US" dirty="0" err="1"/>
              <a:t>kletkalary</a:t>
            </a:r>
            <a:r>
              <a:rPr lang="en-US" dirty="0"/>
              <a:t> </a:t>
            </a:r>
            <a:r>
              <a:rPr lang="en-US" dirty="0" err="1"/>
              <a:t>kuwwatly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. </a:t>
            </a:r>
            <a:r>
              <a:rPr lang="en-US" dirty="0" err="1"/>
              <a:t>Kelleleri</a:t>
            </a:r>
            <a:r>
              <a:rPr lang="en-US" dirty="0"/>
              <a:t> </a:t>
            </a:r>
            <a:r>
              <a:rPr lang="en-US" dirty="0" err="1"/>
              <a:t>berk</a:t>
            </a:r>
            <a:r>
              <a:rPr lang="en-US" dirty="0"/>
              <a:t>, </a:t>
            </a:r>
            <a:r>
              <a:rPr lang="en-US" dirty="0" err="1"/>
              <a:t>dykyz</a:t>
            </a:r>
            <a:r>
              <a:rPr lang="en-US" dirty="0"/>
              <a:t>, </a:t>
            </a:r>
            <a:r>
              <a:rPr lang="en-US" dirty="0" err="1"/>
              <a:t>uzyn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.</a:t>
            </a:r>
            <a:endParaRPr lang="ru-RU" dirty="0"/>
          </a:p>
          <a:p>
            <a:r>
              <a:rPr lang="en-US" i="1" dirty="0" err="1"/>
              <a:t>Piknik</a:t>
            </a:r>
            <a:r>
              <a:rPr lang="en-US" i="1" dirty="0"/>
              <a:t> tip. </a:t>
            </a:r>
            <a:r>
              <a:rPr lang="en-US" dirty="0" err="1"/>
              <a:t>Ösen</a:t>
            </a:r>
            <a:r>
              <a:rPr lang="en-US" dirty="0"/>
              <a:t> </a:t>
            </a:r>
            <a:r>
              <a:rPr lang="en-US" dirty="0" err="1"/>
              <a:t>garyn</a:t>
            </a:r>
            <a:r>
              <a:rPr lang="en-US" dirty="0"/>
              <a:t> </a:t>
            </a:r>
            <a:r>
              <a:rPr lang="en-US" dirty="0" err="1"/>
              <a:t>boşlukly</a:t>
            </a:r>
            <a:r>
              <a:rPr lang="en-US" dirty="0"/>
              <a:t> </a:t>
            </a:r>
            <a:r>
              <a:rPr lang="en-US" dirty="0" err="1"/>
              <a:t>bedenli</a:t>
            </a:r>
            <a:r>
              <a:rPr lang="en-US" dirty="0"/>
              <a:t>, </a:t>
            </a:r>
            <a:r>
              <a:rPr lang="en-US" dirty="0" err="1"/>
              <a:t>gowşak</a:t>
            </a:r>
            <a:r>
              <a:rPr lang="en-US" dirty="0"/>
              <a:t> </a:t>
            </a:r>
            <a:r>
              <a:rPr lang="en-US" dirty="0" err="1"/>
              <a:t>ösen</a:t>
            </a:r>
            <a:r>
              <a:rPr lang="en-US" dirty="0"/>
              <a:t> </a:t>
            </a:r>
            <a:r>
              <a:rPr lang="en-US" dirty="0" err="1"/>
              <a:t>muskully</a:t>
            </a:r>
            <a:r>
              <a:rPr lang="en-US" dirty="0"/>
              <a:t> we </a:t>
            </a:r>
            <a:r>
              <a:rPr lang="en-US" dirty="0" err="1"/>
              <a:t>opor</a:t>
            </a:r>
            <a:r>
              <a:rPr lang="en-US" dirty="0"/>
              <a:t> </a:t>
            </a:r>
            <a:r>
              <a:rPr lang="en-US" dirty="0" err="1"/>
              <a:t>dwigatel</a:t>
            </a:r>
            <a:r>
              <a:rPr lang="en-US" dirty="0"/>
              <a:t> </a:t>
            </a:r>
            <a:r>
              <a:rPr lang="en-US" dirty="0" err="1"/>
              <a:t>apparaty</a:t>
            </a:r>
            <a:r>
              <a:rPr lang="en-US" dirty="0"/>
              <a:t> </a:t>
            </a:r>
            <a:r>
              <a:rPr lang="en-US" dirty="0" err="1"/>
              <a:t>semremäge</a:t>
            </a:r>
            <a:r>
              <a:rPr lang="en-US" dirty="0"/>
              <a:t> </a:t>
            </a:r>
            <a:r>
              <a:rPr lang="en-US" dirty="0" err="1"/>
              <a:t>ýakyn</a:t>
            </a:r>
            <a:r>
              <a:rPr lang="en-US" dirty="0"/>
              <a:t>, </a:t>
            </a:r>
            <a:r>
              <a:rPr lang="en-US" dirty="0" err="1"/>
              <a:t>orta</a:t>
            </a:r>
            <a:r>
              <a:rPr lang="en-US" dirty="0"/>
              <a:t> </a:t>
            </a:r>
            <a:r>
              <a:rPr lang="en-US" dirty="0" err="1"/>
              <a:t>boýly</a:t>
            </a:r>
            <a:r>
              <a:rPr lang="en-US" dirty="0"/>
              <a:t>, </a:t>
            </a:r>
            <a:r>
              <a:rPr lang="en-US" dirty="0" err="1"/>
              <a:t>gysga</a:t>
            </a:r>
            <a:r>
              <a:rPr lang="en-US" dirty="0"/>
              <a:t> </a:t>
            </a:r>
            <a:r>
              <a:rPr lang="en-US" dirty="0" err="1"/>
              <a:t>boýny</a:t>
            </a:r>
            <a:r>
              <a:rPr lang="en-US" dirty="0"/>
              <a:t> </a:t>
            </a:r>
            <a:r>
              <a:rPr lang="en-US" dirty="0" err="1"/>
              <a:t>eginleriniň</a:t>
            </a:r>
            <a:r>
              <a:rPr lang="en-US" dirty="0"/>
              <a:t> </a:t>
            </a:r>
            <a:r>
              <a:rPr lang="en-US" dirty="0" err="1"/>
              <a:t>arasynda</a:t>
            </a:r>
            <a:r>
              <a:rPr lang="en-US" dirty="0"/>
              <a:t> </a:t>
            </a:r>
            <a:r>
              <a:rPr lang="en-US" dirty="0" err="1"/>
              <a:t>ýerleşýän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. </a:t>
            </a:r>
            <a:r>
              <a:rPr lang="ru-RU" dirty="0" err="1"/>
              <a:t>Beden</a:t>
            </a:r>
            <a:r>
              <a:rPr lang="ru-RU" dirty="0"/>
              <a:t> </a:t>
            </a:r>
            <a:r>
              <a:rPr lang="ru-RU" dirty="0" err="1"/>
              <a:t>gurluşy</a:t>
            </a:r>
            <a:r>
              <a:rPr lang="ru-RU" dirty="0"/>
              <a:t>, </a:t>
            </a:r>
            <a:r>
              <a:rPr lang="ru-RU" dirty="0" err="1"/>
              <a:t>Kreçmeriň</a:t>
            </a:r>
            <a:r>
              <a:rPr lang="ru-RU" dirty="0"/>
              <a:t> </a:t>
            </a:r>
            <a:r>
              <a:rPr lang="ru-RU" dirty="0" err="1"/>
              <a:t>görkezişi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häzirki</a:t>
            </a:r>
            <a:r>
              <a:rPr lang="ru-RU" dirty="0"/>
              <a:t> </a:t>
            </a:r>
            <a:r>
              <a:rPr lang="ru-RU" dirty="0" err="1"/>
              <a:t>zaman</a:t>
            </a:r>
            <a:r>
              <a:rPr lang="ru-RU" dirty="0"/>
              <a:t> </a:t>
            </a:r>
            <a:r>
              <a:rPr lang="ru-RU" dirty="0" err="1"/>
              <a:t>psihogenetiki</a:t>
            </a:r>
            <a:r>
              <a:rPr lang="ru-RU" dirty="0"/>
              <a:t> </a:t>
            </a:r>
            <a:r>
              <a:rPr lang="ru-RU" dirty="0" err="1"/>
              <a:t>ylmynyň</a:t>
            </a:r>
            <a:r>
              <a:rPr lang="ru-RU" dirty="0"/>
              <a:t> </a:t>
            </a:r>
            <a:r>
              <a:rPr lang="ru-RU" dirty="0" err="1"/>
              <a:t>tassyklaýşy</a:t>
            </a:r>
            <a:r>
              <a:rPr lang="ru-RU" dirty="0"/>
              <a:t> </a:t>
            </a:r>
            <a:r>
              <a:rPr lang="ru-RU" dirty="0" err="1"/>
              <a:t>ýaly</a:t>
            </a:r>
            <a:r>
              <a:rPr lang="ru-RU" dirty="0"/>
              <a:t>, </a:t>
            </a:r>
            <a:r>
              <a:rPr lang="ru-RU" dirty="0" err="1"/>
              <a:t>belli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derejede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psihiki</a:t>
            </a:r>
            <a:r>
              <a:rPr lang="ru-RU" dirty="0"/>
              <a:t> </a:t>
            </a:r>
            <a:r>
              <a:rPr lang="ru-RU" dirty="0" err="1"/>
              <a:t>keseller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kesellemegine</a:t>
            </a:r>
            <a:r>
              <a:rPr lang="ru-RU" dirty="0"/>
              <a:t> </a:t>
            </a:r>
            <a:r>
              <a:rPr lang="ru-RU" dirty="0" err="1"/>
              <a:t>ýakynlygyny</a:t>
            </a:r>
            <a:r>
              <a:rPr lang="ru-RU" dirty="0"/>
              <a:t> </a:t>
            </a:r>
            <a:r>
              <a:rPr lang="ru-RU" dirty="0" err="1"/>
              <a:t>görkezýär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70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5389"/>
            <a:ext cx="10515600" cy="5661574"/>
          </a:xfrm>
        </p:spPr>
        <p:txBody>
          <a:bodyPr/>
          <a:lstStyle/>
          <a:p>
            <a:pPr marL="0" indent="0">
              <a:buNone/>
            </a:pPr>
            <a:r>
              <a:rPr lang="tk-TM" dirty="0" smtClean="0"/>
              <a:t>	</a:t>
            </a:r>
            <a:r>
              <a:rPr lang="en-US" dirty="0" err="1" smtClean="0"/>
              <a:t>Astenikler</a:t>
            </a:r>
            <a:r>
              <a:rPr lang="en-US" dirty="0" smtClean="0"/>
              <a:t> </a:t>
            </a:r>
            <a:r>
              <a:rPr lang="en-US" dirty="0"/>
              <a:t>we </a:t>
            </a:r>
            <a:r>
              <a:rPr lang="en-US" dirty="0" err="1"/>
              <a:t>atletikler</a:t>
            </a:r>
            <a:r>
              <a:rPr lang="en-US" dirty="0"/>
              <a:t> </a:t>
            </a:r>
            <a:r>
              <a:rPr lang="en-US" dirty="0" err="1"/>
              <a:t>şizofreniýa</a:t>
            </a:r>
            <a:r>
              <a:rPr lang="en-US" dirty="0"/>
              <a:t> </a:t>
            </a:r>
            <a:r>
              <a:rPr lang="en-US" dirty="0" err="1"/>
              <a:t>keseli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kesellemäge</a:t>
            </a:r>
            <a:r>
              <a:rPr lang="en-US" dirty="0"/>
              <a:t> </a:t>
            </a:r>
            <a:r>
              <a:rPr lang="en-US" dirty="0" err="1"/>
              <a:t>golaý</a:t>
            </a:r>
            <a:r>
              <a:rPr lang="en-US" dirty="0"/>
              <a:t> </a:t>
            </a:r>
            <a:r>
              <a:rPr lang="en-US" dirty="0" err="1"/>
              <a:t>durýarlar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en-US" dirty="0" err="1" smtClean="0"/>
              <a:t>Piknik</a:t>
            </a:r>
            <a:r>
              <a:rPr lang="en-US" dirty="0" smtClean="0"/>
              <a:t> </a:t>
            </a:r>
            <a:r>
              <a:rPr lang="en-US" dirty="0" err="1"/>
              <a:t>tipli</a:t>
            </a:r>
            <a:r>
              <a:rPr lang="en-US" dirty="0"/>
              <a:t> </a:t>
            </a:r>
            <a:r>
              <a:rPr lang="en-US" dirty="0" err="1"/>
              <a:t>adamlar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, </a:t>
            </a:r>
            <a:r>
              <a:rPr lang="en-US" dirty="0" err="1"/>
              <a:t>köp</a:t>
            </a:r>
            <a:r>
              <a:rPr lang="en-US" dirty="0"/>
              <a:t> </a:t>
            </a:r>
            <a:r>
              <a:rPr lang="en-US" dirty="0" err="1"/>
              <a:t>halatlarda</a:t>
            </a:r>
            <a:r>
              <a:rPr lang="en-US" dirty="0"/>
              <a:t> </a:t>
            </a:r>
            <a:r>
              <a:rPr lang="en-US" dirty="0" err="1"/>
              <a:t>manikal-depressiw</a:t>
            </a:r>
            <a:r>
              <a:rPr lang="en-US" dirty="0"/>
              <a:t> </a:t>
            </a:r>
            <a:r>
              <a:rPr lang="en-US" dirty="0" err="1"/>
              <a:t>kesellere</a:t>
            </a:r>
            <a:r>
              <a:rPr lang="en-US" dirty="0"/>
              <a:t> </a:t>
            </a:r>
            <a:r>
              <a:rPr lang="en-US" dirty="0" err="1"/>
              <a:t>uçraýarlar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en-US" dirty="0" err="1" smtClean="0"/>
              <a:t>Kreçmeriň</a:t>
            </a:r>
            <a:r>
              <a:rPr lang="en-US" dirty="0" smtClean="0"/>
              <a:t> </a:t>
            </a:r>
            <a:r>
              <a:rPr lang="en-US" dirty="0" err="1"/>
              <a:t>pikirine</a:t>
            </a:r>
            <a:r>
              <a:rPr lang="en-US" dirty="0"/>
              <a:t> </a:t>
            </a:r>
            <a:r>
              <a:rPr lang="en-US" dirty="0" err="1"/>
              <a:t>görä</a:t>
            </a:r>
            <a:r>
              <a:rPr lang="en-US" dirty="0"/>
              <a:t>, </a:t>
            </a:r>
            <a:r>
              <a:rPr lang="en-US" dirty="0" err="1"/>
              <a:t>keseller</a:t>
            </a:r>
            <a:r>
              <a:rPr lang="en-US" dirty="0"/>
              <a:t> </a:t>
            </a:r>
            <a:r>
              <a:rPr lang="en-US" dirty="0" err="1"/>
              <a:t>şahsyýetiň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tipli</a:t>
            </a:r>
            <a:r>
              <a:rPr lang="en-US" dirty="0"/>
              <a:t> </a:t>
            </a:r>
            <a:r>
              <a:rPr lang="en-US" dirty="0" err="1"/>
              <a:t>häsiýetlerine</a:t>
            </a:r>
            <a:r>
              <a:rPr lang="en-US" dirty="0"/>
              <a:t> </a:t>
            </a:r>
            <a:r>
              <a:rPr lang="en-US" dirty="0" err="1"/>
              <a:t>görä</a:t>
            </a:r>
            <a:r>
              <a:rPr lang="en-US" dirty="0"/>
              <a:t> </a:t>
            </a:r>
            <a:r>
              <a:rPr lang="en-US" dirty="0" err="1"/>
              <a:t>emele</a:t>
            </a:r>
            <a:r>
              <a:rPr lang="en-US" dirty="0"/>
              <a:t> </a:t>
            </a:r>
            <a:r>
              <a:rPr lang="en-US" dirty="0" err="1"/>
              <a:t>gelýär</a:t>
            </a:r>
            <a:r>
              <a:rPr lang="en-US" dirty="0"/>
              <a:t>. </a:t>
            </a:r>
            <a:r>
              <a:rPr lang="ru-RU" dirty="0" err="1"/>
              <a:t>Şizofreniýa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kesellemäge</a:t>
            </a:r>
            <a:r>
              <a:rPr lang="ru-RU" dirty="0"/>
              <a:t> </a:t>
            </a:r>
            <a:r>
              <a:rPr lang="ru-RU" dirty="0" err="1"/>
              <a:t>ýakyn</a:t>
            </a:r>
            <a:r>
              <a:rPr lang="ru-RU" dirty="0"/>
              <a:t> </a:t>
            </a:r>
            <a:r>
              <a:rPr lang="ru-RU" dirty="0" err="1"/>
              <a:t>duran</a:t>
            </a:r>
            <a:r>
              <a:rPr lang="ru-RU" dirty="0"/>
              <a:t> </a:t>
            </a:r>
            <a:r>
              <a:rPr lang="ru-RU" dirty="0" err="1"/>
              <a:t>adamlary</a:t>
            </a:r>
            <a:endParaRPr lang="ru-RU" dirty="0"/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err="1" smtClean="0"/>
              <a:t>Kreçmer</a:t>
            </a:r>
            <a:r>
              <a:rPr lang="ru-RU" dirty="0" smtClean="0"/>
              <a:t> </a:t>
            </a:r>
            <a:r>
              <a:rPr lang="ru-RU" dirty="0"/>
              <a:t>,,</a:t>
            </a:r>
            <a:r>
              <a:rPr lang="ru-RU" dirty="0" err="1"/>
              <a:t>şizotipler</a:t>
            </a:r>
            <a:r>
              <a:rPr lang="ru-RU" dirty="0"/>
              <a:t>”, </a:t>
            </a:r>
            <a:r>
              <a:rPr lang="ru-RU" dirty="0" err="1"/>
              <a:t>manikal-depressiw</a:t>
            </a:r>
            <a:r>
              <a:rPr lang="ru-RU" dirty="0"/>
              <a:t> </a:t>
            </a:r>
            <a:r>
              <a:rPr lang="ru-RU" dirty="0" err="1"/>
              <a:t>psihoz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kesellemäge</a:t>
            </a:r>
            <a:r>
              <a:rPr lang="ru-RU" dirty="0"/>
              <a:t> </a:t>
            </a:r>
            <a:r>
              <a:rPr lang="ru-RU" dirty="0" err="1"/>
              <a:t>ýakyn</a:t>
            </a:r>
            <a:r>
              <a:rPr lang="ru-RU" dirty="0"/>
              <a:t> </a:t>
            </a:r>
            <a:r>
              <a:rPr lang="ru-RU" dirty="0" err="1"/>
              <a:t>adamlary</a:t>
            </a:r>
            <a:r>
              <a:rPr lang="ru-RU" dirty="0"/>
              <a:t> </a:t>
            </a:r>
            <a:r>
              <a:rPr lang="ru-RU" dirty="0" err="1"/>
              <a:t>bolsa</a:t>
            </a:r>
            <a:r>
              <a:rPr lang="ru-RU" dirty="0"/>
              <a:t> ,,</a:t>
            </a:r>
            <a:r>
              <a:rPr lang="ru-RU" dirty="0" err="1"/>
              <a:t>siklotipler</a:t>
            </a:r>
            <a:r>
              <a:rPr lang="ru-RU" dirty="0"/>
              <a:t>” </a:t>
            </a:r>
            <a:r>
              <a:rPr lang="ru-RU" dirty="0" err="1"/>
              <a:t>diýip</a:t>
            </a:r>
            <a:r>
              <a:rPr lang="ru-RU" dirty="0"/>
              <a:t> </a:t>
            </a:r>
            <a:r>
              <a:rPr lang="ru-RU" dirty="0" err="1"/>
              <a:t>atlandyrýar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err="1" smtClean="0"/>
              <a:t>Şweýsar</a:t>
            </a:r>
            <a:r>
              <a:rPr lang="ru-RU" dirty="0" smtClean="0"/>
              <a:t> </a:t>
            </a:r>
            <a:r>
              <a:rPr lang="ru-RU" dirty="0" err="1"/>
              <a:t>psihology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psihiatry</a:t>
            </a:r>
            <a:r>
              <a:rPr lang="ru-RU" dirty="0"/>
              <a:t> K. </a:t>
            </a:r>
            <a:r>
              <a:rPr lang="ru-RU" dirty="0" err="1"/>
              <a:t>Ýung</a:t>
            </a:r>
            <a:r>
              <a:rPr lang="ru-RU" dirty="0"/>
              <a:t> </a:t>
            </a:r>
            <a:r>
              <a:rPr lang="ru-RU" dirty="0" err="1"/>
              <a:t>häsiýetleriň</a:t>
            </a:r>
            <a:r>
              <a:rPr lang="ru-RU" dirty="0"/>
              <a:t> </a:t>
            </a:r>
            <a:r>
              <a:rPr lang="ru-RU" dirty="0" err="1"/>
              <a:t>başga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tipologiýasyny</a:t>
            </a:r>
            <a:r>
              <a:rPr lang="ru-RU" dirty="0"/>
              <a:t> </a:t>
            </a:r>
            <a:r>
              <a:rPr lang="ru-RU" dirty="0" err="1"/>
              <a:t>hödürleýär</a:t>
            </a:r>
            <a:r>
              <a:rPr lang="ru-RU" dirty="0"/>
              <a:t>.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häsiýetleri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gönükdirilmesi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baglanyşdyrýar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birnäçe</a:t>
            </a:r>
            <a:r>
              <a:rPr lang="ru-RU" dirty="0"/>
              <a:t> </a:t>
            </a:r>
            <a:r>
              <a:rPr lang="ru-RU" dirty="0" err="1"/>
              <a:t>psihososiotipleri</a:t>
            </a:r>
            <a:r>
              <a:rPr lang="ru-RU" dirty="0"/>
              <a:t> </a:t>
            </a:r>
            <a:r>
              <a:rPr lang="ru-RU" dirty="0" err="1"/>
              <a:t>tapawutlandyrýar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9059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1767"/>
            <a:ext cx="10515600" cy="5545196"/>
          </a:xfrm>
        </p:spPr>
        <p:txBody>
          <a:bodyPr/>
          <a:lstStyle/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err="1" smtClean="0"/>
              <a:t>Psihososiotip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dogabitdi</a:t>
            </a:r>
            <a:r>
              <a:rPr lang="ru-RU" dirty="0"/>
              <a:t> </a:t>
            </a:r>
            <a:r>
              <a:rPr lang="ru-RU" dirty="0" err="1"/>
              <a:t>psihiki</a:t>
            </a:r>
            <a:r>
              <a:rPr lang="ru-RU" dirty="0"/>
              <a:t> </a:t>
            </a:r>
            <a:r>
              <a:rPr lang="ru-RU" dirty="0" err="1"/>
              <a:t>gurluş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durýar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gurşaw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anyk</a:t>
            </a:r>
            <a:r>
              <a:rPr lang="ru-RU" dirty="0"/>
              <a:t> </a:t>
            </a:r>
            <a:r>
              <a:rPr lang="ru-RU" dirty="0" err="1"/>
              <a:t>aragatnaşygyny</a:t>
            </a:r>
            <a:r>
              <a:rPr lang="ru-RU" dirty="0"/>
              <a:t> (</a:t>
            </a:r>
            <a:r>
              <a:rPr lang="ru-RU" dirty="0" err="1"/>
              <a:t>maglumat</a:t>
            </a:r>
            <a:r>
              <a:rPr lang="ru-RU" dirty="0"/>
              <a:t> </a:t>
            </a:r>
            <a:r>
              <a:rPr lang="ru-RU" dirty="0" err="1"/>
              <a:t>alyp-bermekligini</a:t>
            </a:r>
            <a:r>
              <a:rPr lang="ru-RU" dirty="0"/>
              <a:t>) </a:t>
            </a:r>
            <a:r>
              <a:rPr lang="ru-RU" dirty="0" err="1"/>
              <a:t>göz</a:t>
            </a:r>
            <a:r>
              <a:rPr lang="ru-RU" dirty="0"/>
              <a:t> </a:t>
            </a:r>
            <a:r>
              <a:rPr lang="ru-RU" dirty="0" err="1"/>
              <a:t>öňünde</a:t>
            </a:r>
            <a:r>
              <a:rPr lang="ru-RU" dirty="0"/>
              <a:t> </a:t>
            </a:r>
            <a:r>
              <a:rPr lang="ru-RU" dirty="0" err="1"/>
              <a:t>tutýar</a:t>
            </a:r>
            <a:r>
              <a:rPr lang="ru-RU" dirty="0"/>
              <a:t>. </a:t>
            </a:r>
            <a:r>
              <a:rPr lang="ru-RU" dirty="0" err="1"/>
              <a:t>Alym</a:t>
            </a:r>
            <a:r>
              <a:rPr lang="ru-RU" dirty="0"/>
              <a:t> </a:t>
            </a:r>
            <a:r>
              <a:rPr lang="ru-RU" dirty="0" err="1"/>
              <a:t>gylygyň</a:t>
            </a:r>
            <a:r>
              <a:rPr lang="ru-RU" dirty="0"/>
              <a:t> </a:t>
            </a:r>
            <a:r>
              <a:rPr lang="ru-RU" dirty="0" err="1"/>
              <a:t>aşakdaky</a:t>
            </a:r>
            <a:r>
              <a:rPr lang="ru-RU" dirty="0"/>
              <a:t> </a:t>
            </a:r>
            <a:r>
              <a:rPr lang="ru-RU" dirty="0" err="1"/>
              <a:t>dört</a:t>
            </a:r>
            <a:r>
              <a:rPr lang="ru-RU" dirty="0"/>
              <a:t> </a:t>
            </a:r>
            <a:r>
              <a:rPr lang="ru-RU" dirty="0" err="1"/>
              <a:t>görnüşini</a:t>
            </a:r>
            <a:r>
              <a:rPr lang="ru-RU" dirty="0"/>
              <a:t> </a:t>
            </a:r>
            <a:r>
              <a:rPr lang="ru-RU" dirty="0" err="1"/>
              <a:t>tapawutlandyrýar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Ekstrowert-introwert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Pikirleniş-emosional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Rasional-irrasional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tk-TM" dirty="0" smtClean="0"/>
              <a:t>	</a:t>
            </a:r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Sensor-intuitiw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tk-TM" smtClean="0"/>
              <a:t>	</a:t>
            </a:r>
            <a:r>
              <a:rPr lang="ru-RU" smtClean="0"/>
              <a:t>Ýunguň</a:t>
            </a:r>
            <a:r>
              <a:rPr lang="ru-RU" dirty="0" smtClean="0"/>
              <a:t>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taglymatyna</a:t>
            </a:r>
            <a:r>
              <a:rPr lang="ru-RU" dirty="0"/>
              <a:t> </a:t>
            </a:r>
            <a:r>
              <a:rPr lang="ru-RU" dirty="0" err="1"/>
              <a:t>görä</a:t>
            </a:r>
            <a:r>
              <a:rPr lang="ru-RU" dirty="0"/>
              <a:t>, </a:t>
            </a:r>
            <a:r>
              <a:rPr lang="ru-RU" dirty="0" err="1"/>
              <a:t>görkezilen</a:t>
            </a:r>
            <a:r>
              <a:rPr lang="ru-RU" dirty="0"/>
              <a:t> </a:t>
            </a:r>
            <a:r>
              <a:rPr lang="ru-RU" dirty="0" err="1"/>
              <a:t>tipleriň</a:t>
            </a:r>
            <a:r>
              <a:rPr lang="ru-RU" dirty="0"/>
              <a:t> </a:t>
            </a:r>
            <a:r>
              <a:rPr lang="ru-RU" dirty="0" err="1"/>
              <a:t>her</a:t>
            </a:r>
            <a:r>
              <a:rPr lang="ru-RU" dirty="0"/>
              <a:t> </a:t>
            </a:r>
            <a:r>
              <a:rPr lang="ru-RU" dirty="0" err="1"/>
              <a:t>birisi</a:t>
            </a:r>
            <a:r>
              <a:rPr lang="ru-RU" dirty="0"/>
              <a:t> </a:t>
            </a:r>
            <a:r>
              <a:rPr lang="ru-RU" dirty="0" err="1"/>
              <a:t>aýry-aýrylykda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beýleki</a:t>
            </a:r>
            <a:r>
              <a:rPr lang="ru-RU" dirty="0"/>
              <a:t> </a:t>
            </a:r>
            <a:r>
              <a:rPr lang="ru-RU" dirty="0" err="1"/>
              <a:t>tipler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baglanyşyklykda</a:t>
            </a:r>
            <a:r>
              <a:rPr lang="ru-RU" dirty="0"/>
              <a:t>, </a:t>
            </a:r>
            <a:r>
              <a:rPr lang="ru-RU" dirty="0" err="1"/>
              <a:t>gylygyň</a:t>
            </a:r>
            <a:r>
              <a:rPr lang="ru-RU" dirty="0"/>
              <a:t> </a:t>
            </a:r>
            <a:r>
              <a:rPr lang="ru-RU" dirty="0" err="1"/>
              <a:t>täze</a:t>
            </a:r>
            <a:r>
              <a:rPr lang="ru-RU" dirty="0"/>
              <a:t> </a:t>
            </a:r>
            <a:r>
              <a:rPr lang="ru-RU" dirty="0" err="1"/>
              <a:t>tiplerini</a:t>
            </a:r>
            <a:r>
              <a:rPr lang="ru-RU" dirty="0"/>
              <a:t> </a:t>
            </a:r>
            <a:r>
              <a:rPr lang="ru-RU" dirty="0" err="1"/>
              <a:t>emele</a:t>
            </a:r>
            <a:r>
              <a:rPr lang="ru-RU" dirty="0"/>
              <a:t> </a:t>
            </a:r>
            <a:r>
              <a:rPr lang="ru-RU" dirty="0" err="1"/>
              <a:t>getirip</a:t>
            </a:r>
            <a:r>
              <a:rPr lang="ru-RU" dirty="0"/>
              <a:t> </a:t>
            </a:r>
            <a:r>
              <a:rPr lang="ru-RU" dirty="0" err="1"/>
              <a:t>biler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386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2138"/>
            <a:ext cx="10515600" cy="5694825"/>
          </a:xfrm>
        </p:spPr>
        <p:txBody>
          <a:bodyPr/>
          <a:lstStyle/>
          <a:p>
            <a:r>
              <a:rPr lang="en-US" dirty="0"/>
              <a:t>Temperament 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psihiki</a:t>
            </a:r>
            <a:r>
              <a:rPr lang="en-US" dirty="0"/>
              <a:t> </a:t>
            </a:r>
            <a:r>
              <a:rPr lang="en-US" dirty="0" err="1"/>
              <a:t>prosesleriniň</a:t>
            </a:r>
            <a:r>
              <a:rPr lang="en-US" dirty="0"/>
              <a:t> we </a:t>
            </a:r>
            <a:r>
              <a:rPr lang="en-US" dirty="0" err="1"/>
              <a:t>häsiýetleriniň</a:t>
            </a:r>
            <a:r>
              <a:rPr lang="en-US" dirty="0"/>
              <a:t> </a:t>
            </a:r>
            <a:r>
              <a:rPr lang="en-US" dirty="0" err="1"/>
              <a:t>dinamiki</a:t>
            </a:r>
            <a:r>
              <a:rPr lang="en-US" dirty="0"/>
              <a:t> </a:t>
            </a:r>
            <a:r>
              <a:rPr lang="en-US" dirty="0" err="1"/>
              <a:t>yzygiderliginde</a:t>
            </a:r>
            <a:r>
              <a:rPr lang="en-US" dirty="0"/>
              <a:t> </a:t>
            </a:r>
            <a:r>
              <a:rPr lang="en-US" dirty="0" err="1"/>
              <a:t>ösüşini</a:t>
            </a:r>
            <a:r>
              <a:rPr lang="en-US" dirty="0"/>
              <a:t> </a:t>
            </a:r>
            <a:r>
              <a:rPr lang="en-US" dirty="0" err="1"/>
              <a:t>kesgitleýän</a:t>
            </a:r>
            <a:r>
              <a:rPr lang="en-US" dirty="0"/>
              <a:t>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indiwidual</a:t>
            </a:r>
            <a:r>
              <a:rPr lang="en-US" dirty="0"/>
              <a:t> </a:t>
            </a:r>
            <a:r>
              <a:rPr lang="en-US" dirty="0" err="1"/>
              <a:t>aýratynlyklarydyr</a:t>
            </a:r>
            <a:r>
              <a:rPr lang="en-US" dirty="0"/>
              <a:t>. </a:t>
            </a:r>
            <a:endParaRPr lang="tk-TM" dirty="0" smtClean="0"/>
          </a:p>
          <a:p>
            <a:r>
              <a:rPr lang="ru-RU" dirty="0" err="1"/>
              <a:t>Temperament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dinamiki</a:t>
            </a:r>
            <a:r>
              <a:rPr lang="ru-RU" dirty="0"/>
              <a:t> </a:t>
            </a:r>
            <a:r>
              <a:rPr lang="ru-RU" dirty="0" err="1"/>
              <a:t>ösüşini</a:t>
            </a:r>
            <a:r>
              <a:rPr lang="ru-RU" dirty="0"/>
              <a:t> </a:t>
            </a:r>
            <a:r>
              <a:rPr lang="ru-RU" dirty="0" err="1"/>
              <a:t>häsiýetlendirýär</a:t>
            </a:r>
            <a:r>
              <a:rPr lang="ru-RU" dirty="0"/>
              <a:t>,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psihiki</a:t>
            </a:r>
            <a:r>
              <a:rPr lang="ru-RU" dirty="0"/>
              <a:t> </a:t>
            </a:r>
            <a:r>
              <a:rPr lang="ru-RU" dirty="0" err="1"/>
              <a:t>häsiýetlerini</a:t>
            </a:r>
            <a:r>
              <a:rPr lang="ru-RU" dirty="0"/>
              <a:t> </a:t>
            </a:r>
            <a:r>
              <a:rPr lang="ru-RU" dirty="0" err="1"/>
              <a:t>bezeýär</a:t>
            </a:r>
            <a:r>
              <a:rPr lang="ru-RU" dirty="0"/>
              <a:t>,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çykarýar</a:t>
            </a:r>
            <a:r>
              <a:rPr lang="ru-RU" dirty="0"/>
              <a:t>.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emosiýalaryň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pikirlenmeleriň</a:t>
            </a:r>
            <a:r>
              <a:rPr lang="ru-RU" dirty="0"/>
              <a:t> </a:t>
            </a:r>
            <a:r>
              <a:rPr lang="ru-RU" dirty="0" err="1"/>
              <a:t>erkli</a:t>
            </a:r>
            <a:r>
              <a:rPr lang="ru-RU" dirty="0"/>
              <a:t> </a:t>
            </a:r>
            <a:r>
              <a:rPr lang="ru-RU" dirty="0" err="1"/>
              <a:t>hereketleriniň</a:t>
            </a:r>
            <a:r>
              <a:rPr lang="ru-RU" dirty="0"/>
              <a:t> </a:t>
            </a:r>
            <a:r>
              <a:rPr lang="ru-RU" dirty="0" err="1"/>
              <a:t>geçişine</a:t>
            </a:r>
            <a:r>
              <a:rPr lang="ru-RU" dirty="0"/>
              <a:t>, </a:t>
            </a:r>
            <a:r>
              <a:rPr lang="ru-RU" dirty="0" err="1"/>
              <a:t>sözleýşiň</a:t>
            </a:r>
            <a:r>
              <a:rPr lang="ru-RU" dirty="0"/>
              <a:t> </a:t>
            </a:r>
            <a:r>
              <a:rPr lang="ru-RU" dirty="0" err="1"/>
              <a:t>depginine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ritmine</a:t>
            </a:r>
            <a:r>
              <a:rPr lang="ru-RU" dirty="0"/>
              <a:t> </a:t>
            </a:r>
            <a:r>
              <a:rPr lang="ru-RU" dirty="0" err="1"/>
              <a:t>täsir</a:t>
            </a:r>
            <a:r>
              <a:rPr lang="ru-RU" dirty="0"/>
              <a:t> </a:t>
            </a:r>
            <a:r>
              <a:rPr lang="ru-RU" dirty="0" err="1"/>
              <a:t>edýär.Şol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wagtyň</a:t>
            </a:r>
            <a:r>
              <a:rPr lang="ru-RU" dirty="0"/>
              <a:t> </a:t>
            </a:r>
            <a:r>
              <a:rPr lang="ru-RU" dirty="0" err="1"/>
              <a:t>özünde</a:t>
            </a:r>
            <a:r>
              <a:rPr lang="ru-RU" dirty="0"/>
              <a:t> </a:t>
            </a:r>
            <a:r>
              <a:rPr lang="ru-RU" dirty="0" err="1"/>
              <a:t>temperament</a:t>
            </a:r>
            <a:r>
              <a:rPr lang="ru-RU" dirty="0"/>
              <a:t> </a:t>
            </a:r>
            <a:r>
              <a:rPr lang="ru-RU" dirty="0" err="1"/>
              <a:t>şahsyýetiň</a:t>
            </a:r>
            <a:r>
              <a:rPr lang="ru-RU" dirty="0"/>
              <a:t> </a:t>
            </a:r>
            <a:r>
              <a:rPr lang="ru-RU" dirty="0" err="1"/>
              <a:t>gönükdirilmesine</a:t>
            </a:r>
            <a:r>
              <a:rPr lang="ru-RU" dirty="0"/>
              <a:t>, </a:t>
            </a:r>
            <a:r>
              <a:rPr lang="ru-RU" dirty="0" err="1"/>
              <a:t>sosial</a:t>
            </a:r>
            <a:r>
              <a:rPr lang="ru-RU" dirty="0"/>
              <a:t> </a:t>
            </a:r>
            <a:r>
              <a:rPr lang="ru-RU" dirty="0" err="1"/>
              <a:t>ýörelgelerine</a:t>
            </a:r>
            <a:r>
              <a:rPr lang="ru-RU" dirty="0"/>
              <a:t> </a:t>
            </a:r>
            <a:r>
              <a:rPr lang="ru-RU" dirty="0" err="1"/>
              <a:t>bagly</a:t>
            </a:r>
            <a:r>
              <a:rPr lang="ru-RU" dirty="0"/>
              <a:t> </a:t>
            </a:r>
            <a:r>
              <a:rPr lang="ru-RU" dirty="0" err="1"/>
              <a:t>däldir.Ýokary</a:t>
            </a:r>
            <a:r>
              <a:rPr lang="ru-RU" dirty="0"/>
              <a:t> </a:t>
            </a:r>
            <a:r>
              <a:rPr lang="ru-RU" dirty="0" err="1"/>
              <a:t>nerw</a:t>
            </a:r>
            <a:r>
              <a:rPr lang="ru-RU" dirty="0"/>
              <a:t> </a:t>
            </a:r>
            <a:r>
              <a:rPr lang="ru-RU" dirty="0" err="1"/>
              <a:t>sistemasynyň</a:t>
            </a:r>
            <a:r>
              <a:rPr lang="ru-RU" dirty="0"/>
              <a:t> </a:t>
            </a:r>
            <a:r>
              <a:rPr lang="ru-RU" dirty="0" err="1"/>
              <a:t>tipleri</a:t>
            </a:r>
            <a:r>
              <a:rPr lang="ru-RU" dirty="0"/>
              <a:t> </a:t>
            </a:r>
            <a:r>
              <a:rPr lang="ru-RU" dirty="0" err="1"/>
              <a:t>adamdaky</a:t>
            </a:r>
            <a:r>
              <a:rPr lang="ru-RU" dirty="0"/>
              <a:t> </a:t>
            </a:r>
            <a:r>
              <a:rPr lang="ru-RU" dirty="0" err="1"/>
              <a:t>dürli</a:t>
            </a:r>
            <a:r>
              <a:rPr lang="ru-RU" dirty="0"/>
              <a:t> </a:t>
            </a:r>
            <a:r>
              <a:rPr lang="ru-RU" dirty="0" err="1"/>
              <a:t>temperamentlere</a:t>
            </a:r>
            <a:r>
              <a:rPr lang="ru-RU" dirty="0"/>
              <a:t> </a:t>
            </a:r>
            <a:r>
              <a:rPr lang="ru-RU" dirty="0" err="1"/>
              <a:t>baglylykda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çykýarlar</a:t>
            </a:r>
            <a:r>
              <a:rPr lang="ru-RU" dirty="0"/>
              <a:t>. 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17631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8764"/>
            <a:ext cx="10515600" cy="56781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Ýokary</a:t>
            </a:r>
            <a:r>
              <a:rPr lang="en-US" dirty="0"/>
              <a:t> </a:t>
            </a:r>
            <a:r>
              <a:rPr lang="en-US" dirty="0" err="1"/>
              <a:t>nerw</a:t>
            </a:r>
            <a:r>
              <a:rPr lang="en-US" dirty="0"/>
              <a:t> </a:t>
            </a:r>
            <a:r>
              <a:rPr lang="en-US" dirty="0" err="1"/>
              <a:t>işiniň</a:t>
            </a:r>
            <a:r>
              <a:rPr lang="en-US" dirty="0"/>
              <a:t> </a:t>
            </a:r>
            <a:r>
              <a:rPr lang="en-US" dirty="0" err="1"/>
              <a:t>dört</a:t>
            </a:r>
            <a:r>
              <a:rPr lang="en-US" dirty="0"/>
              <a:t> </a:t>
            </a:r>
            <a:r>
              <a:rPr lang="en-US" dirty="0" err="1"/>
              <a:t>tipine</a:t>
            </a:r>
            <a:r>
              <a:rPr lang="en-US" dirty="0"/>
              <a:t> </a:t>
            </a:r>
            <a:r>
              <a:rPr lang="en-US" dirty="0" err="1"/>
              <a:t>dört</a:t>
            </a:r>
            <a:r>
              <a:rPr lang="en-US" dirty="0"/>
              <a:t> temperament </a:t>
            </a:r>
            <a:r>
              <a:rPr lang="en-US" dirty="0" err="1"/>
              <a:t>gabat</a:t>
            </a:r>
            <a:r>
              <a:rPr lang="en-US" dirty="0"/>
              <a:t> </a:t>
            </a:r>
            <a:r>
              <a:rPr lang="en-US" dirty="0" err="1"/>
              <a:t>gelýär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	1</a:t>
            </a:r>
            <a:r>
              <a:rPr lang="en-US" dirty="0"/>
              <a:t>. </a:t>
            </a:r>
            <a:r>
              <a:rPr lang="en-US" dirty="0" err="1"/>
              <a:t>Güýçli</a:t>
            </a:r>
            <a:r>
              <a:rPr lang="en-US" dirty="0"/>
              <a:t> </a:t>
            </a:r>
            <a:r>
              <a:rPr lang="en-US" dirty="0" err="1"/>
              <a:t>deňagramsyz</a:t>
            </a:r>
            <a:r>
              <a:rPr lang="en-US" dirty="0"/>
              <a:t>, </a:t>
            </a:r>
            <a:r>
              <a:rPr lang="en-US" dirty="0" err="1"/>
              <a:t>ýagny</a:t>
            </a:r>
            <a:r>
              <a:rPr lang="en-US" dirty="0"/>
              <a:t> </a:t>
            </a:r>
            <a:r>
              <a:rPr lang="en-US" dirty="0" err="1"/>
              <a:t>oýanmanyň</a:t>
            </a:r>
            <a:r>
              <a:rPr lang="en-US" dirty="0"/>
              <a:t> </a:t>
            </a:r>
            <a:r>
              <a:rPr lang="en-US" dirty="0" err="1"/>
              <a:t>agdyklyk</a:t>
            </a:r>
            <a:r>
              <a:rPr lang="en-US" dirty="0"/>
              <a:t> </a:t>
            </a:r>
            <a:r>
              <a:rPr lang="en-US" dirty="0" err="1"/>
              <a:t>edýän</a:t>
            </a:r>
            <a:r>
              <a:rPr lang="en-US" dirty="0"/>
              <a:t> tipi </a:t>
            </a:r>
            <a:r>
              <a:rPr lang="en-US" dirty="0" err="1"/>
              <a:t>galjaň</a:t>
            </a:r>
            <a:r>
              <a:rPr lang="en-US" dirty="0"/>
              <a:t> </a:t>
            </a:r>
            <a:r>
              <a:rPr lang="en-US" dirty="0" err="1"/>
              <a:t>holerik</a:t>
            </a:r>
            <a:r>
              <a:rPr lang="en-US" dirty="0"/>
              <a:t> </a:t>
            </a:r>
            <a:r>
              <a:rPr lang="en-US" dirty="0" err="1"/>
              <a:t>temperamenti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	2</a:t>
            </a:r>
            <a:r>
              <a:rPr lang="en-US" dirty="0"/>
              <a:t>. </a:t>
            </a:r>
            <a:r>
              <a:rPr lang="en-US" dirty="0" err="1"/>
              <a:t>Güýçli</a:t>
            </a:r>
            <a:r>
              <a:rPr lang="en-US" dirty="0"/>
              <a:t> </a:t>
            </a:r>
            <a:r>
              <a:rPr lang="en-US" dirty="0" err="1"/>
              <a:t>deňagramly</a:t>
            </a:r>
            <a:r>
              <a:rPr lang="en-US" dirty="0"/>
              <a:t>, </a:t>
            </a:r>
            <a:r>
              <a:rPr lang="en-US" dirty="0" err="1"/>
              <a:t>çalt</a:t>
            </a:r>
            <a:r>
              <a:rPr lang="en-US" dirty="0"/>
              <a:t> </a:t>
            </a:r>
            <a:r>
              <a:rPr lang="en-US" dirty="0" err="1"/>
              <a:t>hereketli</a:t>
            </a:r>
            <a:r>
              <a:rPr lang="en-US" dirty="0"/>
              <a:t>, </a:t>
            </a:r>
            <a:r>
              <a:rPr lang="en-US" dirty="0" err="1"/>
              <a:t>şadyýan</a:t>
            </a:r>
            <a:r>
              <a:rPr lang="en-US" dirty="0"/>
              <a:t>, </a:t>
            </a:r>
            <a:r>
              <a:rPr lang="en-US" dirty="0" err="1"/>
              <a:t>wäşi</a:t>
            </a:r>
            <a:r>
              <a:rPr lang="en-US" dirty="0"/>
              <a:t> tip </a:t>
            </a:r>
            <a:r>
              <a:rPr lang="en-US" dirty="0" err="1"/>
              <a:t>sangwinik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temperamenti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	3</a:t>
            </a:r>
            <a:r>
              <a:rPr lang="en-US" dirty="0"/>
              <a:t>. </a:t>
            </a:r>
            <a:r>
              <a:rPr lang="en-US" dirty="0" err="1"/>
              <a:t>Güýçli</a:t>
            </a:r>
            <a:r>
              <a:rPr lang="en-US" dirty="0"/>
              <a:t> </a:t>
            </a:r>
            <a:r>
              <a:rPr lang="en-US" dirty="0" err="1"/>
              <a:t>deňagramly</a:t>
            </a:r>
            <a:r>
              <a:rPr lang="en-US" dirty="0"/>
              <a:t>, </a:t>
            </a:r>
            <a:r>
              <a:rPr lang="en-US" dirty="0" err="1"/>
              <a:t>haýal</a:t>
            </a:r>
            <a:r>
              <a:rPr lang="en-US" dirty="0"/>
              <a:t> </a:t>
            </a:r>
            <a:r>
              <a:rPr lang="en-US" dirty="0" err="1"/>
              <a:t>hereketli</a:t>
            </a:r>
            <a:r>
              <a:rPr lang="en-US" dirty="0"/>
              <a:t>, </a:t>
            </a:r>
            <a:r>
              <a:rPr lang="en-US" dirty="0" err="1"/>
              <a:t>arkaýyn,giň</a:t>
            </a:r>
            <a:r>
              <a:rPr lang="en-US" dirty="0"/>
              <a:t> </a:t>
            </a:r>
            <a:r>
              <a:rPr lang="en-US" dirty="0" err="1"/>
              <a:t>göwrümli</a:t>
            </a:r>
            <a:r>
              <a:rPr lang="en-US" dirty="0"/>
              <a:t> tip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flegmatik</a:t>
            </a:r>
            <a:r>
              <a:rPr lang="en-US" dirty="0"/>
              <a:t> </a:t>
            </a:r>
            <a:r>
              <a:rPr lang="en-US" dirty="0" err="1"/>
              <a:t>temperamenti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	4</a:t>
            </a:r>
            <a:r>
              <a:rPr lang="en-US" dirty="0"/>
              <a:t>. </a:t>
            </a:r>
            <a:r>
              <a:rPr lang="en-US" dirty="0" err="1"/>
              <a:t>Gowşak</a:t>
            </a:r>
            <a:r>
              <a:rPr lang="en-US" dirty="0"/>
              <a:t>, </a:t>
            </a:r>
            <a:r>
              <a:rPr lang="en-US" dirty="0" err="1"/>
              <a:t>ýagny</a:t>
            </a:r>
            <a:r>
              <a:rPr lang="en-US" dirty="0"/>
              <a:t> </a:t>
            </a:r>
            <a:r>
              <a:rPr lang="en-US" dirty="0" err="1"/>
              <a:t>oýanma</a:t>
            </a:r>
            <a:r>
              <a:rPr lang="en-US" dirty="0"/>
              <a:t> we </a:t>
            </a:r>
            <a:r>
              <a:rPr lang="en-US" dirty="0" err="1"/>
              <a:t>päsgellenme</a:t>
            </a:r>
            <a:r>
              <a:rPr lang="en-US" dirty="0"/>
              <a:t> </a:t>
            </a:r>
            <a:r>
              <a:rPr lang="en-US" dirty="0" err="1"/>
              <a:t>prosesleriniň</a:t>
            </a:r>
            <a:r>
              <a:rPr lang="en-US" dirty="0"/>
              <a:t> </a:t>
            </a:r>
            <a:r>
              <a:rPr lang="en-US" dirty="0" err="1" smtClean="0"/>
              <a:t>gowşaklygy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err="1" smtClean="0"/>
              <a:t>ýygra</a:t>
            </a:r>
            <a:r>
              <a:rPr lang="en-US" dirty="0"/>
              <a:t>, </a:t>
            </a:r>
            <a:r>
              <a:rPr lang="en-US" dirty="0" err="1"/>
              <a:t>çekinjeň</a:t>
            </a:r>
            <a:r>
              <a:rPr lang="en-US" dirty="0"/>
              <a:t> tip </a:t>
            </a:r>
            <a:r>
              <a:rPr lang="en-US" dirty="0" err="1"/>
              <a:t>melanholik</a:t>
            </a:r>
            <a:r>
              <a:rPr lang="en-US" dirty="0"/>
              <a:t> </a:t>
            </a:r>
            <a:r>
              <a:rPr lang="en-US" dirty="0" err="1"/>
              <a:t>temperamenti</a:t>
            </a:r>
            <a:r>
              <a:rPr lang="en-US" dirty="0"/>
              <a:t> </a:t>
            </a:r>
            <a:r>
              <a:rPr lang="en-US" dirty="0" err="1"/>
              <a:t>aňladýar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747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8516"/>
            <a:ext cx="10515600" cy="5578447"/>
          </a:xfrm>
        </p:spPr>
        <p:txBody>
          <a:bodyPr/>
          <a:lstStyle/>
          <a:p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nerw</a:t>
            </a:r>
            <a:r>
              <a:rPr lang="en-US" dirty="0"/>
              <a:t> </a:t>
            </a:r>
            <a:r>
              <a:rPr lang="en-US" dirty="0" err="1"/>
              <a:t>ulgamynyň</a:t>
            </a:r>
            <a:r>
              <a:rPr lang="en-US" dirty="0"/>
              <a:t> </a:t>
            </a:r>
            <a:r>
              <a:rPr lang="en-US" dirty="0" err="1"/>
              <a:t>tipleri</a:t>
            </a:r>
            <a:r>
              <a:rPr lang="en-US" dirty="0"/>
              <a:t> </a:t>
            </a:r>
            <a:r>
              <a:rPr lang="en-US" dirty="0" err="1"/>
              <a:t>dogabitdidir</a:t>
            </a:r>
            <a:r>
              <a:rPr lang="en-US" dirty="0"/>
              <a:t>. Bu </a:t>
            </a:r>
            <a:r>
              <a:rPr lang="en-US" dirty="0" err="1"/>
              <a:t>barada</a:t>
            </a:r>
            <a:r>
              <a:rPr lang="en-US" dirty="0"/>
              <a:t> </a:t>
            </a:r>
            <a:r>
              <a:rPr lang="en-US" dirty="0" err="1"/>
              <a:t>I.P.Pawlow</a:t>
            </a:r>
            <a:r>
              <a:rPr lang="en-US" dirty="0"/>
              <a:t> </a:t>
            </a:r>
            <a:r>
              <a:rPr lang="en-US" dirty="0" err="1"/>
              <a:t>birnäçe</a:t>
            </a:r>
            <a:r>
              <a:rPr lang="en-US" dirty="0"/>
              <a:t> </a:t>
            </a:r>
            <a:r>
              <a:rPr lang="en-US" dirty="0" err="1"/>
              <a:t>mysallar</a:t>
            </a:r>
            <a:r>
              <a:rPr lang="en-US" dirty="0"/>
              <a:t> </a:t>
            </a:r>
            <a:r>
              <a:rPr lang="en-US" dirty="0" err="1"/>
              <a:t>getirip</a:t>
            </a:r>
            <a:r>
              <a:rPr lang="en-US" dirty="0"/>
              <a:t>, </a:t>
            </a:r>
            <a:r>
              <a:rPr lang="en-US" dirty="0" err="1"/>
              <a:t>düşündiriş</a:t>
            </a:r>
            <a:r>
              <a:rPr lang="en-US" dirty="0"/>
              <a:t> </a:t>
            </a:r>
            <a:r>
              <a:rPr lang="en-US" dirty="0" err="1"/>
              <a:t>bermäge</a:t>
            </a:r>
            <a:r>
              <a:rPr lang="en-US" dirty="0"/>
              <a:t> </a:t>
            </a:r>
            <a:r>
              <a:rPr lang="en-US" dirty="0" err="1"/>
              <a:t>synanyşýar</a:t>
            </a:r>
            <a:r>
              <a:rPr lang="en-US" dirty="0"/>
              <a:t>.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käbir</a:t>
            </a:r>
            <a:r>
              <a:rPr lang="en-US" dirty="0"/>
              <a:t> </a:t>
            </a:r>
            <a:r>
              <a:rPr lang="en-US" dirty="0" err="1"/>
              <a:t>tiplerde</a:t>
            </a:r>
            <a:r>
              <a:rPr lang="en-US" dirty="0"/>
              <a:t> </a:t>
            </a:r>
            <a:r>
              <a:rPr lang="en-US" dirty="0" err="1"/>
              <a:t>türgenleşmeler</a:t>
            </a:r>
            <a:r>
              <a:rPr lang="en-US" dirty="0"/>
              <a:t> </a:t>
            </a:r>
            <a:r>
              <a:rPr lang="en-US" dirty="0" err="1"/>
              <a:t>geçirmek</a:t>
            </a:r>
            <a:r>
              <a:rPr lang="en-US" dirty="0"/>
              <a:t> </a:t>
            </a:r>
            <a:r>
              <a:rPr lang="en-US" dirty="0" err="1"/>
              <a:t>arkaly</a:t>
            </a:r>
            <a:r>
              <a:rPr lang="en-US" dirty="0"/>
              <a:t> </a:t>
            </a:r>
            <a:r>
              <a:rPr lang="en-US" dirty="0" err="1"/>
              <a:t>üýtgemeleriň</a:t>
            </a:r>
            <a:r>
              <a:rPr lang="en-US" dirty="0"/>
              <a:t> </a:t>
            </a:r>
            <a:r>
              <a:rPr lang="en-US" dirty="0" err="1"/>
              <a:t>bolmagyny</a:t>
            </a:r>
            <a:r>
              <a:rPr lang="en-US" dirty="0"/>
              <a:t> </a:t>
            </a:r>
            <a:r>
              <a:rPr lang="en-US" dirty="0" err="1"/>
              <a:t>gazanmak</a:t>
            </a:r>
            <a:r>
              <a:rPr lang="en-US" dirty="0"/>
              <a:t> </a:t>
            </a:r>
            <a:r>
              <a:rPr lang="en-US" dirty="0" err="1"/>
              <a:t>mümkindir</a:t>
            </a:r>
            <a:r>
              <a:rPr lang="en-US" dirty="0"/>
              <a:t> </a:t>
            </a:r>
            <a:r>
              <a:rPr lang="en-US" dirty="0" err="1"/>
              <a:t>diýip</a:t>
            </a:r>
            <a:r>
              <a:rPr lang="en-US" dirty="0"/>
              <a:t> </a:t>
            </a:r>
            <a:r>
              <a:rPr lang="en-US" dirty="0" err="1"/>
              <a:t>belleýär</a:t>
            </a:r>
            <a:r>
              <a:rPr lang="en-US" dirty="0"/>
              <a:t>. </a:t>
            </a:r>
            <a:r>
              <a:rPr lang="en-US" dirty="0" err="1"/>
              <a:t>Mysal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, </a:t>
            </a:r>
            <a:r>
              <a:rPr lang="en-US" dirty="0" err="1"/>
              <a:t>uzak</a:t>
            </a:r>
            <a:r>
              <a:rPr lang="en-US" dirty="0"/>
              <a:t> </a:t>
            </a:r>
            <a:r>
              <a:rPr lang="en-US" dirty="0" err="1"/>
              <a:t>wagtlaýyn</a:t>
            </a:r>
            <a:r>
              <a:rPr lang="en-US" dirty="0"/>
              <a:t> </a:t>
            </a:r>
            <a:r>
              <a:rPr lang="en-US" dirty="0" err="1"/>
              <a:t>türgenleşme</a:t>
            </a:r>
            <a:r>
              <a:rPr lang="en-US" dirty="0"/>
              <a:t> </a:t>
            </a:r>
            <a:r>
              <a:rPr lang="en-US" dirty="0" err="1"/>
              <a:t>arkaly</a:t>
            </a:r>
            <a:r>
              <a:rPr lang="en-US" dirty="0"/>
              <a:t> </a:t>
            </a:r>
            <a:r>
              <a:rPr lang="en-US" dirty="0" err="1"/>
              <a:t>gowşak</a:t>
            </a:r>
            <a:r>
              <a:rPr lang="en-US" dirty="0"/>
              <a:t> </a:t>
            </a:r>
            <a:r>
              <a:rPr lang="en-US" dirty="0" err="1"/>
              <a:t>tipiň</a:t>
            </a:r>
            <a:r>
              <a:rPr lang="en-US" dirty="0"/>
              <a:t> </a:t>
            </a:r>
            <a:r>
              <a:rPr lang="en-US" dirty="0" err="1"/>
              <a:t>nerw</a:t>
            </a:r>
            <a:r>
              <a:rPr lang="en-US" dirty="0"/>
              <a:t> </a:t>
            </a:r>
            <a:r>
              <a:rPr lang="en-US" dirty="0" err="1"/>
              <a:t>ulgamyny</a:t>
            </a:r>
            <a:r>
              <a:rPr lang="en-US" dirty="0"/>
              <a:t> </a:t>
            </a:r>
            <a:r>
              <a:rPr lang="en-US" dirty="0" err="1"/>
              <a:t>berkitmek</a:t>
            </a:r>
            <a:r>
              <a:rPr lang="en-US" dirty="0"/>
              <a:t> </a:t>
            </a:r>
            <a:r>
              <a:rPr lang="en-US" dirty="0" err="1"/>
              <a:t>mümkindir</a:t>
            </a:r>
            <a:r>
              <a:rPr lang="en-US" dirty="0"/>
              <a:t> </a:t>
            </a:r>
            <a:r>
              <a:rPr lang="en-US" dirty="0" err="1"/>
              <a:t>diýip</a:t>
            </a:r>
            <a:r>
              <a:rPr lang="en-US" dirty="0"/>
              <a:t>, </a:t>
            </a:r>
            <a:r>
              <a:rPr lang="en-US" dirty="0" err="1"/>
              <a:t>hasap</a:t>
            </a:r>
            <a:r>
              <a:rPr lang="en-US" dirty="0"/>
              <a:t> </a:t>
            </a:r>
            <a:r>
              <a:rPr lang="en-US" dirty="0" err="1"/>
              <a:t>edýär</a:t>
            </a:r>
            <a:r>
              <a:rPr lang="en-US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temperamentiniň</a:t>
            </a:r>
            <a:r>
              <a:rPr lang="en-US" dirty="0"/>
              <a:t> 4 </a:t>
            </a:r>
            <a:r>
              <a:rPr lang="en-US" dirty="0" err="1"/>
              <a:t>sany</a:t>
            </a:r>
            <a:r>
              <a:rPr lang="en-US" dirty="0"/>
              <a:t> </a:t>
            </a:r>
            <a:r>
              <a:rPr lang="en-US" dirty="0" err="1"/>
              <a:t>tipine</a:t>
            </a:r>
            <a:r>
              <a:rPr lang="en-US" dirty="0"/>
              <a:t> </a:t>
            </a:r>
            <a:r>
              <a:rPr lang="en-US" dirty="0" err="1"/>
              <a:t>şeýleräk</a:t>
            </a:r>
            <a:r>
              <a:rPr lang="en-US" dirty="0"/>
              <a:t> </a:t>
            </a:r>
            <a:r>
              <a:rPr lang="en-US" dirty="0" err="1"/>
              <a:t>häsiýetnama</a:t>
            </a:r>
            <a:r>
              <a:rPr lang="en-US" dirty="0"/>
              <a:t> </a:t>
            </a:r>
            <a:r>
              <a:rPr lang="en-US" dirty="0" err="1"/>
              <a:t>bermek</a:t>
            </a:r>
            <a:r>
              <a:rPr lang="en-US" dirty="0"/>
              <a:t> </a:t>
            </a:r>
            <a:r>
              <a:rPr lang="en-US" dirty="0" err="1"/>
              <a:t>bolar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84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5389"/>
            <a:ext cx="10515600" cy="5661574"/>
          </a:xfrm>
        </p:spPr>
        <p:txBody>
          <a:bodyPr>
            <a:normAutofit/>
          </a:bodyPr>
          <a:lstStyle/>
          <a:p>
            <a:r>
              <a:rPr lang="en-US" b="1" dirty="0" err="1"/>
              <a:t>Holerik</a:t>
            </a:r>
            <a:r>
              <a:rPr lang="en-US" b="1" dirty="0"/>
              <a:t> </a:t>
            </a:r>
            <a:r>
              <a:rPr lang="en-US" b="1" dirty="0" err="1"/>
              <a:t>temperamentiň</a:t>
            </a:r>
            <a:r>
              <a:rPr lang="en-US" b="1" dirty="0"/>
              <a:t> </a:t>
            </a:r>
            <a:r>
              <a:rPr lang="en-US" dirty="0" err="1"/>
              <a:t>tipiniň</a:t>
            </a:r>
            <a:r>
              <a:rPr lang="en-US" dirty="0"/>
              <a:t> </a:t>
            </a:r>
            <a:r>
              <a:rPr lang="en-US" dirty="0" err="1"/>
              <a:t>wekilleri</a:t>
            </a:r>
            <a:r>
              <a:rPr lang="en-US" dirty="0"/>
              <a:t> </a:t>
            </a:r>
            <a:r>
              <a:rPr lang="en-US" dirty="0" err="1"/>
              <a:t>özleriniň</a:t>
            </a:r>
            <a:r>
              <a:rPr lang="en-US" dirty="0"/>
              <a:t> </a:t>
            </a:r>
            <a:r>
              <a:rPr lang="en-US" dirty="0" err="1"/>
              <a:t>galjaňlygy</a:t>
            </a:r>
            <a:r>
              <a:rPr lang="en-US" dirty="0"/>
              <a:t>, </a:t>
            </a:r>
            <a:r>
              <a:rPr lang="en-US" dirty="0" err="1"/>
              <a:t>galdawlygy</a:t>
            </a:r>
            <a:r>
              <a:rPr lang="en-US" dirty="0"/>
              <a:t> </a:t>
            </a:r>
            <a:r>
              <a:rPr lang="en-US" dirty="0" err="1"/>
              <a:t>bılen</a:t>
            </a:r>
            <a:r>
              <a:rPr lang="en-US" dirty="0"/>
              <a:t> </a:t>
            </a:r>
            <a:r>
              <a:rPr lang="en-US" dirty="0" err="1"/>
              <a:t>tapawutlanýarlar</a:t>
            </a:r>
            <a:r>
              <a:rPr lang="en-US" dirty="0"/>
              <a:t>. </a:t>
            </a:r>
            <a:r>
              <a:rPr lang="en-US" dirty="0" err="1"/>
              <a:t>Şonuň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holerikler</a:t>
            </a:r>
            <a:r>
              <a:rPr lang="en-US" dirty="0"/>
              <a:t> </a:t>
            </a:r>
            <a:r>
              <a:rPr lang="en-US" dirty="0" err="1"/>
              <a:t>deňagramsyz</a:t>
            </a:r>
            <a:r>
              <a:rPr lang="en-US" dirty="0"/>
              <a:t> </a:t>
            </a:r>
            <a:r>
              <a:rPr lang="en-US" dirty="0" err="1"/>
              <a:t>bolýarlar</a:t>
            </a:r>
            <a:r>
              <a:rPr lang="en-US" dirty="0"/>
              <a:t>. </a:t>
            </a:r>
            <a:r>
              <a:rPr lang="en-US" dirty="0" err="1"/>
              <a:t>Olaryň</a:t>
            </a:r>
            <a:r>
              <a:rPr lang="en-US" dirty="0"/>
              <a:t> </a:t>
            </a:r>
            <a:r>
              <a:rPr lang="en-US" dirty="0" err="1"/>
              <a:t>adamlar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gatnaşyklarynda</a:t>
            </a:r>
            <a:r>
              <a:rPr lang="en-US" dirty="0"/>
              <a:t>, </a:t>
            </a:r>
            <a:r>
              <a:rPr lang="en-US" dirty="0" err="1"/>
              <a:t>zähmet</a:t>
            </a:r>
            <a:r>
              <a:rPr lang="en-US" dirty="0"/>
              <a:t> </a:t>
            </a:r>
            <a:r>
              <a:rPr lang="en-US" dirty="0" err="1"/>
              <a:t>işlerinde</a:t>
            </a:r>
            <a:r>
              <a:rPr lang="en-US" dirty="0"/>
              <a:t>, </a:t>
            </a:r>
            <a:r>
              <a:rPr lang="en-US" dirty="0" err="1"/>
              <a:t>oýunda</a:t>
            </a:r>
            <a:r>
              <a:rPr lang="en-US" dirty="0"/>
              <a:t> </a:t>
            </a:r>
            <a:r>
              <a:rPr lang="en-US" dirty="0" err="1"/>
              <a:t>oýanma</a:t>
            </a:r>
            <a:r>
              <a:rPr lang="en-US" dirty="0"/>
              <a:t> </a:t>
            </a:r>
            <a:r>
              <a:rPr lang="en-US" dirty="0" err="1"/>
              <a:t>prosesi</a:t>
            </a:r>
            <a:r>
              <a:rPr lang="en-US" dirty="0"/>
              <a:t> </a:t>
            </a:r>
            <a:r>
              <a:rPr lang="en-US" dirty="0" err="1"/>
              <a:t>päsgellenmeden</a:t>
            </a:r>
            <a:r>
              <a:rPr lang="en-US" dirty="0"/>
              <a:t> </a:t>
            </a:r>
            <a:r>
              <a:rPr lang="en-US" dirty="0" err="1"/>
              <a:t>agdyklyk</a:t>
            </a:r>
            <a:r>
              <a:rPr lang="en-US" dirty="0"/>
              <a:t> </a:t>
            </a:r>
            <a:r>
              <a:rPr lang="en-US" dirty="0" err="1"/>
              <a:t>edýär</a:t>
            </a:r>
            <a:r>
              <a:rPr lang="en-US" dirty="0"/>
              <a:t>. </a:t>
            </a:r>
            <a:r>
              <a:rPr lang="en-US" dirty="0" err="1"/>
              <a:t>Holerik</a:t>
            </a:r>
            <a:r>
              <a:rPr lang="en-US" dirty="0"/>
              <a:t> </a:t>
            </a:r>
            <a:r>
              <a:rPr lang="en-US" dirty="0" err="1"/>
              <a:t>zähmet</a:t>
            </a:r>
            <a:r>
              <a:rPr lang="en-US" dirty="0"/>
              <a:t> </a:t>
            </a:r>
            <a:r>
              <a:rPr lang="en-US" dirty="0" err="1"/>
              <a:t>işine</a:t>
            </a:r>
            <a:r>
              <a:rPr lang="en-US" dirty="0"/>
              <a:t> </a:t>
            </a:r>
            <a:r>
              <a:rPr lang="en-US" dirty="0" err="1"/>
              <a:t>joşgunly</a:t>
            </a:r>
            <a:r>
              <a:rPr lang="en-US" dirty="0"/>
              <a:t>, </a:t>
            </a:r>
            <a:r>
              <a:rPr lang="en-US" dirty="0" err="1"/>
              <a:t>hyjuwly</a:t>
            </a:r>
            <a:r>
              <a:rPr lang="en-US" dirty="0"/>
              <a:t> </a:t>
            </a:r>
            <a:r>
              <a:rPr lang="en-US" dirty="0" err="1"/>
              <a:t>başlaýar</a:t>
            </a:r>
            <a:r>
              <a:rPr lang="en-US" dirty="0"/>
              <a:t>.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özüne</a:t>
            </a:r>
            <a:r>
              <a:rPr lang="en-US" dirty="0"/>
              <a:t> </a:t>
            </a:r>
            <a:r>
              <a:rPr lang="en-US" dirty="0" err="1"/>
              <a:t>tabşyrylan</a:t>
            </a:r>
            <a:r>
              <a:rPr lang="en-US" dirty="0"/>
              <a:t> </a:t>
            </a:r>
            <a:r>
              <a:rPr lang="en-US" dirty="0" err="1"/>
              <a:t>işe</a:t>
            </a:r>
            <a:r>
              <a:rPr lang="en-US" dirty="0"/>
              <a:t> </a:t>
            </a:r>
            <a:r>
              <a:rPr lang="en-US" dirty="0" err="1"/>
              <a:t>uly</a:t>
            </a:r>
            <a:r>
              <a:rPr lang="en-US" dirty="0"/>
              <a:t> </a:t>
            </a:r>
            <a:r>
              <a:rPr lang="en-US" dirty="0" err="1"/>
              <a:t>gyzyklanma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başlap</a:t>
            </a:r>
            <a:r>
              <a:rPr lang="en-US" dirty="0"/>
              <a:t>, </a:t>
            </a:r>
            <a:r>
              <a:rPr lang="en-US" dirty="0" err="1"/>
              <a:t>inisiatiwa</a:t>
            </a:r>
            <a:r>
              <a:rPr lang="en-US" dirty="0"/>
              <a:t>, </a:t>
            </a:r>
            <a:r>
              <a:rPr lang="en-US" dirty="0" err="1"/>
              <a:t>öňdebaryjylyk</a:t>
            </a:r>
            <a:r>
              <a:rPr lang="en-US" dirty="0"/>
              <a:t> </a:t>
            </a:r>
            <a:r>
              <a:rPr lang="en-US" dirty="0" err="1"/>
              <a:t>görkezmäge</a:t>
            </a:r>
            <a:r>
              <a:rPr lang="en-US" dirty="0"/>
              <a:t> </a:t>
            </a:r>
            <a:r>
              <a:rPr lang="en-US" dirty="0" err="1"/>
              <a:t>çalyşýar</a:t>
            </a:r>
            <a:r>
              <a:rPr lang="en-US" dirty="0"/>
              <a:t>.</a:t>
            </a:r>
            <a:r>
              <a:rPr lang="ru-RU" dirty="0"/>
              <a:t> </a:t>
            </a:r>
            <a:r>
              <a:rPr lang="ru-RU" dirty="0" err="1"/>
              <a:t>Eger-de</a:t>
            </a:r>
            <a:r>
              <a:rPr lang="ru-RU" dirty="0"/>
              <a:t> </a:t>
            </a:r>
            <a:r>
              <a:rPr lang="ru-RU" dirty="0" err="1"/>
              <a:t>iş</a:t>
            </a:r>
            <a:r>
              <a:rPr lang="ru-RU" dirty="0"/>
              <a:t> </a:t>
            </a:r>
            <a:r>
              <a:rPr lang="ru-RU" dirty="0" err="1"/>
              <a:t>kyn</a:t>
            </a:r>
            <a:r>
              <a:rPr lang="ru-RU" dirty="0"/>
              <a:t>, </a:t>
            </a:r>
            <a:r>
              <a:rPr lang="ru-RU" dirty="0" err="1"/>
              <a:t>çylşyrymly</a:t>
            </a:r>
            <a:r>
              <a:rPr lang="ru-RU" dirty="0"/>
              <a:t> </a:t>
            </a:r>
            <a:r>
              <a:rPr lang="ru-RU" dirty="0" err="1"/>
              <a:t>hem-de</a:t>
            </a:r>
            <a:r>
              <a:rPr lang="ru-RU" dirty="0"/>
              <a:t> </a:t>
            </a:r>
            <a:r>
              <a:rPr lang="ru-RU" dirty="0" err="1"/>
              <a:t>ýokary</a:t>
            </a:r>
            <a:r>
              <a:rPr lang="ru-RU" dirty="0"/>
              <a:t> </a:t>
            </a:r>
            <a:r>
              <a:rPr lang="ru-RU" dirty="0" err="1"/>
              <a:t>işjeňligi</a:t>
            </a:r>
            <a:r>
              <a:rPr lang="ru-RU" dirty="0"/>
              <a:t> </a:t>
            </a:r>
            <a:r>
              <a:rPr lang="ru-RU" dirty="0" err="1"/>
              <a:t>talap</a:t>
            </a:r>
            <a:r>
              <a:rPr lang="ru-RU" dirty="0"/>
              <a:t> </a:t>
            </a:r>
            <a:r>
              <a:rPr lang="ru-RU" dirty="0" err="1"/>
              <a:t>edýän</a:t>
            </a:r>
            <a:r>
              <a:rPr lang="ru-RU" dirty="0"/>
              <a:t> </a:t>
            </a:r>
            <a:r>
              <a:rPr lang="ru-RU" dirty="0" err="1"/>
              <a:t>bolsa</a:t>
            </a:r>
            <a:r>
              <a:rPr lang="ru-RU" dirty="0"/>
              <a:t>, </a:t>
            </a:r>
            <a:r>
              <a:rPr lang="ru-RU" dirty="0" err="1"/>
              <a:t>onda</a:t>
            </a:r>
            <a:r>
              <a:rPr lang="ru-RU" dirty="0"/>
              <a:t> </a:t>
            </a:r>
            <a:r>
              <a:rPr lang="ru-RU" dirty="0" err="1"/>
              <a:t>adamyň</a:t>
            </a:r>
            <a:r>
              <a:rPr lang="ru-RU" dirty="0"/>
              <a:t> </a:t>
            </a:r>
            <a:r>
              <a:rPr lang="ru-RU" dirty="0" err="1"/>
              <a:t>energiýasy</a:t>
            </a:r>
            <a:r>
              <a:rPr lang="ru-RU" dirty="0"/>
              <a:t>, </a:t>
            </a:r>
            <a:r>
              <a:rPr lang="ru-RU" dirty="0" err="1"/>
              <a:t>güýji</a:t>
            </a:r>
            <a:r>
              <a:rPr lang="ru-RU" dirty="0"/>
              <a:t> </a:t>
            </a:r>
            <a:r>
              <a:rPr lang="ru-RU" dirty="0" err="1"/>
              <a:t>çalt</a:t>
            </a:r>
            <a:r>
              <a:rPr lang="ru-RU" dirty="0"/>
              <a:t> </a:t>
            </a:r>
            <a:r>
              <a:rPr lang="ru-RU" dirty="0" err="1"/>
              <a:t>gowşaýar</a:t>
            </a:r>
            <a:r>
              <a:rPr lang="ru-RU" dirty="0"/>
              <a:t>, </a:t>
            </a:r>
            <a:r>
              <a:rPr lang="ru-RU" dirty="0" err="1"/>
              <a:t>haýallaýar</a:t>
            </a:r>
            <a:r>
              <a:rPr lang="ru-RU" dirty="0"/>
              <a:t>, </a:t>
            </a:r>
            <a:r>
              <a:rPr lang="ru-RU" dirty="0" err="1"/>
              <a:t>derrew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bedenine</a:t>
            </a:r>
            <a:r>
              <a:rPr lang="ru-RU" dirty="0"/>
              <a:t> </a:t>
            </a:r>
            <a:r>
              <a:rPr lang="ru-RU" dirty="0" err="1"/>
              <a:t>argynlyk</a:t>
            </a:r>
            <a:r>
              <a:rPr lang="ru-RU" dirty="0"/>
              <a:t> </a:t>
            </a:r>
            <a:r>
              <a:rPr lang="ru-RU" dirty="0" err="1"/>
              <a:t>aralaşýar</a:t>
            </a:r>
            <a:r>
              <a:rPr lang="ru-RU" dirty="0"/>
              <a:t>, </a:t>
            </a:r>
            <a:r>
              <a:rPr lang="ru-RU" dirty="0" err="1"/>
              <a:t>keýpi</a:t>
            </a:r>
            <a:r>
              <a:rPr lang="ru-RU" dirty="0"/>
              <a:t> </a:t>
            </a:r>
            <a:r>
              <a:rPr lang="ru-RU" dirty="0" err="1"/>
              <a:t>gaçýar</a:t>
            </a:r>
            <a:r>
              <a:rPr lang="ru-RU" dirty="0"/>
              <a:t>.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bolsa</a:t>
            </a:r>
            <a:r>
              <a:rPr lang="ru-RU" dirty="0"/>
              <a:t> </a:t>
            </a:r>
            <a:r>
              <a:rPr lang="ru-RU" dirty="0" err="1"/>
              <a:t>holerikleriň</a:t>
            </a:r>
            <a:r>
              <a:rPr lang="ru-RU" dirty="0"/>
              <a:t> </a:t>
            </a:r>
            <a:r>
              <a:rPr lang="ru-RU" dirty="0" err="1"/>
              <a:t>deňagramsyzlygynyň</a:t>
            </a:r>
            <a:r>
              <a:rPr lang="ru-RU" dirty="0"/>
              <a:t> </a:t>
            </a:r>
            <a:r>
              <a:rPr lang="ru-RU" dirty="0" err="1"/>
              <a:t>netijesidir</a:t>
            </a:r>
            <a:r>
              <a:rPr lang="ru-RU" dirty="0"/>
              <a:t>. </a:t>
            </a:r>
            <a:r>
              <a:rPr lang="ru-RU" dirty="0" err="1"/>
              <a:t>Şonuň</a:t>
            </a:r>
            <a:r>
              <a:rPr lang="ru-RU" dirty="0"/>
              <a:t> </a:t>
            </a:r>
            <a:r>
              <a:rPr lang="ru-RU" dirty="0" err="1"/>
              <a:t>ýaly-da</a:t>
            </a:r>
            <a:r>
              <a:rPr lang="ru-RU" dirty="0"/>
              <a:t> </a:t>
            </a:r>
            <a:r>
              <a:rPr lang="ru-RU" dirty="0" err="1"/>
              <a:t>holerik</a:t>
            </a:r>
            <a:r>
              <a:rPr lang="ru-RU" dirty="0"/>
              <a:t> </a:t>
            </a:r>
            <a:r>
              <a:rPr lang="ru-RU" dirty="0" err="1"/>
              <a:t>birmeňzeş</a:t>
            </a:r>
            <a:r>
              <a:rPr lang="ru-RU" dirty="0"/>
              <a:t>, </a:t>
            </a:r>
            <a:r>
              <a:rPr lang="ru-RU" dirty="0" err="1"/>
              <a:t>köp</a:t>
            </a:r>
            <a:r>
              <a:rPr lang="ru-RU" dirty="0"/>
              <a:t> </a:t>
            </a:r>
            <a:r>
              <a:rPr lang="ru-RU" dirty="0" err="1"/>
              <a:t>oturyp</a:t>
            </a:r>
            <a:r>
              <a:rPr lang="ru-RU" dirty="0"/>
              <a:t> </a:t>
            </a:r>
            <a:r>
              <a:rPr lang="ru-RU" dirty="0" err="1"/>
              <a:t>işlemeli</a:t>
            </a:r>
            <a:r>
              <a:rPr lang="ru-RU" dirty="0"/>
              <a:t> </a:t>
            </a:r>
            <a:r>
              <a:rPr lang="ru-RU" dirty="0" err="1"/>
              <a:t>ýagdaýlarda</a:t>
            </a:r>
            <a:r>
              <a:rPr lang="ru-RU" dirty="0"/>
              <a:t> </a:t>
            </a:r>
            <a:r>
              <a:rPr lang="ru-RU" dirty="0" err="1"/>
              <a:t>çalt</a:t>
            </a:r>
            <a:r>
              <a:rPr lang="ru-RU" dirty="0"/>
              <a:t> </a:t>
            </a:r>
            <a:r>
              <a:rPr lang="ru-RU" dirty="0" err="1"/>
              <a:t>ýadaýar</a:t>
            </a:r>
            <a:r>
              <a:rPr lang="ru-RU" dirty="0"/>
              <a:t>,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muny</a:t>
            </a:r>
            <a:r>
              <a:rPr lang="ru-RU" dirty="0"/>
              <a:t> </a:t>
            </a:r>
            <a:r>
              <a:rPr lang="ru-RU" dirty="0" err="1"/>
              <a:t>ýüregedüşgünçlik</a:t>
            </a:r>
            <a:r>
              <a:rPr lang="ru-RU" dirty="0"/>
              <a:t> </a:t>
            </a:r>
            <a:r>
              <a:rPr lang="ru-RU" dirty="0" err="1"/>
              <a:t>hasaplaýar</a:t>
            </a:r>
            <a:r>
              <a:rPr lang="ru-RU" dirty="0"/>
              <a:t>, </a:t>
            </a:r>
            <a:r>
              <a:rPr lang="ru-RU" dirty="0" err="1"/>
              <a:t>oturyp</a:t>
            </a:r>
            <a:r>
              <a:rPr lang="ru-RU" dirty="0"/>
              <a:t> </a:t>
            </a:r>
            <a:r>
              <a:rPr lang="ru-RU" dirty="0" err="1"/>
              <a:t>karary</a:t>
            </a:r>
            <a:r>
              <a:rPr lang="ru-RU" dirty="0"/>
              <a:t> </a:t>
            </a:r>
            <a:r>
              <a:rPr lang="ru-RU" dirty="0" err="1"/>
              <a:t>ýetmeýär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0660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8269"/>
            <a:ext cx="10515600" cy="54786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ru-RU" dirty="0" err="1"/>
              <a:t>Holerik</a:t>
            </a:r>
            <a:r>
              <a:rPr lang="ru-RU" dirty="0"/>
              <a:t> </a:t>
            </a:r>
            <a:r>
              <a:rPr lang="ru-RU" dirty="0" err="1"/>
              <a:t>barada</a:t>
            </a:r>
            <a:r>
              <a:rPr lang="ru-RU" dirty="0"/>
              <a:t> </a:t>
            </a:r>
            <a:r>
              <a:rPr lang="ru-RU" dirty="0" err="1"/>
              <a:t>I.P.Pawlow</a:t>
            </a:r>
            <a:r>
              <a:rPr lang="ru-RU" dirty="0"/>
              <a:t> </a:t>
            </a:r>
            <a:r>
              <a:rPr lang="ru-RU" dirty="0" err="1"/>
              <a:t>şeýle</a:t>
            </a:r>
            <a:r>
              <a:rPr lang="ru-RU" dirty="0"/>
              <a:t> </a:t>
            </a:r>
            <a:r>
              <a:rPr lang="ru-RU" dirty="0" err="1"/>
              <a:t>belleýär</a:t>
            </a:r>
            <a:r>
              <a:rPr lang="ru-RU" dirty="0"/>
              <a:t>: “</a:t>
            </a:r>
            <a:r>
              <a:rPr lang="ru-RU" dirty="0" err="1"/>
              <a:t>Haçan-da</a:t>
            </a:r>
            <a:r>
              <a:rPr lang="ru-RU" dirty="0"/>
              <a:t> </a:t>
            </a:r>
            <a:r>
              <a:rPr lang="ru-RU" dirty="0" err="1"/>
              <a:t>güýçli</a:t>
            </a:r>
            <a:r>
              <a:rPr lang="ru-RU" dirty="0"/>
              <a:t> </a:t>
            </a:r>
            <a:r>
              <a:rPr lang="ru-RU" dirty="0" err="1"/>
              <a:t>adam</a:t>
            </a:r>
            <a:r>
              <a:rPr lang="ru-RU" dirty="0"/>
              <a:t> </a:t>
            </a:r>
            <a:r>
              <a:rPr lang="ru-RU" dirty="0" err="1"/>
              <a:t>şeýle</a:t>
            </a:r>
            <a:r>
              <a:rPr lang="ru-RU" dirty="0"/>
              <a:t> </a:t>
            </a:r>
            <a:r>
              <a:rPr lang="ru-RU" dirty="0" err="1"/>
              <a:t>deňagramlylygyň</a:t>
            </a:r>
            <a:r>
              <a:rPr lang="ru-RU" dirty="0"/>
              <a:t> </a:t>
            </a:r>
            <a:r>
              <a:rPr lang="ru-RU" dirty="0" err="1"/>
              <a:t>ýok</a:t>
            </a:r>
            <a:r>
              <a:rPr lang="ru-RU" dirty="0"/>
              <a:t> </a:t>
            </a:r>
            <a:r>
              <a:rPr lang="ru-RU" dirty="0" err="1"/>
              <a:t>wagty</a:t>
            </a:r>
            <a:r>
              <a:rPr lang="ru-RU" dirty="0"/>
              <a:t> </a:t>
            </a:r>
            <a:r>
              <a:rPr lang="ru-RU" dirty="0" err="1"/>
              <a:t>haýsydyr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iş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meşgullanyp</a:t>
            </a:r>
            <a:r>
              <a:rPr lang="ru-RU" dirty="0"/>
              <a:t>,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serişdelerine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güýjüne</a:t>
            </a:r>
            <a:r>
              <a:rPr lang="ru-RU" dirty="0"/>
              <a:t> </a:t>
            </a:r>
            <a:r>
              <a:rPr lang="ru-RU" dirty="0" err="1"/>
              <a:t>çakdanaşa</a:t>
            </a:r>
            <a:r>
              <a:rPr lang="ru-RU" dirty="0"/>
              <a:t> </a:t>
            </a:r>
            <a:r>
              <a:rPr lang="ru-RU" dirty="0" err="1"/>
              <a:t>agram</a:t>
            </a:r>
            <a:r>
              <a:rPr lang="ru-RU" dirty="0"/>
              <a:t> </a:t>
            </a:r>
            <a:r>
              <a:rPr lang="ru-RU" dirty="0" err="1"/>
              <a:t>salýar</a:t>
            </a:r>
            <a:r>
              <a:rPr lang="ru-RU" dirty="0"/>
              <a:t> </a:t>
            </a:r>
            <a:r>
              <a:rPr lang="ru-RU" dirty="0" err="1"/>
              <a:t>hem-de</a:t>
            </a:r>
            <a:r>
              <a:rPr lang="ru-RU" dirty="0"/>
              <a:t> </a:t>
            </a:r>
            <a:r>
              <a:rPr lang="ru-RU" dirty="0" err="1"/>
              <a:t>ahyrky</a:t>
            </a:r>
            <a:r>
              <a:rPr lang="ru-RU" dirty="0"/>
              <a:t> </a:t>
            </a:r>
            <a:r>
              <a:rPr lang="ru-RU" dirty="0" err="1"/>
              <a:t>netijede</a:t>
            </a:r>
            <a:r>
              <a:rPr lang="ru-RU" dirty="0"/>
              <a:t> </a:t>
            </a:r>
            <a:r>
              <a:rPr lang="ru-RU" dirty="0" err="1"/>
              <a:t>güýji</a:t>
            </a:r>
            <a:r>
              <a:rPr lang="ru-RU" dirty="0"/>
              <a:t> </a:t>
            </a:r>
            <a:r>
              <a:rPr lang="ru-RU" dirty="0" err="1"/>
              <a:t>gutaryp</a:t>
            </a:r>
            <a:r>
              <a:rPr lang="ru-RU" dirty="0"/>
              <a:t>, </a:t>
            </a:r>
            <a:r>
              <a:rPr lang="ru-RU" dirty="0" err="1"/>
              <a:t>gereginden</a:t>
            </a:r>
            <a:r>
              <a:rPr lang="ru-RU" dirty="0"/>
              <a:t> </a:t>
            </a:r>
            <a:r>
              <a:rPr lang="ru-RU" dirty="0" err="1"/>
              <a:t>artyk</a:t>
            </a:r>
            <a:r>
              <a:rPr lang="ru-RU" dirty="0"/>
              <a:t> </a:t>
            </a:r>
            <a:r>
              <a:rPr lang="ru-RU" dirty="0" err="1"/>
              <a:t>horlanýar</a:t>
            </a:r>
            <a:r>
              <a:rPr lang="ru-RU" dirty="0"/>
              <a:t>. </a:t>
            </a:r>
            <a:r>
              <a:rPr lang="ru-RU" dirty="0" err="1"/>
              <a:t>Şeýle</a:t>
            </a:r>
            <a:r>
              <a:rPr lang="ru-RU" dirty="0"/>
              <a:t> </a:t>
            </a:r>
            <a:r>
              <a:rPr lang="ru-RU" dirty="0" err="1"/>
              <a:t>köp</a:t>
            </a:r>
            <a:r>
              <a:rPr lang="ru-RU" dirty="0"/>
              <a:t> </a:t>
            </a:r>
            <a:r>
              <a:rPr lang="ru-RU" dirty="0" err="1"/>
              <a:t>işläni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soňra</a:t>
            </a:r>
            <a:r>
              <a:rPr lang="ru-RU" dirty="0"/>
              <a:t> </a:t>
            </a:r>
            <a:r>
              <a:rPr lang="ru-RU" dirty="0" err="1"/>
              <a:t>hiç</a:t>
            </a:r>
            <a:r>
              <a:rPr lang="ru-RU" dirty="0"/>
              <a:t> </a:t>
            </a:r>
            <a:r>
              <a:rPr lang="ru-RU" dirty="0" err="1"/>
              <a:t>zat</a:t>
            </a:r>
            <a:r>
              <a:rPr lang="ru-RU" dirty="0"/>
              <a:t> </a:t>
            </a:r>
            <a:r>
              <a:rPr lang="ru-RU" dirty="0" err="1"/>
              <a:t>etmäge</a:t>
            </a:r>
            <a:r>
              <a:rPr lang="ru-RU" dirty="0"/>
              <a:t> </a:t>
            </a:r>
            <a:r>
              <a:rPr lang="ru-RU" dirty="0" err="1"/>
              <a:t>ýaramaýar</a:t>
            </a:r>
            <a:r>
              <a:rPr lang="ru-RU" dirty="0"/>
              <a:t>. </a:t>
            </a:r>
            <a:r>
              <a:rPr lang="ru-RU" dirty="0" err="1"/>
              <a:t>Şeýlelikde</a:t>
            </a:r>
            <a:r>
              <a:rPr lang="ru-RU" dirty="0"/>
              <a:t>, </a:t>
            </a:r>
            <a:r>
              <a:rPr lang="ru-RU" dirty="0" err="1"/>
              <a:t>holeriklere</a:t>
            </a:r>
            <a:r>
              <a:rPr lang="ru-RU" dirty="0"/>
              <a:t> </a:t>
            </a:r>
            <a:r>
              <a:rPr lang="ru-RU" dirty="0" err="1"/>
              <a:t>gujurly</a:t>
            </a:r>
            <a:r>
              <a:rPr lang="ru-RU" dirty="0"/>
              <a:t>, </a:t>
            </a:r>
            <a:r>
              <a:rPr lang="ru-RU" dirty="0" err="1"/>
              <a:t>joşgunly</a:t>
            </a:r>
            <a:r>
              <a:rPr lang="ru-RU" dirty="0"/>
              <a:t>, </a:t>
            </a:r>
            <a:r>
              <a:rPr lang="ru-RU" dirty="0" err="1"/>
              <a:t>hyjuwly</a:t>
            </a:r>
            <a:r>
              <a:rPr lang="ru-RU" dirty="0"/>
              <a:t> </a:t>
            </a:r>
            <a:r>
              <a:rPr lang="ru-RU" dirty="0" err="1"/>
              <a:t>adamlar</a:t>
            </a:r>
            <a:r>
              <a:rPr lang="ru-RU" dirty="0"/>
              <a:t> </a:t>
            </a:r>
            <a:r>
              <a:rPr lang="ru-RU" dirty="0" err="1"/>
              <a:t>degişlidir</a:t>
            </a:r>
            <a:r>
              <a:rPr lang="ru-RU" dirty="0"/>
              <a:t>”.</a:t>
            </a: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Holerikleriň</a:t>
            </a:r>
            <a:r>
              <a:rPr lang="ru-RU" dirty="0" smtClean="0"/>
              <a:t> </a:t>
            </a:r>
            <a:r>
              <a:rPr lang="ru-RU" dirty="0" err="1"/>
              <a:t>gowy</a:t>
            </a:r>
            <a:r>
              <a:rPr lang="ru-RU" dirty="0"/>
              <a:t> </a:t>
            </a:r>
            <a:r>
              <a:rPr lang="ru-RU" dirty="0" err="1"/>
              <a:t>taraplary</a:t>
            </a:r>
            <a:r>
              <a:rPr lang="ru-RU" dirty="0"/>
              <a:t> </a:t>
            </a:r>
            <a:r>
              <a:rPr lang="ru-RU" dirty="0" err="1"/>
              <a:t>olaryň</a:t>
            </a:r>
            <a:r>
              <a:rPr lang="ru-RU" dirty="0"/>
              <a:t> </a:t>
            </a:r>
            <a:r>
              <a:rPr lang="ru-RU" dirty="0" err="1"/>
              <a:t>zähmet</a:t>
            </a:r>
            <a:r>
              <a:rPr lang="ru-RU" dirty="0"/>
              <a:t> </a:t>
            </a:r>
            <a:r>
              <a:rPr lang="ru-RU" dirty="0" err="1"/>
              <a:t>işlerinde</a:t>
            </a:r>
            <a:r>
              <a:rPr lang="ru-RU" dirty="0"/>
              <a:t> </a:t>
            </a:r>
            <a:r>
              <a:rPr lang="ru-RU" dirty="0" err="1"/>
              <a:t>gujurlylygy</a:t>
            </a:r>
            <a:r>
              <a:rPr lang="ru-RU" dirty="0"/>
              <a:t>, </a:t>
            </a:r>
            <a:r>
              <a:rPr lang="ru-RU" dirty="0" err="1"/>
              <a:t>aktiw</a:t>
            </a:r>
            <a:r>
              <a:rPr lang="ru-RU" dirty="0"/>
              <a:t>- </a:t>
            </a:r>
            <a:r>
              <a:rPr lang="ru-RU" dirty="0" err="1"/>
              <a:t>işjeňlik</a:t>
            </a:r>
            <a:r>
              <a:rPr lang="ru-RU" dirty="0"/>
              <a:t> </a:t>
            </a:r>
            <a:r>
              <a:rPr lang="ru-RU" dirty="0" err="1"/>
              <a:t>görkezmegi</a:t>
            </a:r>
            <a:r>
              <a:rPr lang="ru-RU" dirty="0"/>
              <a:t>, </a:t>
            </a:r>
            <a:r>
              <a:rPr lang="ru-RU" dirty="0" err="1"/>
              <a:t>öňdebaryjy</a:t>
            </a:r>
            <a:r>
              <a:rPr lang="ru-RU" dirty="0"/>
              <a:t> </a:t>
            </a:r>
            <a:r>
              <a:rPr lang="ru-RU" dirty="0" err="1"/>
              <a:t>bolmagy</a:t>
            </a:r>
            <a:r>
              <a:rPr lang="ru-RU" dirty="0"/>
              <a:t>, </a:t>
            </a:r>
            <a:r>
              <a:rPr lang="ru-RU" dirty="0" err="1"/>
              <a:t>höwesliligidir</a:t>
            </a:r>
            <a:r>
              <a:rPr lang="ru-RU" dirty="0"/>
              <a:t>. </a:t>
            </a:r>
            <a:r>
              <a:rPr lang="ru-RU" dirty="0" err="1"/>
              <a:t>Holeriklerde</a:t>
            </a:r>
            <a:r>
              <a:rPr lang="ru-RU" dirty="0"/>
              <a:t> </a:t>
            </a:r>
            <a:r>
              <a:rPr lang="ru-RU" dirty="0" err="1"/>
              <a:t>gaharjaňlyk</a:t>
            </a:r>
            <a:r>
              <a:rPr lang="ru-RU" dirty="0"/>
              <a:t>, </a:t>
            </a:r>
            <a:r>
              <a:rPr lang="ru-RU" dirty="0" err="1"/>
              <a:t>gyzmalyk</a:t>
            </a:r>
            <a:r>
              <a:rPr lang="ru-RU" dirty="0"/>
              <a:t>, </a:t>
            </a:r>
            <a:r>
              <a:rPr lang="ru-RU" dirty="0" err="1"/>
              <a:t>gödeklik</a:t>
            </a:r>
            <a:r>
              <a:rPr lang="ru-RU" dirty="0"/>
              <a:t> </a:t>
            </a:r>
            <a:r>
              <a:rPr lang="ru-RU" dirty="0" err="1"/>
              <a:t>ýaly</a:t>
            </a:r>
            <a:r>
              <a:rPr lang="ru-RU" dirty="0"/>
              <a:t> </a:t>
            </a:r>
            <a:r>
              <a:rPr lang="ru-RU" dirty="0" err="1"/>
              <a:t>otrisatel</a:t>
            </a:r>
            <a:r>
              <a:rPr lang="ru-RU" dirty="0"/>
              <a:t> </a:t>
            </a:r>
            <a:r>
              <a:rPr lang="ru-RU" dirty="0" err="1"/>
              <a:t>häsiýetler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çykýar</a:t>
            </a:r>
            <a:r>
              <a:rPr lang="ru-RU" dirty="0"/>
              <a:t>. </a:t>
            </a:r>
            <a:r>
              <a:rPr lang="ru-RU" dirty="0" err="1"/>
              <a:t>Olar</a:t>
            </a:r>
            <a:r>
              <a:rPr lang="ru-RU" dirty="0"/>
              <a:t> </a:t>
            </a:r>
            <a:r>
              <a:rPr lang="ru-RU" dirty="0" err="1"/>
              <a:t>sähelçe</a:t>
            </a:r>
            <a:r>
              <a:rPr lang="ru-RU" dirty="0"/>
              <a:t> </a:t>
            </a:r>
            <a:r>
              <a:rPr lang="ru-RU" dirty="0" err="1"/>
              <a:t>ýagdaýlar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çalt</a:t>
            </a:r>
            <a:r>
              <a:rPr lang="ru-RU" dirty="0"/>
              <a:t> </a:t>
            </a:r>
            <a:r>
              <a:rPr lang="ru-RU" dirty="0" err="1"/>
              <a:t>gaharlanyp</a:t>
            </a:r>
            <a:r>
              <a:rPr lang="ru-RU" dirty="0"/>
              <a:t>, </a:t>
            </a:r>
            <a:r>
              <a:rPr lang="ru-RU" dirty="0" err="1"/>
              <a:t>adamlar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gödek</a:t>
            </a:r>
            <a:r>
              <a:rPr lang="ru-RU" dirty="0"/>
              <a:t> </a:t>
            </a:r>
            <a:r>
              <a:rPr lang="ru-RU" dirty="0" err="1"/>
              <a:t>aragatnaşyk</a:t>
            </a:r>
            <a:r>
              <a:rPr lang="ru-RU" dirty="0"/>
              <a:t> </a:t>
            </a:r>
            <a:r>
              <a:rPr lang="ru-RU" dirty="0" err="1"/>
              <a:t>edip</a:t>
            </a:r>
            <a:r>
              <a:rPr lang="ru-RU" dirty="0"/>
              <a:t>, </a:t>
            </a:r>
            <a:r>
              <a:rPr lang="ru-RU" dirty="0" err="1"/>
              <a:t>olaryň</a:t>
            </a:r>
            <a:r>
              <a:rPr lang="ru-RU" dirty="0"/>
              <a:t> </a:t>
            </a:r>
            <a:r>
              <a:rPr lang="ru-RU" dirty="0" err="1"/>
              <a:t>göwnüne</a:t>
            </a:r>
            <a:r>
              <a:rPr lang="ru-RU" dirty="0"/>
              <a:t> </a:t>
            </a:r>
            <a:r>
              <a:rPr lang="ru-RU" dirty="0" err="1"/>
              <a:t>degip</a:t>
            </a:r>
            <a:r>
              <a:rPr lang="ru-RU" dirty="0"/>
              <a:t> </a:t>
            </a:r>
            <a:r>
              <a:rPr lang="ru-RU" dirty="0" err="1"/>
              <a:t>bilýär</a:t>
            </a:r>
            <a:r>
              <a:rPr lang="ru-RU" dirty="0"/>
              <a:t>. </a:t>
            </a:r>
            <a:r>
              <a:rPr lang="ru-RU" dirty="0" err="1"/>
              <a:t>Emma</a:t>
            </a:r>
            <a:r>
              <a:rPr lang="ru-RU" dirty="0"/>
              <a:t>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ýagdaý</a:t>
            </a:r>
            <a:r>
              <a:rPr lang="ru-RU" dirty="0"/>
              <a:t> </a:t>
            </a:r>
            <a:r>
              <a:rPr lang="ru-RU" dirty="0" err="1"/>
              <a:t>holeriklerde</a:t>
            </a:r>
            <a:r>
              <a:rPr lang="ru-RU" dirty="0"/>
              <a:t> </a:t>
            </a:r>
            <a:r>
              <a:rPr lang="ru-RU" dirty="0" err="1"/>
              <a:t>uzak</a:t>
            </a:r>
            <a:r>
              <a:rPr lang="ru-RU" dirty="0"/>
              <a:t> </a:t>
            </a:r>
            <a:r>
              <a:rPr lang="ru-RU" dirty="0" err="1"/>
              <a:t>saklanman</a:t>
            </a:r>
            <a:r>
              <a:rPr lang="ru-RU" dirty="0"/>
              <a:t>, </a:t>
            </a:r>
            <a:r>
              <a:rPr lang="ru-RU" dirty="0" err="1"/>
              <a:t>derrew</a:t>
            </a:r>
            <a:r>
              <a:rPr lang="ru-RU" dirty="0"/>
              <a:t> </a:t>
            </a:r>
            <a:r>
              <a:rPr lang="ru-RU" dirty="0" err="1"/>
              <a:t>kadaly</a:t>
            </a:r>
            <a:r>
              <a:rPr lang="ru-RU" dirty="0"/>
              <a:t> </a:t>
            </a:r>
            <a:r>
              <a:rPr lang="ru-RU" dirty="0" err="1"/>
              <a:t>ýagdaýa</a:t>
            </a:r>
            <a:r>
              <a:rPr lang="ru-RU" dirty="0"/>
              <a:t> </a:t>
            </a:r>
            <a:r>
              <a:rPr lang="ru-RU" dirty="0" err="1"/>
              <a:t>geçip</a:t>
            </a:r>
            <a:r>
              <a:rPr lang="ru-RU" dirty="0"/>
              <a:t>, </a:t>
            </a:r>
            <a:r>
              <a:rPr lang="ru-RU" dirty="0" err="1"/>
              <a:t>derrew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köşeşip</a:t>
            </a:r>
            <a:r>
              <a:rPr lang="ru-RU" dirty="0"/>
              <a:t> </a:t>
            </a:r>
            <a:r>
              <a:rPr lang="ru-RU" dirty="0" err="1"/>
              <a:t>bilýär</a:t>
            </a:r>
            <a:r>
              <a:rPr lang="ru-RU" dirty="0"/>
              <a:t>.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hereketi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deňagramsyzlygyň</a:t>
            </a:r>
            <a:r>
              <a:rPr lang="ru-RU" dirty="0"/>
              <a:t> </a:t>
            </a:r>
            <a:r>
              <a:rPr lang="ru-RU" dirty="0" err="1"/>
              <a:t>netijesidir</a:t>
            </a:r>
            <a:r>
              <a:rPr lang="ru-RU" dirty="0"/>
              <a:t>. </a:t>
            </a:r>
            <a:r>
              <a:rPr lang="ru-RU" dirty="0" err="1"/>
              <a:t>Holerigiň</a:t>
            </a:r>
            <a:r>
              <a:rPr lang="ru-RU" dirty="0"/>
              <a:t> </a:t>
            </a:r>
            <a:r>
              <a:rPr lang="ru-RU" dirty="0" err="1"/>
              <a:t>şeýle</a:t>
            </a:r>
            <a:r>
              <a:rPr lang="ru-RU" dirty="0"/>
              <a:t> </a:t>
            </a:r>
            <a:r>
              <a:rPr lang="ru-RU" dirty="0" err="1"/>
              <a:t>hereketleri</a:t>
            </a:r>
            <a:r>
              <a:rPr lang="ru-RU" dirty="0"/>
              <a:t> </a:t>
            </a:r>
            <a:r>
              <a:rPr lang="ru-RU" dirty="0" err="1"/>
              <a:t>ony</a:t>
            </a:r>
            <a:r>
              <a:rPr lang="ru-RU" dirty="0"/>
              <a:t>, </a:t>
            </a:r>
            <a:r>
              <a:rPr lang="ru-RU" dirty="0" err="1"/>
              <a:t>köplenç</a:t>
            </a:r>
            <a:r>
              <a:rPr lang="ru-RU" dirty="0"/>
              <a:t>, </a:t>
            </a:r>
            <a:r>
              <a:rPr lang="ru-RU" dirty="0" err="1"/>
              <a:t>konfliktli</a:t>
            </a:r>
            <a:r>
              <a:rPr lang="ru-RU" dirty="0"/>
              <a:t> </a:t>
            </a:r>
            <a:r>
              <a:rPr lang="ru-RU" dirty="0" err="1"/>
              <a:t>ýagdaýlara</a:t>
            </a:r>
            <a:r>
              <a:rPr lang="ru-RU" dirty="0"/>
              <a:t> </a:t>
            </a:r>
            <a:r>
              <a:rPr lang="ru-RU" dirty="0" err="1"/>
              <a:t>getirýär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0066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5389" y="565265"/>
            <a:ext cx="11172305" cy="6035040"/>
          </a:xfrm>
        </p:spPr>
        <p:txBody>
          <a:bodyPr>
            <a:normAutofit lnSpcReduction="10000"/>
          </a:bodyPr>
          <a:lstStyle/>
          <a:p>
            <a:r>
              <a:rPr lang="ru-RU" b="1" dirty="0" err="1"/>
              <a:t>Sangwinik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tipiň</a:t>
            </a:r>
            <a:r>
              <a:rPr lang="ru-RU" dirty="0"/>
              <a:t> </a:t>
            </a:r>
            <a:r>
              <a:rPr lang="ru-RU" dirty="0" err="1"/>
              <a:t>wekilleri</a:t>
            </a:r>
            <a:r>
              <a:rPr lang="ru-RU" dirty="0"/>
              <a:t> </a:t>
            </a:r>
            <a:r>
              <a:rPr lang="ru-RU" dirty="0" err="1"/>
              <a:t>şadyýan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err="1" smtClean="0"/>
              <a:t>şähdaçyk</a:t>
            </a:r>
            <a:r>
              <a:rPr lang="ru-RU" dirty="0"/>
              <a:t>, </a:t>
            </a:r>
            <a:r>
              <a:rPr lang="ru-RU" dirty="0" err="1"/>
              <a:t>alçak</a:t>
            </a:r>
            <a:r>
              <a:rPr lang="ru-RU" dirty="0"/>
              <a:t>, </a:t>
            </a:r>
            <a:r>
              <a:rPr lang="ru-RU" dirty="0" err="1"/>
              <a:t>bilesigeliji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çalt</a:t>
            </a:r>
            <a:r>
              <a:rPr lang="ru-RU" dirty="0"/>
              <a:t> </a:t>
            </a:r>
            <a:r>
              <a:rPr lang="ru-RU" dirty="0" err="1"/>
              <a:t>hereketli</a:t>
            </a:r>
            <a:r>
              <a:rPr lang="ru-RU" dirty="0"/>
              <a:t> </a:t>
            </a:r>
            <a:r>
              <a:rPr lang="ru-RU" dirty="0" err="1"/>
              <a:t>bolýar</a:t>
            </a:r>
            <a:r>
              <a:rPr lang="ru-RU" dirty="0"/>
              <a:t>. </a:t>
            </a:r>
            <a:r>
              <a:rPr lang="ru-RU" dirty="0" err="1"/>
              <a:t>I.P.Pawlow</a:t>
            </a:r>
            <a:r>
              <a:rPr lang="ru-RU" dirty="0"/>
              <a:t>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tipiň</a:t>
            </a:r>
            <a:r>
              <a:rPr lang="ru-RU" dirty="0"/>
              <a:t> </a:t>
            </a:r>
            <a:r>
              <a:rPr lang="ru-RU" dirty="0" err="1"/>
              <a:t>wekillerini</a:t>
            </a:r>
            <a:r>
              <a:rPr lang="ru-RU" dirty="0"/>
              <a:t> </a:t>
            </a:r>
            <a:r>
              <a:rPr lang="ru-RU" dirty="0" err="1"/>
              <a:t>durmuşyň</a:t>
            </a:r>
            <a:r>
              <a:rPr lang="ru-RU" dirty="0"/>
              <a:t> </a:t>
            </a:r>
            <a:r>
              <a:rPr lang="ru-RU" dirty="0" err="1"/>
              <a:t>çalasyn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öndümli</a:t>
            </a:r>
            <a:r>
              <a:rPr lang="ru-RU" dirty="0"/>
              <a:t> </a:t>
            </a:r>
            <a:r>
              <a:rPr lang="ru-RU" dirty="0" err="1"/>
              <a:t>işgäri</a:t>
            </a:r>
            <a:r>
              <a:rPr lang="ru-RU" dirty="0"/>
              <a:t> </a:t>
            </a:r>
            <a:r>
              <a:rPr lang="ru-RU" dirty="0" err="1"/>
              <a:t>hökmünde</a:t>
            </a:r>
            <a:r>
              <a:rPr lang="ru-RU" dirty="0"/>
              <a:t> </a:t>
            </a:r>
            <a:r>
              <a:rPr lang="ru-RU" dirty="0" err="1"/>
              <a:t>häsýetlendirýär</a:t>
            </a:r>
            <a:r>
              <a:rPr lang="ru-RU" dirty="0"/>
              <a:t>. </a:t>
            </a:r>
            <a:r>
              <a:rPr lang="ru-RU" dirty="0" err="1"/>
              <a:t>Sangwinikler</a:t>
            </a:r>
            <a:r>
              <a:rPr lang="ru-RU" dirty="0"/>
              <a:t> </a:t>
            </a:r>
            <a:r>
              <a:rPr lang="ru-RU" dirty="0" err="1"/>
              <a:t>emosionallyk</a:t>
            </a:r>
            <a:r>
              <a:rPr lang="ru-RU" dirty="0"/>
              <a:t>, </a:t>
            </a:r>
            <a:r>
              <a:rPr lang="ru-RU" dirty="0" err="1"/>
              <a:t>joşgunlylyk</a:t>
            </a:r>
            <a:r>
              <a:rPr lang="ru-RU" dirty="0"/>
              <a:t> </a:t>
            </a:r>
            <a:r>
              <a:rPr lang="ru-RU" dirty="0" err="1"/>
              <a:t>tarapdan</a:t>
            </a:r>
            <a:r>
              <a:rPr lang="ru-RU" dirty="0"/>
              <a:t> </a:t>
            </a:r>
            <a:r>
              <a:rPr lang="ru-RU" dirty="0" err="1"/>
              <a:t>durnuksyz</a:t>
            </a:r>
            <a:r>
              <a:rPr lang="ru-RU" dirty="0"/>
              <a:t> </a:t>
            </a:r>
            <a:r>
              <a:rPr lang="ru-RU" dirty="0" err="1"/>
              <a:t>bolýarlar</a:t>
            </a:r>
            <a:r>
              <a:rPr lang="ru-RU" dirty="0"/>
              <a:t>. </a:t>
            </a:r>
            <a:r>
              <a:rPr lang="ru-RU" dirty="0" err="1"/>
              <a:t>Sebäbi</a:t>
            </a:r>
            <a:r>
              <a:rPr lang="ru-RU" dirty="0"/>
              <a:t> </a:t>
            </a:r>
            <a:r>
              <a:rPr lang="ru-RU" dirty="0" err="1"/>
              <a:t>olar</a:t>
            </a:r>
            <a:r>
              <a:rPr lang="ru-RU" dirty="0"/>
              <a:t> </a:t>
            </a:r>
            <a:r>
              <a:rPr lang="ru-RU" dirty="0" err="1"/>
              <a:t>çalt</a:t>
            </a:r>
            <a:r>
              <a:rPr lang="ru-RU" dirty="0"/>
              <a:t> </a:t>
            </a:r>
            <a:r>
              <a:rPr lang="ru-RU" dirty="0" err="1"/>
              <a:t>begenip</a:t>
            </a:r>
            <a:r>
              <a:rPr lang="ru-RU" dirty="0"/>
              <a:t> </a:t>
            </a:r>
            <a:r>
              <a:rPr lang="ru-RU" dirty="0" err="1"/>
              <a:t>hem-de</a:t>
            </a:r>
            <a:r>
              <a:rPr lang="ru-RU" dirty="0"/>
              <a:t> </a:t>
            </a:r>
            <a:r>
              <a:rPr lang="ru-RU" dirty="0" err="1"/>
              <a:t>gynanyp</a:t>
            </a:r>
            <a:r>
              <a:rPr lang="ru-RU" dirty="0"/>
              <a:t> </a:t>
            </a:r>
            <a:r>
              <a:rPr lang="ru-RU" dirty="0" err="1"/>
              <a:t>bilýärler</a:t>
            </a:r>
            <a:r>
              <a:rPr lang="ru-RU" dirty="0"/>
              <a:t>.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adamlardan</a:t>
            </a:r>
            <a:r>
              <a:rPr lang="en-US" dirty="0"/>
              <a:t> </a:t>
            </a:r>
            <a:r>
              <a:rPr lang="en-US" dirty="0" err="1"/>
              <a:t>öýkelese</a:t>
            </a:r>
            <a:r>
              <a:rPr lang="en-US" dirty="0"/>
              <a:t>, </a:t>
            </a:r>
            <a:r>
              <a:rPr lang="en-US" dirty="0" err="1"/>
              <a:t>gaty</a:t>
            </a:r>
            <a:r>
              <a:rPr lang="en-US" dirty="0"/>
              <a:t> </a:t>
            </a:r>
            <a:r>
              <a:rPr lang="en-US" dirty="0" err="1"/>
              <a:t>görse</a:t>
            </a:r>
            <a:r>
              <a:rPr lang="en-US" dirty="0"/>
              <a:t> hem </a:t>
            </a:r>
            <a:r>
              <a:rPr lang="en-US" dirty="0" err="1"/>
              <a:t>uzak</a:t>
            </a:r>
            <a:r>
              <a:rPr lang="en-US" dirty="0"/>
              <a:t> </a:t>
            </a:r>
            <a:r>
              <a:rPr lang="en-US" dirty="0" err="1"/>
              <a:t>kine</a:t>
            </a:r>
            <a:r>
              <a:rPr lang="en-US" dirty="0"/>
              <a:t> </a:t>
            </a:r>
            <a:r>
              <a:rPr lang="en-US" dirty="0" err="1"/>
              <a:t>saklap</a:t>
            </a:r>
            <a:r>
              <a:rPr lang="en-US" dirty="0"/>
              <a:t> </a:t>
            </a:r>
            <a:r>
              <a:rPr lang="en-US" dirty="0" err="1"/>
              <a:t>bilmeýär</a:t>
            </a:r>
            <a:r>
              <a:rPr lang="en-US" dirty="0"/>
              <a:t>.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durmuşynda</a:t>
            </a:r>
            <a:r>
              <a:rPr lang="en-US" dirty="0"/>
              <a:t> </a:t>
            </a:r>
            <a:r>
              <a:rPr lang="en-US" dirty="0" err="1"/>
              <a:t>şowsuz</a:t>
            </a:r>
            <a:r>
              <a:rPr lang="en-US" dirty="0"/>
              <a:t> </a:t>
            </a:r>
            <a:r>
              <a:rPr lang="en-US" dirty="0" err="1"/>
              <a:t>lyklary</a:t>
            </a:r>
            <a:r>
              <a:rPr lang="en-US" dirty="0"/>
              <a:t> </a:t>
            </a:r>
            <a:r>
              <a:rPr lang="en-US" dirty="0" err="1"/>
              <a:t>ýeňip</a:t>
            </a:r>
            <a:r>
              <a:rPr lang="en-US" dirty="0"/>
              <a:t> </a:t>
            </a:r>
            <a:r>
              <a:rPr lang="en-US" dirty="0" err="1"/>
              <a:t>geçip</a:t>
            </a:r>
            <a:r>
              <a:rPr lang="en-US" dirty="0"/>
              <a:t> </a:t>
            </a:r>
            <a:r>
              <a:rPr lang="en-US" dirty="0" err="1"/>
              <a:t>bilýär</a:t>
            </a:r>
            <a:r>
              <a:rPr lang="en-US" dirty="0"/>
              <a:t>. </a:t>
            </a:r>
            <a:r>
              <a:rPr lang="en-US" dirty="0" err="1"/>
              <a:t>Şonuň</a:t>
            </a:r>
            <a:r>
              <a:rPr lang="en-US" dirty="0"/>
              <a:t> </a:t>
            </a:r>
            <a:r>
              <a:rPr lang="en-US" dirty="0" err="1"/>
              <a:t>ýaly</a:t>
            </a:r>
            <a:r>
              <a:rPr lang="en-US" dirty="0"/>
              <a:t>-da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tipdäki</a:t>
            </a:r>
            <a:r>
              <a:rPr lang="en-US" dirty="0"/>
              <a:t> </a:t>
            </a:r>
            <a:r>
              <a:rPr lang="en-US" dirty="0" err="1"/>
              <a:t>adamlar</a:t>
            </a:r>
            <a:r>
              <a:rPr lang="en-US" dirty="0"/>
              <a:t> </a:t>
            </a:r>
            <a:r>
              <a:rPr lang="en-US" dirty="0" err="1"/>
              <a:t>nätanyş</a:t>
            </a:r>
            <a:r>
              <a:rPr lang="en-US" dirty="0"/>
              <a:t> </a:t>
            </a:r>
            <a:r>
              <a:rPr lang="en-US" dirty="0" err="1"/>
              <a:t>adamlar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çalt</a:t>
            </a:r>
            <a:r>
              <a:rPr lang="en-US" dirty="0"/>
              <a:t> </a:t>
            </a:r>
            <a:r>
              <a:rPr lang="en-US" dirty="0" err="1"/>
              <a:t>öwrenişip</a:t>
            </a:r>
            <a:r>
              <a:rPr lang="en-US" dirty="0"/>
              <a:t> </a:t>
            </a:r>
            <a:r>
              <a:rPr lang="en-US" dirty="0" err="1"/>
              <a:t>bilýärler</a:t>
            </a:r>
            <a:r>
              <a:rPr lang="en-US" dirty="0"/>
              <a:t>. </a:t>
            </a:r>
            <a:r>
              <a:rPr lang="en-US" dirty="0" err="1"/>
              <a:t>Olara</a:t>
            </a:r>
            <a:r>
              <a:rPr lang="en-US" dirty="0"/>
              <a:t> </a:t>
            </a:r>
            <a:r>
              <a:rPr lang="en-US" dirty="0" err="1"/>
              <a:t>ýygralyk</a:t>
            </a:r>
            <a:r>
              <a:rPr lang="en-US" dirty="0"/>
              <a:t>, </a:t>
            </a:r>
            <a:r>
              <a:rPr lang="en-US" dirty="0" err="1"/>
              <a:t>utanjaňlyk</a:t>
            </a:r>
            <a:r>
              <a:rPr lang="en-US" dirty="0"/>
              <a:t> </a:t>
            </a:r>
            <a:r>
              <a:rPr lang="en-US" dirty="0" err="1"/>
              <a:t>mahsus</a:t>
            </a:r>
            <a:r>
              <a:rPr lang="en-US" dirty="0"/>
              <a:t> </a:t>
            </a:r>
            <a:r>
              <a:rPr lang="en-US" dirty="0" err="1"/>
              <a:t>däldir</a:t>
            </a:r>
            <a:r>
              <a:rPr lang="en-US" dirty="0"/>
              <a:t>.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täze</a:t>
            </a:r>
            <a:r>
              <a:rPr lang="en-US" dirty="0"/>
              <a:t> </a:t>
            </a:r>
            <a:r>
              <a:rPr lang="en-US" dirty="0" err="1"/>
              <a:t>adamlar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çalt</a:t>
            </a:r>
            <a:r>
              <a:rPr lang="en-US" dirty="0"/>
              <a:t> </a:t>
            </a:r>
            <a:r>
              <a:rPr lang="en-US" dirty="0" err="1"/>
              <a:t>tanşyp</a:t>
            </a:r>
            <a:r>
              <a:rPr lang="en-US" dirty="0"/>
              <a:t>, </a:t>
            </a:r>
            <a:r>
              <a:rPr lang="en-US" dirty="0" err="1"/>
              <a:t>gürleşmegi</a:t>
            </a:r>
            <a:r>
              <a:rPr lang="en-US" dirty="0"/>
              <a:t> </a:t>
            </a:r>
            <a:r>
              <a:rPr lang="en-US" dirty="0" err="1"/>
              <a:t>halaýar</a:t>
            </a:r>
            <a:r>
              <a:rPr lang="en-US" dirty="0"/>
              <a:t>. </a:t>
            </a:r>
            <a:r>
              <a:rPr lang="ru-RU" dirty="0" err="1"/>
              <a:t>Sangwinige</a:t>
            </a:r>
            <a:r>
              <a:rPr lang="ru-RU" dirty="0"/>
              <a:t> </a:t>
            </a:r>
            <a:r>
              <a:rPr lang="ru-RU" dirty="0" err="1"/>
              <a:t>mahsus</a:t>
            </a:r>
            <a:r>
              <a:rPr lang="ru-RU" dirty="0"/>
              <a:t> </a:t>
            </a:r>
            <a:r>
              <a:rPr lang="ru-RU" dirty="0" err="1"/>
              <a:t>bolan</a:t>
            </a:r>
            <a:r>
              <a:rPr lang="ru-RU" dirty="0"/>
              <a:t> </a:t>
            </a:r>
            <a:r>
              <a:rPr lang="ru-RU" dirty="0" err="1"/>
              <a:t>häsiýetleri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daşky</a:t>
            </a:r>
            <a:r>
              <a:rPr lang="ru-RU" dirty="0"/>
              <a:t> </a:t>
            </a:r>
            <a:r>
              <a:rPr lang="ru-RU" dirty="0" err="1"/>
              <a:t>sypatyndan</a:t>
            </a:r>
            <a:r>
              <a:rPr lang="ru-RU" dirty="0"/>
              <a:t>, </a:t>
            </a:r>
            <a:r>
              <a:rPr lang="ru-RU" dirty="0" err="1"/>
              <a:t>özüni</a:t>
            </a:r>
            <a:r>
              <a:rPr lang="ru-RU" dirty="0"/>
              <a:t> </a:t>
            </a:r>
            <a:r>
              <a:rPr lang="ru-RU" dirty="0" err="1"/>
              <a:t>alyp</a:t>
            </a:r>
            <a:r>
              <a:rPr lang="ru-RU" dirty="0"/>
              <a:t> </a:t>
            </a:r>
            <a:r>
              <a:rPr lang="ru-RU" dirty="0" err="1"/>
              <a:t>barşyndan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görmek</a:t>
            </a:r>
            <a:r>
              <a:rPr lang="ru-RU" dirty="0"/>
              <a:t> </a:t>
            </a:r>
            <a:r>
              <a:rPr lang="ru-RU" dirty="0" err="1"/>
              <a:t>bolýar</a:t>
            </a:r>
            <a:r>
              <a:rPr lang="ru-RU" dirty="0"/>
              <a:t>. </a:t>
            </a:r>
            <a:r>
              <a:rPr lang="ru-RU" dirty="0" err="1"/>
              <a:t>Sangwinik</a:t>
            </a:r>
            <a:r>
              <a:rPr lang="ru-RU" dirty="0"/>
              <a:t> </a:t>
            </a:r>
            <a:r>
              <a:rPr lang="ru-RU" dirty="0" err="1"/>
              <a:t>täze</a:t>
            </a:r>
            <a:r>
              <a:rPr lang="ru-RU" dirty="0"/>
              <a:t>, </a:t>
            </a:r>
            <a:r>
              <a:rPr lang="ru-RU" dirty="0" err="1"/>
              <a:t>üýtgeşik</a:t>
            </a:r>
            <a:r>
              <a:rPr lang="ru-RU" dirty="0"/>
              <a:t> </a:t>
            </a:r>
            <a:r>
              <a:rPr lang="ru-RU" dirty="0" err="1"/>
              <a:t>zatlary</a:t>
            </a:r>
            <a:r>
              <a:rPr lang="ru-RU" dirty="0"/>
              <a:t> </a:t>
            </a:r>
            <a:r>
              <a:rPr lang="ru-RU" dirty="0" err="1"/>
              <a:t>çalt</a:t>
            </a:r>
            <a:r>
              <a:rPr lang="ru-RU" dirty="0"/>
              <a:t> </a:t>
            </a:r>
            <a:r>
              <a:rPr lang="ru-RU" dirty="0" err="1"/>
              <a:t>görmäge</a:t>
            </a:r>
            <a:r>
              <a:rPr lang="ru-RU" dirty="0"/>
              <a:t>,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ünsüni</a:t>
            </a:r>
            <a:r>
              <a:rPr lang="ru-RU" dirty="0"/>
              <a:t> </a:t>
            </a:r>
            <a:r>
              <a:rPr lang="ru-RU" dirty="0" err="1"/>
              <a:t>çalt</a:t>
            </a:r>
            <a:r>
              <a:rPr lang="ru-RU" dirty="0"/>
              <a:t> </a:t>
            </a:r>
            <a:r>
              <a:rPr lang="ru-RU" dirty="0" err="1"/>
              <a:t>üýtgetmäge</a:t>
            </a:r>
            <a:r>
              <a:rPr lang="ru-RU" dirty="0"/>
              <a:t>, </a:t>
            </a:r>
            <a:r>
              <a:rPr lang="ru-RU" dirty="0" err="1"/>
              <a:t>dürli</a:t>
            </a:r>
            <a:r>
              <a:rPr lang="ru-RU" dirty="0"/>
              <a:t> </a:t>
            </a:r>
            <a:r>
              <a:rPr lang="ru-RU" dirty="0" err="1"/>
              <a:t>işleri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ýerine</a:t>
            </a:r>
            <a:r>
              <a:rPr lang="ru-RU" dirty="0"/>
              <a:t> </a:t>
            </a:r>
            <a:r>
              <a:rPr lang="ru-RU" dirty="0" err="1"/>
              <a:t>ýetirmäge</a:t>
            </a:r>
            <a:r>
              <a:rPr lang="ru-RU" dirty="0"/>
              <a:t> </a:t>
            </a:r>
            <a:r>
              <a:rPr lang="ru-RU" dirty="0" err="1"/>
              <a:t>ukyplydyr</a:t>
            </a:r>
            <a:r>
              <a:rPr lang="ru-RU" dirty="0"/>
              <a:t>. </a:t>
            </a:r>
            <a:r>
              <a:rPr lang="ru-RU" dirty="0" err="1"/>
              <a:t>Adamda</a:t>
            </a:r>
            <a:r>
              <a:rPr lang="ru-RU" dirty="0"/>
              <a:t> </a:t>
            </a:r>
            <a:r>
              <a:rPr lang="ru-RU" dirty="0" err="1"/>
              <a:t>duýmanyň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kabul</a:t>
            </a:r>
            <a:r>
              <a:rPr lang="ru-RU" dirty="0"/>
              <a:t> </a:t>
            </a:r>
            <a:r>
              <a:rPr lang="ru-RU" dirty="0" err="1"/>
              <a:t>edişiň</a:t>
            </a:r>
            <a:r>
              <a:rPr lang="ru-RU" dirty="0"/>
              <a:t> </a:t>
            </a:r>
            <a:r>
              <a:rPr lang="ru-RU" dirty="0" err="1"/>
              <a:t>çalt</a:t>
            </a:r>
            <a:r>
              <a:rPr lang="ru-RU" dirty="0"/>
              <a:t> </a:t>
            </a:r>
            <a:r>
              <a:rPr lang="ru-RU" dirty="0" err="1"/>
              <a:t>bolmaklygyny</a:t>
            </a:r>
            <a:r>
              <a:rPr lang="ru-RU" dirty="0"/>
              <a:t> </a:t>
            </a:r>
            <a:r>
              <a:rPr lang="ru-RU" dirty="0" err="1"/>
              <a:t>talap</a:t>
            </a:r>
            <a:r>
              <a:rPr lang="ru-RU" dirty="0"/>
              <a:t> </a:t>
            </a:r>
            <a:r>
              <a:rPr lang="ru-RU" dirty="0" err="1"/>
              <a:t>edýän</a:t>
            </a:r>
            <a:r>
              <a:rPr lang="ru-RU" dirty="0"/>
              <a:t> </a:t>
            </a:r>
            <a:r>
              <a:rPr lang="ru-RU" dirty="0" err="1"/>
              <a:t>işler</a:t>
            </a:r>
            <a:r>
              <a:rPr lang="ru-RU" dirty="0"/>
              <a:t> </a:t>
            </a:r>
            <a:r>
              <a:rPr lang="ru-RU" dirty="0" err="1"/>
              <a:t>sangwinige</a:t>
            </a:r>
            <a:r>
              <a:rPr lang="ru-RU" dirty="0"/>
              <a:t> </a:t>
            </a:r>
            <a:r>
              <a:rPr lang="ru-RU" dirty="0" err="1"/>
              <a:t>laýyk</a:t>
            </a:r>
            <a:r>
              <a:rPr lang="ru-RU" dirty="0"/>
              <a:t> </a:t>
            </a:r>
            <a:r>
              <a:rPr lang="ru-RU" dirty="0" err="1"/>
              <a:t>gelýändir</a:t>
            </a:r>
            <a:r>
              <a:rPr lang="ru-RU" dirty="0"/>
              <a:t>. </a:t>
            </a:r>
            <a:r>
              <a:rPr lang="ru-RU" dirty="0" err="1"/>
              <a:t>Sangwiniklerde</a:t>
            </a:r>
            <a:r>
              <a:rPr lang="ru-RU" dirty="0"/>
              <a:t> </a:t>
            </a:r>
            <a:r>
              <a:rPr lang="ru-RU" dirty="0" err="1"/>
              <a:t>terbiýeçilik</a:t>
            </a:r>
            <a:r>
              <a:rPr lang="ru-RU" dirty="0"/>
              <a:t> </a:t>
            </a:r>
            <a:r>
              <a:rPr lang="ru-RU" dirty="0" err="1"/>
              <a:t>täsiriniň</a:t>
            </a:r>
            <a:r>
              <a:rPr lang="ru-RU" dirty="0"/>
              <a:t> </a:t>
            </a:r>
            <a:r>
              <a:rPr lang="ru-RU" dirty="0" err="1"/>
              <a:t>netijesinde</a:t>
            </a:r>
            <a:r>
              <a:rPr lang="ru-RU" dirty="0"/>
              <a:t> </a:t>
            </a:r>
            <a:r>
              <a:rPr lang="ru-RU" dirty="0" err="1"/>
              <a:t>kollektiwizm</a:t>
            </a:r>
            <a:r>
              <a:rPr lang="ru-RU" dirty="0"/>
              <a:t>, </a:t>
            </a:r>
            <a:r>
              <a:rPr lang="ru-RU" dirty="0" err="1"/>
              <a:t>köplüge</a:t>
            </a:r>
            <a:r>
              <a:rPr lang="ru-RU" dirty="0"/>
              <a:t> </a:t>
            </a:r>
            <a:r>
              <a:rPr lang="ru-RU" dirty="0" err="1"/>
              <a:t>goşulmak</a:t>
            </a:r>
            <a:r>
              <a:rPr lang="ru-RU" dirty="0"/>
              <a:t>, </a:t>
            </a:r>
            <a:r>
              <a:rPr lang="ru-RU" dirty="0" err="1"/>
              <a:t>borçlulyk</a:t>
            </a:r>
            <a:r>
              <a:rPr lang="ru-RU" dirty="0"/>
              <a:t>, </a:t>
            </a:r>
            <a:r>
              <a:rPr lang="ru-RU" dirty="0" err="1"/>
              <a:t>jogapkärlik</a:t>
            </a:r>
            <a:r>
              <a:rPr lang="ru-RU" dirty="0"/>
              <a:t> </a:t>
            </a:r>
            <a:r>
              <a:rPr lang="ru-RU" dirty="0" err="1"/>
              <a:t>duýgularyny</a:t>
            </a:r>
            <a:r>
              <a:rPr lang="ru-RU" dirty="0"/>
              <a:t> </a:t>
            </a:r>
            <a:r>
              <a:rPr lang="ru-RU" dirty="0" err="1"/>
              <a:t>terbiýelemek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, </a:t>
            </a:r>
            <a:r>
              <a:rPr lang="ru-RU" dirty="0" err="1"/>
              <a:t>olary</a:t>
            </a:r>
            <a:r>
              <a:rPr lang="ru-RU" dirty="0"/>
              <a:t> </a:t>
            </a:r>
            <a:r>
              <a:rPr lang="ru-RU" dirty="0" err="1"/>
              <a:t>okuw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beýleki</a:t>
            </a:r>
            <a:r>
              <a:rPr lang="ru-RU" dirty="0"/>
              <a:t> </a:t>
            </a:r>
            <a:r>
              <a:rPr lang="ru-RU" dirty="0" err="1"/>
              <a:t>jemgyýetçilik</a:t>
            </a:r>
            <a:r>
              <a:rPr lang="ru-RU" dirty="0"/>
              <a:t> </a:t>
            </a:r>
            <a:r>
              <a:rPr lang="ru-RU" dirty="0" err="1"/>
              <a:t>işlerine</a:t>
            </a:r>
            <a:r>
              <a:rPr lang="ru-RU" dirty="0"/>
              <a:t> </a:t>
            </a:r>
            <a:r>
              <a:rPr lang="ru-RU" dirty="0" err="1"/>
              <a:t>aktiw</a:t>
            </a:r>
            <a:r>
              <a:rPr lang="ru-RU" dirty="0"/>
              <a:t>, </a:t>
            </a:r>
            <a:r>
              <a:rPr lang="ru-RU" dirty="0" err="1"/>
              <a:t>işjeň</a:t>
            </a:r>
            <a:r>
              <a:rPr lang="ru-RU" dirty="0"/>
              <a:t> </a:t>
            </a:r>
            <a:r>
              <a:rPr lang="ru-RU" dirty="0" err="1"/>
              <a:t>gatnaşýan</a:t>
            </a:r>
            <a:r>
              <a:rPr lang="ru-RU" dirty="0"/>
              <a:t> </a:t>
            </a:r>
            <a:r>
              <a:rPr lang="ru-RU" dirty="0" err="1"/>
              <a:t>şahsyýet</a:t>
            </a:r>
            <a:r>
              <a:rPr lang="ru-RU" dirty="0"/>
              <a:t> </a:t>
            </a:r>
            <a:r>
              <a:rPr lang="ru-RU" dirty="0" err="1"/>
              <a:t>edip</a:t>
            </a:r>
            <a:r>
              <a:rPr lang="ru-RU" dirty="0"/>
              <a:t> </a:t>
            </a:r>
            <a:r>
              <a:rPr lang="ru-RU" dirty="0" err="1"/>
              <a:t>ýetişdirmek</a:t>
            </a:r>
            <a:r>
              <a:rPr lang="ru-RU" dirty="0"/>
              <a:t> </a:t>
            </a:r>
            <a:r>
              <a:rPr lang="ru-RU" dirty="0" err="1"/>
              <a:t>mümkindir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7537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1767" y="482138"/>
            <a:ext cx="11055928" cy="5694825"/>
          </a:xfrm>
        </p:spPr>
        <p:txBody>
          <a:bodyPr/>
          <a:lstStyle/>
          <a:p>
            <a:r>
              <a:rPr lang="en-US" b="1" dirty="0" err="1"/>
              <a:t>Flegmatik</a:t>
            </a:r>
            <a:r>
              <a:rPr lang="en-US" b="1" dirty="0"/>
              <a:t> </a:t>
            </a:r>
            <a:r>
              <a:rPr lang="en-US" dirty="0" err="1"/>
              <a:t>tipiň</a:t>
            </a:r>
            <a:r>
              <a:rPr lang="en-US" dirty="0"/>
              <a:t> </a:t>
            </a:r>
            <a:r>
              <a:rPr lang="en-US" dirty="0" err="1"/>
              <a:t>wekillerine</a:t>
            </a:r>
            <a:r>
              <a:rPr lang="en-US" dirty="0"/>
              <a:t> </a:t>
            </a:r>
            <a:r>
              <a:rPr lang="en-US" dirty="0" err="1"/>
              <a:t>sabyrly</a:t>
            </a:r>
            <a:r>
              <a:rPr lang="en-US" dirty="0"/>
              <a:t>, </a:t>
            </a:r>
            <a:r>
              <a:rPr lang="en-US" dirty="0" err="1"/>
              <a:t>asuda</a:t>
            </a:r>
            <a:r>
              <a:rPr lang="en-US" dirty="0"/>
              <a:t>, </a:t>
            </a:r>
            <a:r>
              <a:rPr lang="en-US" dirty="0" err="1"/>
              <a:t>parahat</a:t>
            </a:r>
            <a:r>
              <a:rPr lang="en-US" dirty="0"/>
              <a:t>, </a:t>
            </a:r>
            <a:r>
              <a:rPr lang="en-US" dirty="0" err="1"/>
              <a:t>çydamly</a:t>
            </a:r>
            <a:r>
              <a:rPr lang="en-US" dirty="0"/>
              <a:t> hem-de </a:t>
            </a:r>
            <a:r>
              <a:rPr lang="en-US" dirty="0" err="1"/>
              <a:t>durnukly</a:t>
            </a:r>
            <a:r>
              <a:rPr lang="en-US" dirty="0"/>
              <a:t> </a:t>
            </a:r>
            <a:r>
              <a:rPr lang="en-US" dirty="0" err="1"/>
              <a:t>häsýetdäki</a:t>
            </a:r>
            <a:r>
              <a:rPr lang="en-US" dirty="0"/>
              <a:t> </a:t>
            </a:r>
            <a:r>
              <a:rPr lang="en-US" dirty="0" err="1"/>
              <a:t>adamlar</a:t>
            </a:r>
            <a:r>
              <a:rPr lang="en-US" dirty="0"/>
              <a:t> </a:t>
            </a:r>
            <a:r>
              <a:rPr lang="en-US" dirty="0" err="1"/>
              <a:t>degişlidir</a:t>
            </a:r>
            <a:r>
              <a:rPr lang="en-US" dirty="0"/>
              <a:t>. </a:t>
            </a:r>
            <a:r>
              <a:rPr lang="en-US" dirty="0" err="1"/>
              <a:t>Flegmatikler</a:t>
            </a:r>
            <a:r>
              <a:rPr lang="en-US" dirty="0"/>
              <a:t> </a:t>
            </a:r>
            <a:r>
              <a:rPr lang="en-US" dirty="0" err="1"/>
              <a:t>adamlaryň</a:t>
            </a:r>
            <a:r>
              <a:rPr lang="en-US" dirty="0"/>
              <a:t> </a:t>
            </a:r>
            <a:r>
              <a:rPr lang="en-US" dirty="0" err="1"/>
              <a:t>arasynda</a:t>
            </a:r>
            <a:r>
              <a:rPr lang="en-US" dirty="0"/>
              <a:t> </a:t>
            </a:r>
            <a:r>
              <a:rPr lang="en-US" dirty="0" err="1"/>
              <a:t>durmuşyň</a:t>
            </a:r>
            <a:r>
              <a:rPr lang="en-US" dirty="0"/>
              <a:t> </a:t>
            </a:r>
            <a:r>
              <a:rPr lang="en-US" dirty="0" err="1"/>
              <a:t>erjel</a:t>
            </a:r>
            <a:r>
              <a:rPr lang="en-US" dirty="0"/>
              <a:t> </a:t>
            </a:r>
            <a:r>
              <a:rPr lang="en-US" dirty="0" err="1"/>
              <a:t>zähmetkeşi</a:t>
            </a:r>
            <a:r>
              <a:rPr lang="en-US" dirty="0"/>
              <a:t> </a:t>
            </a:r>
            <a:r>
              <a:rPr lang="en-US" dirty="0" err="1"/>
              <a:t>hökmünde</a:t>
            </a:r>
            <a:r>
              <a:rPr lang="en-US" dirty="0"/>
              <a:t> </a:t>
            </a:r>
            <a:r>
              <a:rPr lang="en-US" dirty="0" err="1"/>
              <a:t>tanalýar</a:t>
            </a:r>
            <a:r>
              <a:rPr lang="en-US" dirty="0"/>
              <a:t>.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nerw</a:t>
            </a:r>
            <a:r>
              <a:rPr lang="en-US" dirty="0"/>
              <a:t> </a:t>
            </a:r>
            <a:r>
              <a:rPr lang="en-US" dirty="0" err="1"/>
              <a:t>prosesleriniň</a:t>
            </a:r>
            <a:r>
              <a:rPr lang="en-US" dirty="0"/>
              <a:t> </a:t>
            </a:r>
            <a:r>
              <a:rPr lang="en-US" dirty="0" err="1"/>
              <a:t>deňagramlylygy</a:t>
            </a:r>
            <a:r>
              <a:rPr lang="en-US" dirty="0"/>
              <a:t> hem-de </a:t>
            </a:r>
            <a:r>
              <a:rPr lang="en-US" dirty="0" err="1"/>
              <a:t>haýal</a:t>
            </a:r>
            <a:r>
              <a:rPr lang="en-US" dirty="0"/>
              <a:t> </a:t>
            </a:r>
            <a:r>
              <a:rPr lang="en-US" dirty="0" err="1"/>
              <a:t>hereketliligi</a:t>
            </a:r>
            <a:r>
              <a:rPr lang="en-US" dirty="0"/>
              <a:t> </a:t>
            </a:r>
            <a:r>
              <a:rPr lang="en-US" dirty="0" err="1"/>
              <a:t>özüniň</a:t>
            </a:r>
            <a:r>
              <a:rPr lang="en-US" dirty="0"/>
              <a:t> </a:t>
            </a:r>
            <a:r>
              <a:rPr lang="en-US" dirty="0" err="1"/>
              <a:t>asuda</a:t>
            </a:r>
            <a:r>
              <a:rPr lang="en-US" dirty="0"/>
              <a:t>, </a:t>
            </a:r>
            <a:r>
              <a:rPr lang="en-US" dirty="0" err="1"/>
              <a:t>parahat</a:t>
            </a:r>
            <a:r>
              <a:rPr lang="en-US" dirty="0"/>
              <a:t> </a:t>
            </a:r>
            <a:r>
              <a:rPr lang="en-US" dirty="0" err="1"/>
              <a:t>ýagdaýyny</a:t>
            </a:r>
            <a:r>
              <a:rPr lang="en-US" dirty="0"/>
              <a:t> </a:t>
            </a:r>
            <a:r>
              <a:rPr lang="en-US" dirty="0" err="1"/>
              <a:t>saklamaga</a:t>
            </a:r>
            <a:r>
              <a:rPr lang="en-US" dirty="0"/>
              <a:t> </a:t>
            </a:r>
            <a:r>
              <a:rPr lang="en-US" dirty="0" err="1"/>
              <a:t>mümkinçilik</a:t>
            </a:r>
            <a:r>
              <a:rPr lang="en-US" dirty="0"/>
              <a:t> </a:t>
            </a:r>
            <a:r>
              <a:rPr lang="en-US" dirty="0" err="1"/>
              <a:t>berýär</a:t>
            </a:r>
            <a:r>
              <a:rPr lang="en-US" dirty="0"/>
              <a:t>. </a:t>
            </a:r>
            <a:r>
              <a:rPr lang="en-US" dirty="0" err="1"/>
              <a:t>Flegmatikler</a:t>
            </a:r>
            <a:r>
              <a:rPr lang="en-US" dirty="0"/>
              <a:t> </a:t>
            </a:r>
            <a:r>
              <a:rPr lang="en-US" dirty="0" err="1"/>
              <a:t>elmydama</a:t>
            </a:r>
            <a:r>
              <a:rPr lang="en-US" dirty="0"/>
              <a:t> </a:t>
            </a:r>
            <a:r>
              <a:rPr lang="en-US" dirty="0" err="1"/>
              <a:t>tertipliligi</a:t>
            </a:r>
            <a:r>
              <a:rPr lang="en-US" dirty="0"/>
              <a:t> </a:t>
            </a:r>
            <a:r>
              <a:rPr lang="en-US" dirty="0" err="1"/>
              <a:t>saklamagy</a:t>
            </a:r>
            <a:r>
              <a:rPr lang="en-US" dirty="0"/>
              <a:t> </a:t>
            </a:r>
            <a:r>
              <a:rPr lang="en-US" dirty="0" err="1"/>
              <a:t>halaýarlar</a:t>
            </a:r>
            <a:r>
              <a:rPr lang="en-US" dirty="0"/>
              <a:t>. </a:t>
            </a:r>
            <a:r>
              <a:rPr lang="en-US" dirty="0" err="1"/>
              <a:t>Olar</a:t>
            </a:r>
            <a:r>
              <a:rPr lang="en-US" dirty="0"/>
              <a:t> </a:t>
            </a:r>
            <a:r>
              <a:rPr lang="en-US" dirty="0" err="1"/>
              <a:t>başlan</a:t>
            </a:r>
            <a:r>
              <a:rPr lang="en-US" dirty="0"/>
              <a:t> </a:t>
            </a:r>
            <a:r>
              <a:rPr lang="en-US" dirty="0" err="1"/>
              <a:t>işini</a:t>
            </a:r>
            <a:r>
              <a:rPr lang="en-US" dirty="0"/>
              <a:t> </a:t>
            </a:r>
            <a:r>
              <a:rPr lang="en-US" dirty="0" err="1"/>
              <a:t>ahyryna</a:t>
            </a:r>
            <a:r>
              <a:rPr lang="en-US" dirty="0"/>
              <a:t> </a:t>
            </a:r>
            <a:r>
              <a:rPr lang="en-US" dirty="0" err="1"/>
              <a:t>çenli</a:t>
            </a:r>
            <a:r>
              <a:rPr lang="en-US" dirty="0"/>
              <a:t> </a:t>
            </a:r>
            <a:r>
              <a:rPr lang="en-US" dirty="0" err="1"/>
              <a:t>tertipli</a:t>
            </a:r>
            <a:r>
              <a:rPr lang="en-US" dirty="0"/>
              <a:t> </a:t>
            </a:r>
            <a:r>
              <a:rPr lang="en-US" dirty="0" err="1"/>
              <a:t>alyp</a:t>
            </a:r>
            <a:r>
              <a:rPr lang="en-US" dirty="0"/>
              <a:t> </a:t>
            </a:r>
            <a:r>
              <a:rPr lang="en-US" dirty="0" err="1"/>
              <a:t>barmagy</a:t>
            </a:r>
            <a:r>
              <a:rPr lang="en-US" dirty="0"/>
              <a:t>, </a:t>
            </a:r>
            <a:r>
              <a:rPr lang="en-US" dirty="0" err="1"/>
              <a:t>soňlamagy</a:t>
            </a:r>
            <a:r>
              <a:rPr lang="en-US" dirty="0"/>
              <a:t> </a:t>
            </a:r>
            <a:r>
              <a:rPr lang="en-US" dirty="0" err="1"/>
              <a:t>başarýarlar</a:t>
            </a:r>
            <a:r>
              <a:rPr lang="en-US" dirty="0"/>
              <a:t>.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işiň</a:t>
            </a:r>
            <a:r>
              <a:rPr lang="en-US" dirty="0"/>
              <a:t> </a:t>
            </a:r>
            <a:r>
              <a:rPr lang="en-US" dirty="0" err="1"/>
              <a:t>dowamynda</a:t>
            </a:r>
            <a:r>
              <a:rPr lang="en-US" dirty="0"/>
              <a:t> </a:t>
            </a:r>
            <a:r>
              <a:rPr lang="en-US" dirty="0" err="1"/>
              <a:t>başga</a:t>
            </a:r>
            <a:r>
              <a:rPr lang="en-US" dirty="0"/>
              <a:t> </a:t>
            </a:r>
            <a:r>
              <a:rPr lang="en-US" dirty="0" err="1"/>
              <a:t>zada</a:t>
            </a:r>
            <a:r>
              <a:rPr lang="en-US" dirty="0"/>
              <a:t> </a:t>
            </a:r>
            <a:r>
              <a:rPr lang="en-US" dirty="0" err="1"/>
              <a:t>ünsüni</a:t>
            </a:r>
            <a:r>
              <a:rPr lang="en-US" dirty="0"/>
              <a:t> </a:t>
            </a:r>
            <a:r>
              <a:rPr lang="en-US" dirty="0" err="1"/>
              <a:t>bölmegi</a:t>
            </a:r>
            <a:r>
              <a:rPr lang="en-US" dirty="0"/>
              <a:t> </a:t>
            </a:r>
            <a:r>
              <a:rPr lang="en-US" dirty="0" err="1"/>
              <a:t>ýa</a:t>
            </a:r>
            <a:r>
              <a:rPr lang="en-US" dirty="0"/>
              <a:t>-da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gutarman</a:t>
            </a:r>
            <a:r>
              <a:rPr lang="en-US" dirty="0"/>
              <a:t> </a:t>
            </a:r>
            <a:r>
              <a:rPr lang="en-US" dirty="0" err="1"/>
              <a:t>goýbolsun</a:t>
            </a:r>
            <a:r>
              <a:rPr lang="en-US" dirty="0"/>
              <a:t> </a:t>
            </a:r>
            <a:r>
              <a:rPr lang="en-US" dirty="0" err="1"/>
              <a:t>etmegi</a:t>
            </a:r>
            <a:r>
              <a:rPr lang="en-US" dirty="0"/>
              <a:t> </a:t>
            </a:r>
            <a:r>
              <a:rPr lang="en-US" dirty="0" err="1"/>
              <a:t>halamaýar</a:t>
            </a:r>
            <a:r>
              <a:rPr lang="en-US" dirty="0"/>
              <a:t>. </a:t>
            </a:r>
            <a:r>
              <a:rPr lang="ru-RU" dirty="0" err="1"/>
              <a:t>Flegmatiklerde</a:t>
            </a:r>
            <a:r>
              <a:rPr lang="ru-RU" dirty="0"/>
              <a:t> </a:t>
            </a:r>
            <a:r>
              <a:rPr lang="ru-RU" dirty="0" err="1"/>
              <a:t>ähli</a:t>
            </a:r>
            <a:r>
              <a:rPr lang="ru-RU" dirty="0"/>
              <a:t> </a:t>
            </a:r>
            <a:r>
              <a:rPr lang="ru-RU" dirty="0" err="1"/>
              <a:t>pisihiki</a:t>
            </a:r>
            <a:r>
              <a:rPr lang="ru-RU" dirty="0"/>
              <a:t> </a:t>
            </a:r>
            <a:r>
              <a:rPr lang="ru-RU" dirty="0" err="1"/>
              <a:t>prosesler</a:t>
            </a:r>
            <a:r>
              <a:rPr lang="ru-RU" dirty="0"/>
              <a:t> </a:t>
            </a:r>
            <a:r>
              <a:rPr lang="ru-RU" dirty="0" err="1"/>
              <a:t>haýal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/>
              <a:t>geçýärler</a:t>
            </a:r>
            <a:r>
              <a:rPr lang="ru-RU" dirty="0"/>
              <a:t>. </a:t>
            </a:r>
            <a:r>
              <a:rPr lang="ru-RU" dirty="0" err="1"/>
              <a:t>Şonuň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olar</a:t>
            </a:r>
            <a:r>
              <a:rPr lang="ru-RU" dirty="0"/>
              <a:t> </a:t>
            </a:r>
            <a:r>
              <a:rPr lang="ru-RU" dirty="0" err="1"/>
              <a:t>äwmezek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giň</a:t>
            </a:r>
            <a:r>
              <a:rPr lang="ru-RU" dirty="0"/>
              <a:t> </a:t>
            </a:r>
            <a:r>
              <a:rPr lang="ru-RU" dirty="0" err="1"/>
              <a:t>göwrümli</a:t>
            </a:r>
            <a:r>
              <a:rPr lang="ru-RU" dirty="0"/>
              <a:t> </a:t>
            </a:r>
            <a:r>
              <a:rPr lang="ru-RU" dirty="0" err="1"/>
              <a:t>bolýarlar</a:t>
            </a:r>
            <a:r>
              <a:rPr lang="ru-RU" dirty="0"/>
              <a:t>. </a:t>
            </a:r>
            <a:r>
              <a:rPr lang="ru-RU" dirty="0" err="1"/>
              <a:t>Olar</a:t>
            </a:r>
            <a:r>
              <a:rPr lang="ru-RU" dirty="0"/>
              <a:t> </a:t>
            </a:r>
            <a:r>
              <a:rPr lang="ru-RU" dirty="0" err="1"/>
              <a:t>hiç</a:t>
            </a:r>
            <a:r>
              <a:rPr lang="ru-RU" dirty="0"/>
              <a:t> </a:t>
            </a:r>
            <a:r>
              <a:rPr lang="ru-RU" dirty="0" err="1"/>
              <a:t>wagt</a:t>
            </a:r>
            <a:r>
              <a:rPr lang="ru-RU" dirty="0"/>
              <a:t> </a:t>
            </a:r>
            <a:r>
              <a:rPr lang="ru-RU" dirty="0" err="1"/>
              <a:t>howlukmaçlyk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hereket</a:t>
            </a:r>
            <a:r>
              <a:rPr lang="ru-RU" dirty="0"/>
              <a:t> </a:t>
            </a:r>
            <a:r>
              <a:rPr lang="ru-RU" dirty="0" err="1"/>
              <a:t>etmeýärler</a:t>
            </a:r>
            <a:r>
              <a:rPr lang="ru-RU" dirty="0"/>
              <a:t>. </a:t>
            </a:r>
            <a:r>
              <a:rPr lang="ru-RU" dirty="0" err="1"/>
              <a:t>Flegmatigiň</a:t>
            </a:r>
            <a:r>
              <a:rPr lang="ru-RU" dirty="0"/>
              <a:t> </a:t>
            </a:r>
            <a:r>
              <a:rPr lang="ru-RU" dirty="0" err="1"/>
              <a:t>äwmezekligi</a:t>
            </a:r>
            <a:r>
              <a:rPr lang="ru-RU" dirty="0"/>
              <a:t>,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haýal</a:t>
            </a:r>
            <a:r>
              <a:rPr lang="ru-RU" dirty="0"/>
              <a:t> </a:t>
            </a:r>
            <a:r>
              <a:rPr lang="ru-RU" dirty="0" err="1"/>
              <a:t>hereketi</a:t>
            </a:r>
            <a:r>
              <a:rPr lang="ru-RU" dirty="0"/>
              <a:t>, </a:t>
            </a:r>
            <a:r>
              <a:rPr lang="ru-RU" dirty="0" err="1"/>
              <a:t>köplenç</a:t>
            </a:r>
            <a:r>
              <a:rPr lang="ru-RU" dirty="0"/>
              <a:t>, </a:t>
            </a:r>
            <a:r>
              <a:rPr lang="ru-RU" dirty="0" err="1"/>
              <a:t>gijä</a:t>
            </a:r>
            <a:r>
              <a:rPr lang="ru-RU" dirty="0"/>
              <a:t> </a:t>
            </a:r>
            <a:r>
              <a:rPr lang="ru-RU" dirty="0" err="1"/>
              <a:t>galmagyna</a:t>
            </a:r>
            <a:r>
              <a:rPr lang="ru-RU" dirty="0"/>
              <a:t> </a:t>
            </a:r>
            <a:r>
              <a:rPr lang="ru-RU" dirty="0" err="1"/>
              <a:t>getirýär</a:t>
            </a:r>
            <a:r>
              <a:rPr lang="ru-RU" dirty="0"/>
              <a:t>. </a:t>
            </a:r>
            <a:r>
              <a:rPr lang="ru-RU" dirty="0" err="1"/>
              <a:t>Flegmatikler</a:t>
            </a:r>
            <a:r>
              <a:rPr lang="ru-RU" dirty="0"/>
              <a:t> </a:t>
            </a:r>
            <a:r>
              <a:rPr lang="ru-RU" dirty="0" err="1"/>
              <a:t>salyhatly</a:t>
            </a:r>
            <a:r>
              <a:rPr lang="ru-RU" dirty="0"/>
              <a:t>, </a:t>
            </a:r>
            <a:r>
              <a:rPr lang="ru-RU" dirty="0" err="1"/>
              <a:t>parasatly</a:t>
            </a:r>
            <a:r>
              <a:rPr lang="ru-RU" dirty="0"/>
              <a:t> </a:t>
            </a:r>
            <a:r>
              <a:rPr lang="ru-RU" dirty="0" err="1"/>
              <a:t>bolýarlar</a:t>
            </a:r>
            <a:r>
              <a:rPr lang="ru-RU" dirty="0"/>
              <a:t>.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adamlar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aragatnaşykda</a:t>
            </a:r>
            <a:r>
              <a:rPr lang="ru-RU" dirty="0"/>
              <a:t> </a:t>
            </a:r>
            <a:r>
              <a:rPr lang="ru-RU" dirty="0" err="1"/>
              <a:t>parahat</a:t>
            </a:r>
            <a:r>
              <a:rPr lang="ru-RU" dirty="0"/>
              <a:t> </a:t>
            </a:r>
            <a:r>
              <a:rPr lang="ru-RU" dirty="0" err="1"/>
              <a:t>gürläp</a:t>
            </a:r>
            <a:r>
              <a:rPr lang="ru-RU" dirty="0"/>
              <a:t>, </a:t>
            </a:r>
            <a:r>
              <a:rPr lang="ru-RU" dirty="0" err="1"/>
              <a:t>zerur</a:t>
            </a:r>
            <a:r>
              <a:rPr lang="ru-RU" dirty="0"/>
              <a:t> </a:t>
            </a:r>
            <a:r>
              <a:rPr lang="ru-RU" dirty="0" err="1"/>
              <a:t>bolmadyk</a:t>
            </a:r>
            <a:r>
              <a:rPr lang="ru-RU" dirty="0"/>
              <a:t> </a:t>
            </a:r>
            <a:r>
              <a:rPr lang="ru-RU" dirty="0" err="1"/>
              <a:t>zatlar</a:t>
            </a:r>
            <a:r>
              <a:rPr lang="ru-RU" dirty="0"/>
              <a:t> </a:t>
            </a:r>
            <a:r>
              <a:rPr lang="ru-RU" dirty="0" err="1"/>
              <a:t>hakynda</a:t>
            </a:r>
            <a:r>
              <a:rPr lang="ru-RU" dirty="0"/>
              <a:t> </a:t>
            </a:r>
            <a:r>
              <a:rPr lang="ru-RU" dirty="0" err="1"/>
              <a:t>köp</a:t>
            </a:r>
            <a:r>
              <a:rPr lang="ru-RU" dirty="0"/>
              <a:t> </a:t>
            </a:r>
            <a:r>
              <a:rPr lang="ru-RU" dirty="0" err="1"/>
              <a:t>gürlemegi</a:t>
            </a:r>
            <a:r>
              <a:rPr lang="ru-RU" dirty="0"/>
              <a:t> </a:t>
            </a:r>
            <a:r>
              <a:rPr lang="ru-RU" dirty="0" err="1"/>
              <a:t>halamaýar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937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2262"/>
            <a:ext cx="10515600" cy="5744701"/>
          </a:xfrm>
        </p:spPr>
        <p:txBody>
          <a:bodyPr/>
          <a:lstStyle/>
          <a:p>
            <a:r>
              <a:rPr lang="ru-RU" b="1" dirty="0" err="1"/>
              <a:t>Melanholik</a:t>
            </a:r>
            <a:r>
              <a:rPr lang="ru-RU" b="1" dirty="0"/>
              <a:t> </a:t>
            </a:r>
            <a:r>
              <a:rPr lang="ru-RU" dirty="0" err="1"/>
              <a:t>tipiň</a:t>
            </a:r>
            <a:r>
              <a:rPr lang="ru-RU" dirty="0"/>
              <a:t> </a:t>
            </a:r>
            <a:r>
              <a:rPr lang="ru-RU" dirty="0" err="1"/>
              <a:t>wekillerine</a:t>
            </a:r>
            <a:r>
              <a:rPr lang="ru-RU" dirty="0"/>
              <a:t> </a:t>
            </a:r>
            <a:r>
              <a:rPr lang="ru-RU" dirty="0" err="1"/>
              <a:t>tutuk</a:t>
            </a:r>
            <a:r>
              <a:rPr lang="ru-RU" dirty="0"/>
              <a:t>, </a:t>
            </a:r>
            <a:r>
              <a:rPr lang="ru-RU" dirty="0" err="1"/>
              <a:t>gaýgyçyl</a:t>
            </a:r>
            <a:r>
              <a:rPr lang="ru-RU" dirty="0"/>
              <a:t>, </a:t>
            </a:r>
            <a:r>
              <a:rPr lang="ru-RU" dirty="0" err="1"/>
              <a:t>ýygra</a:t>
            </a:r>
            <a:r>
              <a:rPr lang="ru-RU" dirty="0"/>
              <a:t>, </a:t>
            </a:r>
            <a:r>
              <a:rPr lang="ru-RU" dirty="0" err="1"/>
              <a:t>çekinjeň</a:t>
            </a:r>
            <a:r>
              <a:rPr lang="ru-RU" dirty="0"/>
              <a:t>, </a:t>
            </a:r>
            <a:r>
              <a:rPr lang="ru-RU" dirty="0" err="1"/>
              <a:t>ýaýdanjaň</a:t>
            </a:r>
            <a:r>
              <a:rPr lang="ru-RU" dirty="0"/>
              <a:t> </a:t>
            </a:r>
            <a:r>
              <a:rPr lang="ru-RU" dirty="0" err="1"/>
              <a:t>häsiýetdäki</a:t>
            </a:r>
            <a:r>
              <a:rPr lang="ru-RU" dirty="0"/>
              <a:t> </a:t>
            </a:r>
            <a:r>
              <a:rPr lang="ru-RU" dirty="0" err="1"/>
              <a:t>adamlar</a:t>
            </a:r>
            <a:r>
              <a:rPr lang="ru-RU" dirty="0"/>
              <a:t> </a:t>
            </a:r>
            <a:r>
              <a:rPr lang="ru-RU" dirty="0" err="1"/>
              <a:t>degişlidir</a:t>
            </a:r>
            <a:r>
              <a:rPr lang="ru-RU" dirty="0"/>
              <a:t>. </a:t>
            </a:r>
            <a:r>
              <a:rPr lang="ru-RU" dirty="0" err="1"/>
              <a:t>Melanholikler</a:t>
            </a:r>
            <a:r>
              <a:rPr lang="ru-RU" dirty="0"/>
              <a:t> </a:t>
            </a:r>
            <a:r>
              <a:rPr lang="ru-RU" dirty="0" err="1"/>
              <a:t>täze</a:t>
            </a:r>
            <a:r>
              <a:rPr lang="ru-RU" dirty="0"/>
              <a:t> </a:t>
            </a:r>
            <a:r>
              <a:rPr lang="ru-RU" dirty="0" err="1"/>
              <a:t>adamlar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örän</a:t>
            </a:r>
            <a:r>
              <a:rPr lang="ru-RU" dirty="0"/>
              <a:t> </a:t>
            </a:r>
            <a:r>
              <a:rPr lang="ru-RU" dirty="0" err="1"/>
              <a:t>haýal</a:t>
            </a:r>
            <a:r>
              <a:rPr lang="ru-RU" dirty="0"/>
              <a:t> </a:t>
            </a:r>
            <a:r>
              <a:rPr lang="ru-RU" dirty="0" err="1"/>
              <a:t>öwrenişýärler</a:t>
            </a:r>
            <a:r>
              <a:rPr lang="ru-RU" dirty="0"/>
              <a:t>.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ýygralygy</a:t>
            </a:r>
            <a:r>
              <a:rPr lang="ru-RU" dirty="0"/>
              <a:t>, </a:t>
            </a:r>
            <a:r>
              <a:rPr lang="ru-RU" dirty="0" err="1"/>
              <a:t>utanjaňlygy</a:t>
            </a:r>
            <a:r>
              <a:rPr lang="ru-RU" dirty="0"/>
              <a:t> </a:t>
            </a:r>
            <a:r>
              <a:rPr lang="ru-RU" dirty="0" err="1"/>
              <a:t>gowşak</a:t>
            </a:r>
            <a:r>
              <a:rPr lang="ru-RU" dirty="0"/>
              <a:t> </a:t>
            </a:r>
            <a:r>
              <a:rPr lang="ru-RU" dirty="0" err="1"/>
              <a:t>häsiýet</a:t>
            </a:r>
            <a:r>
              <a:rPr lang="ru-RU" dirty="0"/>
              <a:t> </a:t>
            </a:r>
            <a:r>
              <a:rPr lang="ru-RU" dirty="0" err="1"/>
              <a:t>hökmünde</a:t>
            </a:r>
            <a:r>
              <a:rPr lang="ru-RU" dirty="0"/>
              <a:t> </a:t>
            </a:r>
            <a:r>
              <a:rPr lang="ru-RU" dirty="0" err="1"/>
              <a:t>ýüze</a:t>
            </a:r>
            <a:r>
              <a:rPr lang="ru-RU" dirty="0"/>
              <a:t> </a:t>
            </a:r>
            <a:r>
              <a:rPr lang="ru-RU" dirty="0" err="1"/>
              <a:t>çykýar</a:t>
            </a:r>
            <a:r>
              <a:rPr lang="ru-RU" dirty="0"/>
              <a:t>. </a:t>
            </a:r>
            <a:r>
              <a:rPr lang="ru-RU" dirty="0" err="1"/>
              <a:t>Melanholikler</a:t>
            </a:r>
            <a:r>
              <a:rPr lang="ru-RU" dirty="0"/>
              <a:t> </a:t>
            </a:r>
            <a:r>
              <a:rPr lang="ru-RU" dirty="0" err="1"/>
              <a:t>güýçli</a:t>
            </a:r>
            <a:r>
              <a:rPr lang="ru-RU" dirty="0"/>
              <a:t> </a:t>
            </a:r>
            <a:r>
              <a:rPr lang="ru-RU" dirty="0" err="1"/>
              <a:t>duýgurlyklary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tapawutlanýar</a:t>
            </a:r>
            <a:r>
              <a:rPr lang="ru-RU" dirty="0"/>
              <a:t>. </a:t>
            </a:r>
            <a:r>
              <a:rPr lang="ru-RU" dirty="0" err="1"/>
              <a:t>Olar</a:t>
            </a:r>
            <a:r>
              <a:rPr lang="ru-RU" dirty="0"/>
              <a:t> </a:t>
            </a:r>
            <a:r>
              <a:rPr lang="ru-RU" dirty="0" err="1"/>
              <a:t>öýkelek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, </a:t>
            </a:r>
            <a:r>
              <a:rPr lang="ru-RU" dirty="0" err="1"/>
              <a:t>göwnüne</a:t>
            </a:r>
            <a:r>
              <a:rPr lang="ru-RU" dirty="0"/>
              <a:t> </a:t>
            </a:r>
            <a:r>
              <a:rPr lang="ru-RU" dirty="0" err="1"/>
              <a:t>degseň</a:t>
            </a:r>
            <a:r>
              <a:rPr lang="ru-RU" dirty="0"/>
              <a:t>, </a:t>
            </a:r>
            <a:r>
              <a:rPr lang="ru-RU" dirty="0" err="1"/>
              <a:t>birnäçe</a:t>
            </a:r>
            <a:r>
              <a:rPr lang="ru-RU" dirty="0"/>
              <a:t> </a:t>
            </a:r>
            <a:r>
              <a:rPr lang="ru-RU" dirty="0" err="1"/>
              <a:t>wagtlap</a:t>
            </a:r>
            <a:r>
              <a:rPr lang="ru-RU" dirty="0"/>
              <a:t> </a:t>
            </a:r>
            <a:r>
              <a:rPr lang="ru-RU" dirty="0" err="1"/>
              <a:t>ýadyndan</a:t>
            </a:r>
            <a:r>
              <a:rPr lang="ru-RU" dirty="0"/>
              <a:t> </a:t>
            </a:r>
            <a:r>
              <a:rPr lang="ru-RU" dirty="0" err="1"/>
              <a:t>çykarman</a:t>
            </a:r>
            <a:r>
              <a:rPr lang="ru-RU" dirty="0"/>
              <a:t>, </a:t>
            </a:r>
            <a:r>
              <a:rPr lang="ru-RU" dirty="0" err="1"/>
              <a:t>içine</a:t>
            </a:r>
            <a:r>
              <a:rPr lang="ru-RU" dirty="0"/>
              <a:t> </a:t>
            </a:r>
            <a:r>
              <a:rPr lang="ru-RU" dirty="0" err="1"/>
              <a:t>salyp</a:t>
            </a:r>
            <a:r>
              <a:rPr lang="ru-RU" dirty="0"/>
              <a:t> </a:t>
            </a:r>
            <a:r>
              <a:rPr lang="ru-RU" dirty="0" err="1"/>
              <a:t>gezýärler</a:t>
            </a:r>
            <a:r>
              <a:rPr lang="ru-RU" dirty="0"/>
              <a:t>.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ownujak</a:t>
            </a:r>
            <a:r>
              <a:rPr lang="en-US" dirty="0"/>
              <a:t> </a:t>
            </a:r>
            <a:r>
              <a:rPr lang="en-US" dirty="0" err="1"/>
              <a:t>sebäpleri</a:t>
            </a:r>
            <a:r>
              <a:rPr lang="en-US" dirty="0"/>
              <a:t> hem </a:t>
            </a:r>
            <a:r>
              <a:rPr lang="en-US" dirty="0" err="1"/>
              <a:t>gaýgy</a:t>
            </a:r>
            <a:r>
              <a:rPr lang="en-US" dirty="0"/>
              <a:t> </a:t>
            </a:r>
            <a:r>
              <a:rPr lang="en-US" dirty="0" err="1"/>
              <a:t>edip</a:t>
            </a:r>
            <a:r>
              <a:rPr lang="en-US" dirty="0"/>
              <a:t>, </a:t>
            </a:r>
            <a:r>
              <a:rPr lang="en-US" dirty="0" err="1"/>
              <a:t>derrew</a:t>
            </a:r>
            <a:r>
              <a:rPr lang="en-US" dirty="0"/>
              <a:t> gam-</a:t>
            </a:r>
            <a:r>
              <a:rPr lang="en-US" dirty="0" err="1"/>
              <a:t>gussa</a:t>
            </a:r>
            <a:r>
              <a:rPr lang="en-US" dirty="0"/>
              <a:t> </a:t>
            </a:r>
            <a:r>
              <a:rPr lang="en-US" dirty="0" err="1"/>
              <a:t>batyp</a:t>
            </a:r>
            <a:r>
              <a:rPr lang="en-US" dirty="0"/>
              <a:t> </a:t>
            </a:r>
            <a:r>
              <a:rPr lang="en-US" dirty="0" err="1"/>
              <a:t>bilýär</a:t>
            </a:r>
            <a:r>
              <a:rPr lang="en-US" dirty="0"/>
              <a:t>. </a:t>
            </a:r>
            <a:r>
              <a:rPr lang="en-US" dirty="0" err="1"/>
              <a:t>Melanholik</a:t>
            </a:r>
            <a:r>
              <a:rPr lang="en-US" dirty="0"/>
              <a:t> </a:t>
            </a:r>
            <a:r>
              <a:rPr lang="en-US" dirty="0" err="1"/>
              <a:t>zerur</a:t>
            </a:r>
            <a:r>
              <a:rPr lang="en-US" dirty="0"/>
              <a:t> </a:t>
            </a:r>
            <a:r>
              <a:rPr lang="en-US" dirty="0" err="1"/>
              <a:t>halatlarda</a:t>
            </a:r>
            <a:r>
              <a:rPr lang="en-US" dirty="0"/>
              <a:t> </a:t>
            </a:r>
            <a:r>
              <a:rPr lang="en-US" dirty="0" err="1"/>
              <a:t>adamlar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arkaýyn</a:t>
            </a:r>
            <a:r>
              <a:rPr lang="en-US" dirty="0"/>
              <a:t> </a:t>
            </a:r>
            <a:r>
              <a:rPr lang="en-US" dirty="0" err="1"/>
              <a:t>gürleşmegi</a:t>
            </a:r>
            <a:r>
              <a:rPr lang="en-US" dirty="0"/>
              <a:t>, </a:t>
            </a:r>
            <a:r>
              <a:rPr lang="en-US" dirty="0" err="1"/>
              <a:t>pikir</a:t>
            </a:r>
            <a:r>
              <a:rPr lang="en-US" dirty="0"/>
              <a:t> </a:t>
            </a:r>
            <a:r>
              <a:rPr lang="en-US" dirty="0" err="1"/>
              <a:t>alşyp</a:t>
            </a:r>
            <a:r>
              <a:rPr lang="en-US" dirty="0"/>
              <a:t>,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meseleleri</a:t>
            </a:r>
            <a:r>
              <a:rPr lang="en-US" dirty="0"/>
              <a:t> </a:t>
            </a:r>
            <a:r>
              <a:rPr lang="en-US" dirty="0" err="1"/>
              <a:t>çözmegi</a:t>
            </a:r>
            <a:r>
              <a:rPr lang="en-US" dirty="0"/>
              <a:t> hem </a:t>
            </a:r>
            <a:r>
              <a:rPr lang="en-US" dirty="0" err="1"/>
              <a:t>başarýar</a:t>
            </a:r>
            <a:r>
              <a:rPr lang="en-US" dirty="0"/>
              <a:t>.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adamlar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agzybirlik</a:t>
            </a:r>
            <a:r>
              <a:rPr lang="en-US" dirty="0"/>
              <a:t> </a:t>
            </a:r>
            <a:r>
              <a:rPr lang="en-US" dirty="0" err="1"/>
              <a:t>saklap</a:t>
            </a:r>
            <a:r>
              <a:rPr lang="en-US" dirty="0"/>
              <a:t>, </a:t>
            </a:r>
            <a:r>
              <a:rPr lang="en-US" dirty="0" err="1"/>
              <a:t>gürleşmegi</a:t>
            </a:r>
            <a:r>
              <a:rPr lang="en-US" dirty="0"/>
              <a:t> hem </a:t>
            </a:r>
            <a:r>
              <a:rPr lang="en-US" dirty="0" err="1"/>
              <a:t>halaýar</a:t>
            </a:r>
            <a:r>
              <a:rPr lang="en-US" dirty="0"/>
              <a:t>. </a:t>
            </a:r>
            <a:r>
              <a:rPr lang="en-US" dirty="0" err="1"/>
              <a:t>Melanholikler</a:t>
            </a:r>
            <a:r>
              <a:rPr lang="en-US" dirty="0"/>
              <a:t> </a:t>
            </a:r>
            <a:r>
              <a:rPr lang="en-US" dirty="0" err="1"/>
              <a:t>tabşyrylan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ýüregi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ýeririp</a:t>
            </a:r>
            <a:r>
              <a:rPr lang="en-US" dirty="0"/>
              <a:t>, </a:t>
            </a:r>
            <a:r>
              <a:rPr lang="en-US" dirty="0" err="1"/>
              <a:t>ynamy</a:t>
            </a:r>
            <a:r>
              <a:rPr lang="en-US" dirty="0"/>
              <a:t> </a:t>
            </a:r>
            <a:r>
              <a:rPr lang="en-US" dirty="0" err="1"/>
              <a:t>ödeýärler</a:t>
            </a:r>
            <a:r>
              <a:rPr lang="en-US" dirty="0"/>
              <a:t>. </a:t>
            </a:r>
            <a:r>
              <a:rPr lang="en-US" dirty="0" err="1"/>
              <a:t>Şeýlelikde</a:t>
            </a:r>
            <a:r>
              <a:rPr lang="en-US" dirty="0"/>
              <a:t>, </a:t>
            </a:r>
            <a:r>
              <a:rPr lang="en-US" dirty="0" err="1"/>
              <a:t>temperamentiň</a:t>
            </a:r>
            <a:r>
              <a:rPr lang="en-US" dirty="0"/>
              <a:t> her tipi </a:t>
            </a:r>
            <a:r>
              <a:rPr lang="en-US" dirty="0" err="1"/>
              <a:t>özüne</a:t>
            </a:r>
            <a:r>
              <a:rPr lang="en-US" dirty="0"/>
              <a:t> </a:t>
            </a:r>
            <a:r>
              <a:rPr lang="en-US" dirty="0" err="1"/>
              <a:t>mahsus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häsiýetleri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biri-birinden</a:t>
            </a:r>
            <a:r>
              <a:rPr lang="en-US" dirty="0"/>
              <a:t> </a:t>
            </a:r>
            <a:r>
              <a:rPr lang="en-US" dirty="0" err="1"/>
              <a:t>tapawutlanýar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13863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1203</Words>
  <Application>Microsoft Office PowerPoint</Application>
  <PresentationFormat>Широкоэкранный</PresentationFormat>
  <Paragraphs>64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10</cp:revision>
  <dcterms:created xsi:type="dcterms:W3CDTF">2020-10-09T10:04:24Z</dcterms:created>
  <dcterms:modified xsi:type="dcterms:W3CDTF">2020-10-10T10:15:24Z</dcterms:modified>
</cp:coreProperties>
</file>