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3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19080-EEB2-45A9-B57E-CD744356590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F91F5-7BF5-4492-A8B5-7C26AF726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175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F91F5-7BF5-4492-A8B5-7C26AF7266B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088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55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1645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1846"/>
            <a:ext cx="8856983" cy="7074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6392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4"/>
            <a:ext cx="8784976" cy="7076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1032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928991" cy="710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7307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9548"/>
            <a:ext cx="8784976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7994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640960" cy="22078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9477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712968" cy="17375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323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08" y="0"/>
            <a:ext cx="8964488" cy="6930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2757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6941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57603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</Words>
  <Application>Microsoft Office PowerPoint</Application>
  <PresentationFormat>Экран (4:3)</PresentationFormat>
  <Paragraphs>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</cp:revision>
  <dcterms:created xsi:type="dcterms:W3CDTF">2020-07-01T07:56:02Z</dcterms:created>
  <dcterms:modified xsi:type="dcterms:W3CDTF">2020-11-25T04:51:03Z</dcterms:modified>
</cp:coreProperties>
</file>