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139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7920880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1687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784976" cy="7058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304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702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089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46" y="151518"/>
            <a:ext cx="8712968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361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58760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139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82" y="0"/>
            <a:ext cx="8928992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241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9802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09" y="168301"/>
            <a:ext cx="871296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675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568952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579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36" y="188640"/>
            <a:ext cx="8712968" cy="1728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52385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2020-11-26T07:53:43Z</dcterms:created>
  <dcterms:modified xsi:type="dcterms:W3CDTF">2021-05-07T04:47:05Z</dcterms:modified>
</cp:coreProperties>
</file>