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28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23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8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21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6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37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8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96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77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20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08773-D9B7-40DD-8954-140D784ECED1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98F36-B3C6-409D-9206-233299876E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54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216756"/>
            <a:ext cx="11517923" cy="1928567"/>
          </a:xfrm>
        </p:spPr>
        <p:txBody>
          <a:bodyPr>
            <a:normAutofit/>
          </a:bodyPr>
          <a:lstStyle/>
          <a:p>
            <a:pPr algn="l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1.Ölçeg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2.Geçirilýän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häsiýetnamalary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0485" y="2250831"/>
            <a:ext cx="11517923" cy="4220306"/>
          </a:xfrm>
        </p:spPr>
        <p:txBody>
          <a:bodyPr/>
          <a:lstStyle/>
          <a:p>
            <a:pPr algn="just"/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kesgitlenilmegi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derňelýän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kanunalaýyk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lyk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ölçemäniň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prosessleriň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8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4" y="228600"/>
            <a:ext cx="11614638" cy="6312877"/>
          </a:xfrm>
        </p:spPr>
        <p:txBody>
          <a:bodyPr/>
          <a:lstStyle/>
          <a:p>
            <a:pPr algn="just"/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özleriniň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geçiriliş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alamatlary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ampermetriň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ženiýesiniň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woltmetriň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garşylygynyň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ommetriň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gönümel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r-H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3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Aktiw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naprýaženiý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68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3" y="281354"/>
            <a:ext cx="11623431" cy="6268915"/>
          </a:xfrm>
        </p:spPr>
        <p:txBody>
          <a:bodyPr/>
          <a:lstStyle/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Dinamiki ölçegler.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Absolýut ölçegler.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Otnositel ölçegler.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3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492" y="334107"/>
            <a:ext cx="11655670" cy="6198577"/>
          </a:xfrm>
        </p:spPr>
        <p:txBody>
          <a:bodyPr/>
          <a:lstStyle/>
          <a:p>
            <a:pPr lvl="0" algn="just"/>
            <a:r>
              <a:rPr lang="ru-RU" b="1" dirty="0"/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takyklygy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ýakyndygy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anyklygy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ykl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ýakyndygyny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ýakyndygyn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</a:t>
            </a:r>
            <a:r>
              <a:rPr lang="hr-H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asyl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72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05507"/>
            <a:ext cx="11465169" cy="660302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nätakyklyklara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aýratynlyklara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häsiýetnamalary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Metrologiki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TDS 8.009-92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düzüldi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hem-de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standarty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metrologik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00000"/>
              </a:lnSpc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0000"/>
              </a:lnSpc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serişdesine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nätakyklygyň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0000"/>
              </a:lnSpc>
            </a:pP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nätakyklyklar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serişdesin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nätakyklygyň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derňemek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anyklamak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3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523" y="211015"/>
            <a:ext cx="11632223" cy="6392008"/>
          </a:xfrm>
        </p:spPr>
        <p:txBody>
          <a:bodyPr/>
          <a:lstStyle/>
          <a:p>
            <a:pPr lvl="0"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netijäniň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nätakyklyklarynyň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ähtimallyk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interwalynyň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aňladylyş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formulasy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𝐴; ∆;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hr-H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hr-H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</a:t>
            </a:r>
            <a:r>
              <a:rPr lang="hr-H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A±</a:t>
            </a:r>
            <a:r>
              <a:rPr lang="hr-HR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hr-H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  <a:p>
            <a:pPr algn="just"/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nätakyklyklary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sz="3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sz="3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nätakyklyklaryň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P–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anyklanan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ähtimallyk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652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516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Tema:Ölçeg we ölçeg işleri barada düşünje 1.Ölçeg we ölçeg işleri barada düşünje 2.Geçirilýän ölçegleriň netijesi we hili 3. Ölçegleriň häsiýetnamalary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Tema:Ölçeg we ölçeg işleri barada düşünje 1.Ölçeg we ölçeg işleri barada düşünje 2.Geçirilýän ölçegleriň netijesi we hili 3. Ölçegleriň häsiýetnamalary</dc:title>
  <dc:creator>Аманов Гуйчгельды</dc:creator>
  <cp:lastModifiedBy>Аманов Гуйчгельды</cp:lastModifiedBy>
  <cp:revision>4</cp:revision>
  <dcterms:created xsi:type="dcterms:W3CDTF">2020-12-09T11:27:27Z</dcterms:created>
  <dcterms:modified xsi:type="dcterms:W3CDTF">2020-12-09T11:58:36Z</dcterms:modified>
</cp:coreProperties>
</file>