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6" r:id="rId7"/>
    <p:sldId id="267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CC00CC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31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A6EE-00A8-4E4B-98EB-6DE04B4CFC77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DA582-CA81-4C35-AF09-F34E14485A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1427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A6EE-00A8-4E4B-98EB-6DE04B4CFC77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DA582-CA81-4C35-AF09-F34E14485A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734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A6EE-00A8-4E4B-98EB-6DE04B4CFC77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DA582-CA81-4C35-AF09-F34E14485A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5019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A6EE-00A8-4E4B-98EB-6DE04B4CFC77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DA582-CA81-4C35-AF09-F34E14485A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6627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A6EE-00A8-4E4B-98EB-6DE04B4CFC77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DA582-CA81-4C35-AF09-F34E14485A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5251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A6EE-00A8-4E4B-98EB-6DE04B4CFC77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DA582-CA81-4C35-AF09-F34E14485A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0456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A6EE-00A8-4E4B-98EB-6DE04B4CFC77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DA582-CA81-4C35-AF09-F34E14485A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9588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A6EE-00A8-4E4B-98EB-6DE04B4CFC77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DA582-CA81-4C35-AF09-F34E14485A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6961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A6EE-00A8-4E4B-98EB-6DE04B4CFC77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DA582-CA81-4C35-AF09-F34E14485A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5380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A6EE-00A8-4E4B-98EB-6DE04B4CFC77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DA582-CA81-4C35-AF09-F34E14485A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4421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A6EE-00A8-4E4B-98EB-6DE04B4CFC77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DA582-CA81-4C35-AF09-F34E14485A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1262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CA6EE-00A8-4E4B-98EB-6DE04B4CFC77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DA582-CA81-4C35-AF09-F34E14485A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5022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2015" y="714895"/>
            <a:ext cx="10839796" cy="5370021"/>
          </a:xfrm>
        </p:spPr>
        <p:txBody>
          <a:bodyPr/>
          <a:lstStyle/>
          <a:p>
            <a:r>
              <a:rPr lang="tk-TM" b="1" dirty="0" smtClean="0"/>
              <a:t>Umumy sapagyň</a:t>
            </a:r>
            <a:r>
              <a:rPr lang="ru-RU" b="1" dirty="0" smtClean="0"/>
              <a:t> </a:t>
            </a:r>
            <a:r>
              <a:rPr lang="tk-TM" b="1" dirty="0" err="1"/>
              <a:t>t</a:t>
            </a:r>
            <a:r>
              <a:rPr lang="ru-RU" b="1" dirty="0" err="1" smtClean="0"/>
              <a:t>ema</a:t>
            </a:r>
            <a:r>
              <a:rPr lang="tk-TM" b="1" dirty="0" smtClean="0"/>
              <a:t>sy</a:t>
            </a:r>
            <a:r>
              <a:rPr lang="ru-RU" b="1" dirty="0" smtClean="0"/>
              <a:t>: </a:t>
            </a:r>
            <a:r>
              <a:rPr lang="ru-RU" b="1" dirty="0" err="1"/>
              <a:t>Emosiýalar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duýgular</a:t>
            </a:r>
            <a:endParaRPr lang="ru-RU" dirty="0"/>
          </a:p>
          <a:p>
            <a:r>
              <a:rPr lang="ru-RU" b="1" dirty="0" err="1"/>
              <a:t>Meýilnama</a:t>
            </a:r>
            <a:r>
              <a:rPr lang="ru-RU" b="1" dirty="0"/>
              <a:t>:</a:t>
            </a:r>
            <a:endParaRPr lang="ru-RU" dirty="0"/>
          </a:p>
          <a:p>
            <a:pPr algn="l"/>
            <a:r>
              <a:rPr lang="tk-TM" b="1" dirty="0" smtClean="0"/>
              <a:t>	</a:t>
            </a:r>
            <a:r>
              <a:rPr lang="ru-RU" b="1" dirty="0" smtClean="0"/>
              <a:t>1</a:t>
            </a:r>
            <a:r>
              <a:rPr lang="ru-RU" b="1" dirty="0"/>
              <a:t>. </a:t>
            </a:r>
            <a:r>
              <a:rPr lang="ru-RU" b="1" dirty="0" err="1"/>
              <a:t>Emosiýalar</a:t>
            </a:r>
            <a:r>
              <a:rPr lang="ru-RU" b="1" dirty="0"/>
              <a:t> </a:t>
            </a:r>
            <a:r>
              <a:rPr lang="ru-RU" b="1" dirty="0" err="1"/>
              <a:t>barada</a:t>
            </a:r>
            <a:r>
              <a:rPr lang="ru-RU" b="1" dirty="0"/>
              <a:t> </a:t>
            </a:r>
            <a:r>
              <a:rPr lang="ru-RU" b="1" dirty="0" err="1"/>
              <a:t>düşünje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tk-TM" b="1" dirty="0" smtClean="0"/>
              <a:t>	</a:t>
            </a:r>
            <a:r>
              <a:rPr lang="ru-RU" b="1" dirty="0" smtClean="0"/>
              <a:t>2</a:t>
            </a:r>
            <a:r>
              <a:rPr lang="ru-RU" b="1" dirty="0"/>
              <a:t>. </a:t>
            </a:r>
            <a:r>
              <a:rPr lang="ru-RU" b="1" dirty="0" err="1"/>
              <a:t>Emosiýalaryň</a:t>
            </a:r>
            <a:r>
              <a:rPr lang="ru-RU" b="1" dirty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iş-durmuşyny</a:t>
            </a:r>
            <a:r>
              <a:rPr lang="ru-RU" b="1" dirty="0"/>
              <a:t> </a:t>
            </a:r>
            <a:r>
              <a:rPr lang="ru-RU" b="1" dirty="0" err="1"/>
              <a:t>beden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şahsyýet</a:t>
            </a:r>
            <a:r>
              <a:rPr lang="ru-RU" b="1" dirty="0"/>
              <a:t> </a:t>
            </a:r>
            <a:r>
              <a:rPr lang="ru-RU" b="1" dirty="0" err="1"/>
              <a:t>hökmünde</a:t>
            </a:r>
            <a:r>
              <a:rPr lang="ru-RU" b="1" dirty="0"/>
              <a:t> </a:t>
            </a:r>
            <a:r>
              <a:rPr lang="ru-RU" b="1" dirty="0" err="1"/>
              <a:t>dolandyryş</a:t>
            </a:r>
            <a:r>
              <a:rPr lang="ru-RU" b="1" dirty="0"/>
              <a:t> </a:t>
            </a:r>
            <a:r>
              <a:rPr lang="ru-RU" b="1" dirty="0" err="1"/>
              <a:t>aýratynlyklary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tk-TM" b="1" dirty="0" smtClean="0"/>
              <a:t>	</a:t>
            </a:r>
            <a:r>
              <a:rPr lang="ru-RU" b="1" dirty="0" smtClean="0"/>
              <a:t>3</a:t>
            </a:r>
            <a:r>
              <a:rPr lang="ru-RU" b="1" dirty="0"/>
              <a:t>. </a:t>
            </a:r>
            <a:r>
              <a:rPr lang="ru-RU" b="1" dirty="0" err="1"/>
              <a:t>Emosiýanyň</a:t>
            </a:r>
            <a:r>
              <a:rPr lang="ru-RU" b="1" dirty="0"/>
              <a:t> </a:t>
            </a:r>
            <a:r>
              <a:rPr lang="ru-RU" b="1" dirty="0" err="1"/>
              <a:t>hyzmatlary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görnüşleri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tk-TM" b="1" dirty="0" smtClean="0"/>
              <a:t>	</a:t>
            </a:r>
            <a:r>
              <a:rPr lang="ru-RU" b="1" dirty="0" smtClean="0"/>
              <a:t>4</a:t>
            </a:r>
            <a:r>
              <a:rPr lang="ru-RU" b="1" dirty="0"/>
              <a:t>. </a:t>
            </a:r>
            <a:r>
              <a:rPr lang="ru-RU" b="1" dirty="0" err="1"/>
              <a:t>Duýgy</a:t>
            </a:r>
            <a:r>
              <a:rPr lang="ru-RU" b="1" dirty="0"/>
              <a:t> </a:t>
            </a:r>
            <a:r>
              <a:rPr lang="ru-RU" b="1" dirty="0" err="1"/>
              <a:t>barada</a:t>
            </a:r>
            <a:r>
              <a:rPr lang="ru-RU" b="1" dirty="0"/>
              <a:t> </a:t>
            </a:r>
            <a:r>
              <a:rPr lang="ru-RU" b="1" dirty="0" err="1"/>
              <a:t>düşünje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tk-TM" b="1" dirty="0" smtClean="0"/>
              <a:t>	</a:t>
            </a:r>
            <a:r>
              <a:rPr lang="ru-RU" b="1" dirty="0" smtClean="0"/>
              <a:t>5</a:t>
            </a:r>
            <a:r>
              <a:rPr lang="ru-RU" b="1" dirty="0"/>
              <a:t>. Duýgy </a:t>
            </a:r>
            <a:r>
              <a:rPr lang="ru-RU" b="1" dirty="0" err="1"/>
              <a:t>emoisiýanyň</a:t>
            </a:r>
            <a:r>
              <a:rPr lang="ru-RU" b="1" dirty="0"/>
              <a:t> </a:t>
            </a:r>
            <a:r>
              <a:rPr lang="ru-RU" b="1" dirty="0" err="1"/>
              <a:t>sazlaşyklygynyň</a:t>
            </a:r>
            <a:r>
              <a:rPr lang="ru-RU" b="1" dirty="0"/>
              <a:t> </a:t>
            </a:r>
            <a:r>
              <a:rPr lang="ru-RU" b="1" dirty="0" err="1"/>
              <a:t>görnüşleri</a:t>
            </a:r>
            <a:r>
              <a:rPr lang="ru-RU" b="1" dirty="0"/>
              <a:t>, </a:t>
            </a:r>
            <a:r>
              <a:rPr lang="ru-RU" b="1" dirty="0" err="1"/>
              <a:t>duýgy</a:t>
            </a:r>
            <a:r>
              <a:rPr lang="ru-RU" b="1" dirty="0"/>
              <a:t> </a:t>
            </a:r>
            <a:r>
              <a:rPr lang="ru-RU" b="1" dirty="0" err="1"/>
              <a:t>öwüşgini</a:t>
            </a:r>
            <a:r>
              <a:rPr lang="ru-RU" b="1" dirty="0"/>
              <a:t>, </a:t>
            </a:r>
            <a:r>
              <a:rPr lang="ru-RU" b="1" dirty="0" err="1"/>
              <a:t>hususy</a:t>
            </a:r>
            <a:r>
              <a:rPr lang="ru-RU" b="1" dirty="0"/>
              <a:t> </a:t>
            </a:r>
            <a:r>
              <a:rPr lang="ru-RU" b="1" dirty="0" err="1"/>
              <a:t>emosiýa</a:t>
            </a:r>
            <a:r>
              <a:rPr lang="ru-RU" b="1" dirty="0"/>
              <a:t>, </a:t>
            </a:r>
            <a:r>
              <a:rPr lang="ru-RU" b="1" dirty="0" err="1"/>
              <a:t>effektler</a:t>
            </a:r>
            <a:r>
              <a:rPr lang="ru-RU" b="1" dirty="0"/>
              <a:t>, </a:t>
            </a:r>
            <a:r>
              <a:rPr lang="ru-RU" b="1" dirty="0" err="1"/>
              <a:t>dartgynlylyk</a:t>
            </a:r>
            <a:r>
              <a:rPr lang="ru-RU" b="1" dirty="0"/>
              <a:t>, </a:t>
            </a:r>
            <a:r>
              <a:rPr lang="ru-RU" b="1" dirty="0" err="1"/>
              <a:t>lapykeçlik</a:t>
            </a:r>
            <a:r>
              <a:rPr lang="ru-RU" b="1" dirty="0"/>
              <a:t>, </a:t>
            </a:r>
            <a:r>
              <a:rPr lang="ru-RU" b="1" dirty="0" err="1"/>
              <a:t>keýp</a:t>
            </a:r>
            <a:r>
              <a:rPr lang="ru-RU" b="1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1394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81890"/>
            <a:ext cx="10515600" cy="59186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k-TM" sz="3200" b="1" dirty="0" smtClean="0"/>
              <a:t>	</a:t>
            </a:r>
            <a:r>
              <a:rPr lang="ru-RU" sz="3200" b="1" dirty="0" smtClean="0"/>
              <a:t>Adam </a:t>
            </a:r>
            <a:r>
              <a:rPr lang="ru-RU" sz="3200" b="1" dirty="0" err="1"/>
              <a:t>daşky</a:t>
            </a:r>
            <a:r>
              <a:rPr lang="ru-RU" sz="3200" b="1" dirty="0"/>
              <a:t> </a:t>
            </a:r>
            <a:r>
              <a:rPr lang="ru-RU" sz="3200" b="1" dirty="0" err="1"/>
              <a:t>dünýädäki</a:t>
            </a:r>
            <a:r>
              <a:rPr lang="ru-RU" sz="3200" b="1" dirty="0"/>
              <a:t> </a:t>
            </a:r>
            <a:r>
              <a:rPr lang="ru-RU" sz="3200" b="1" dirty="0" err="1"/>
              <a:t>predmetleri</a:t>
            </a:r>
            <a:r>
              <a:rPr lang="ru-RU" sz="3200" b="1" dirty="0"/>
              <a:t>, </a:t>
            </a:r>
            <a:r>
              <a:rPr lang="ru-RU" sz="3200" b="1" dirty="0" err="1"/>
              <a:t>hadysalary</a:t>
            </a:r>
            <a:r>
              <a:rPr lang="ru-RU" sz="3200" b="1" dirty="0"/>
              <a:t> </a:t>
            </a:r>
            <a:r>
              <a:rPr lang="ru-RU" sz="3200" b="1" dirty="0" err="1"/>
              <a:t>we</a:t>
            </a:r>
            <a:r>
              <a:rPr lang="ru-RU" sz="3200" b="1" dirty="0"/>
              <a:t> </a:t>
            </a:r>
            <a:r>
              <a:rPr lang="ru-RU" sz="3200" b="1" dirty="0" err="1"/>
              <a:t>wakalary</a:t>
            </a:r>
            <a:r>
              <a:rPr lang="ru-RU" sz="3200" b="1" dirty="0"/>
              <a:t> </a:t>
            </a:r>
            <a:r>
              <a:rPr lang="ru-RU" sz="3200" b="1" dirty="0" err="1"/>
              <a:t>kabul</a:t>
            </a:r>
            <a:r>
              <a:rPr lang="ru-RU" sz="3200" b="1" dirty="0"/>
              <a:t> </a:t>
            </a:r>
            <a:r>
              <a:rPr lang="ru-RU" sz="3200" b="1" dirty="0" err="1"/>
              <a:t>eden</a:t>
            </a:r>
            <a:r>
              <a:rPr lang="ru-RU" sz="3200" b="1" dirty="0"/>
              <a:t> </a:t>
            </a:r>
            <a:r>
              <a:rPr lang="ru-RU" sz="3200" b="1" dirty="0" err="1"/>
              <a:t>halatynda</a:t>
            </a:r>
            <a:r>
              <a:rPr lang="ru-RU" sz="3200" b="1" dirty="0"/>
              <a:t> </a:t>
            </a:r>
            <a:r>
              <a:rPr lang="ru-RU" sz="3200" b="1" dirty="0" err="1"/>
              <a:t>özboluşly</a:t>
            </a:r>
            <a:r>
              <a:rPr lang="ru-RU" sz="3200" b="1" dirty="0"/>
              <a:t> </a:t>
            </a:r>
            <a:r>
              <a:rPr lang="ru-RU" sz="3200" b="1" dirty="0" err="1"/>
              <a:t>ýagdaýlary</a:t>
            </a:r>
            <a:r>
              <a:rPr lang="ru-RU" sz="3200" b="1" dirty="0"/>
              <a:t> </a:t>
            </a:r>
            <a:r>
              <a:rPr lang="ru-RU" sz="3200" b="1" dirty="0" err="1"/>
              <a:t>başyndan</a:t>
            </a:r>
            <a:r>
              <a:rPr lang="ru-RU" sz="3200" b="1" dirty="0"/>
              <a:t> </a:t>
            </a:r>
            <a:r>
              <a:rPr lang="ru-RU" sz="3200" b="1" dirty="0" err="1"/>
              <a:t>geçirýär</a:t>
            </a:r>
            <a:r>
              <a:rPr lang="ru-RU" sz="3200" b="1" dirty="0"/>
              <a:t>. </a:t>
            </a:r>
            <a:r>
              <a:rPr lang="ru-RU" sz="3200" b="1" dirty="0" err="1"/>
              <a:t>Adam</a:t>
            </a:r>
            <a:r>
              <a:rPr lang="ru-RU" sz="3200" b="1" dirty="0"/>
              <a:t> </a:t>
            </a:r>
            <a:r>
              <a:rPr lang="ru-RU" sz="3200" b="1" dirty="0" err="1"/>
              <a:t>predmetler</a:t>
            </a:r>
            <a:r>
              <a:rPr lang="ru-RU" sz="3200" b="1" dirty="0"/>
              <a:t> </a:t>
            </a:r>
            <a:r>
              <a:rPr lang="ru-RU" sz="3200" b="1" dirty="0" err="1"/>
              <a:t>bilen</a:t>
            </a:r>
            <a:r>
              <a:rPr lang="ru-RU" sz="3200" b="1" dirty="0"/>
              <a:t> </a:t>
            </a:r>
            <a:r>
              <a:rPr lang="ru-RU" sz="3200" b="1" dirty="0" err="1"/>
              <a:t>sowuk</a:t>
            </a:r>
            <a:r>
              <a:rPr lang="ru-RU" sz="3200" b="1" dirty="0"/>
              <a:t> </a:t>
            </a:r>
            <a:r>
              <a:rPr lang="ru-RU" sz="3200" b="1" dirty="0" err="1"/>
              <a:t>aragatnaşyk</a:t>
            </a:r>
            <a:r>
              <a:rPr lang="ru-RU" sz="3200" b="1" dirty="0"/>
              <a:t> </a:t>
            </a:r>
            <a:r>
              <a:rPr lang="ru-RU" sz="3200" b="1" dirty="0" err="1"/>
              <a:t>saklamaýar</a:t>
            </a:r>
            <a:r>
              <a:rPr lang="ru-RU" sz="3200" b="1" dirty="0"/>
              <a:t>. </a:t>
            </a:r>
            <a:r>
              <a:rPr lang="ru-RU" sz="3200" b="1" dirty="0" err="1"/>
              <a:t>Ol</a:t>
            </a:r>
            <a:r>
              <a:rPr lang="ru-RU" sz="3200" b="1" dirty="0"/>
              <a:t> </a:t>
            </a:r>
            <a:r>
              <a:rPr lang="ru-RU" sz="3200" b="1" dirty="0" err="1"/>
              <a:t>daş-töweregindäki</a:t>
            </a:r>
            <a:r>
              <a:rPr lang="ru-RU" sz="3200" b="1" dirty="0"/>
              <a:t> </a:t>
            </a:r>
            <a:r>
              <a:rPr lang="ru-RU" sz="3200" b="1" dirty="0" err="1"/>
              <a:t>predmetleriň</a:t>
            </a:r>
            <a:r>
              <a:rPr lang="ru-RU" sz="3200" b="1" dirty="0"/>
              <a:t>, </a:t>
            </a:r>
            <a:r>
              <a:rPr lang="ru-RU" sz="3200" b="1" dirty="0" err="1"/>
              <a:t>hadysalaryň</a:t>
            </a:r>
            <a:r>
              <a:rPr lang="ru-RU" sz="3200" b="1" dirty="0"/>
              <a:t>, </a:t>
            </a:r>
            <a:r>
              <a:rPr lang="ru-RU" sz="3200" b="1" dirty="0" err="1"/>
              <a:t>adamlaryň</a:t>
            </a:r>
            <a:r>
              <a:rPr lang="ru-RU" sz="3200" b="1" dirty="0"/>
              <a:t> </a:t>
            </a:r>
            <a:r>
              <a:rPr lang="ru-RU" sz="3200" b="1" dirty="0" err="1"/>
              <a:t>täsiri</a:t>
            </a:r>
            <a:r>
              <a:rPr lang="ru-RU" sz="3200" b="1" dirty="0"/>
              <a:t> </a:t>
            </a:r>
            <a:r>
              <a:rPr lang="ru-RU" sz="3200" b="1" dirty="0" err="1"/>
              <a:t>esasynda</a:t>
            </a:r>
            <a:r>
              <a:rPr lang="ru-RU" sz="3200" b="1" dirty="0"/>
              <a:t> </a:t>
            </a:r>
            <a:r>
              <a:rPr lang="ru-RU" sz="3200" b="1" dirty="0" err="1"/>
              <a:t>öz</a:t>
            </a:r>
            <a:r>
              <a:rPr lang="ru-RU" sz="3200" b="1" dirty="0"/>
              <a:t> </a:t>
            </a:r>
            <a:r>
              <a:rPr lang="ru-RU" sz="3200" b="1" dirty="0" err="1"/>
              <a:t>içki</a:t>
            </a:r>
            <a:r>
              <a:rPr lang="ru-RU" sz="3200" b="1" dirty="0"/>
              <a:t> </a:t>
            </a:r>
            <a:r>
              <a:rPr lang="ru-RU" sz="3200" b="1" dirty="0" err="1"/>
              <a:t>joşgunyny</a:t>
            </a:r>
            <a:r>
              <a:rPr lang="ru-RU" sz="3200" b="1" dirty="0"/>
              <a:t> </a:t>
            </a:r>
            <a:r>
              <a:rPr lang="ru-RU" sz="3200" b="1" dirty="0" err="1"/>
              <a:t>ýüze</a:t>
            </a:r>
            <a:r>
              <a:rPr lang="ru-RU" sz="3200" b="1" dirty="0"/>
              <a:t> </a:t>
            </a:r>
            <a:r>
              <a:rPr lang="ru-RU" sz="3200" b="1" dirty="0" err="1"/>
              <a:t>çykarýar</a:t>
            </a:r>
            <a:r>
              <a:rPr lang="ru-RU" sz="3200" b="1" dirty="0"/>
              <a:t>. </a:t>
            </a:r>
            <a:r>
              <a:rPr lang="ru-RU" sz="3200" b="1" dirty="0" err="1"/>
              <a:t>Adamy</a:t>
            </a:r>
            <a:r>
              <a:rPr lang="ru-RU" sz="3200" b="1" dirty="0"/>
              <a:t> </a:t>
            </a:r>
            <a:r>
              <a:rPr lang="ru-RU" sz="3200" b="1" dirty="0" err="1"/>
              <a:t>durmuşda</a:t>
            </a:r>
            <a:r>
              <a:rPr lang="ru-RU" sz="3200" b="1" dirty="0"/>
              <a:t> </a:t>
            </a:r>
            <a:r>
              <a:rPr lang="ru-RU" sz="3200" b="1" dirty="0" err="1"/>
              <a:t>bir</a:t>
            </a:r>
            <a:r>
              <a:rPr lang="ru-RU" sz="3200" b="1" dirty="0"/>
              <a:t> </a:t>
            </a:r>
            <a:r>
              <a:rPr lang="ru-RU" sz="3200" b="1" dirty="0" err="1"/>
              <a:t>hadysa</a:t>
            </a:r>
            <a:r>
              <a:rPr lang="ru-RU" sz="3200" b="1" dirty="0"/>
              <a:t> </a:t>
            </a:r>
            <a:r>
              <a:rPr lang="ru-RU" sz="3200" b="1" dirty="0" err="1"/>
              <a:t>begendirse</a:t>
            </a:r>
            <a:r>
              <a:rPr lang="ru-RU" sz="3200" b="1" dirty="0"/>
              <a:t>, </a:t>
            </a:r>
            <a:r>
              <a:rPr lang="ru-RU" sz="3200" b="1" dirty="0" err="1"/>
              <a:t>başga</a:t>
            </a:r>
            <a:r>
              <a:rPr lang="ru-RU" sz="3200" b="1" dirty="0"/>
              <a:t> </a:t>
            </a:r>
            <a:r>
              <a:rPr lang="ru-RU" sz="3200" b="1" dirty="0" err="1"/>
              <a:t>bir</a:t>
            </a:r>
            <a:r>
              <a:rPr lang="ru-RU" sz="3200" b="1" dirty="0"/>
              <a:t> </a:t>
            </a:r>
            <a:r>
              <a:rPr lang="ru-RU" sz="3200" b="1" dirty="0" err="1"/>
              <a:t>ýagdaý</a:t>
            </a:r>
            <a:r>
              <a:rPr lang="ru-RU" sz="3200" b="1" dirty="0"/>
              <a:t> </a:t>
            </a:r>
            <a:r>
              <a:rPr lang="ru-RU" sz="3200" b="1" dirty="0" err="1"/>
              <a:t>gynandyrýar</a:t>
            </a:r>
            <a:r>
              <a:rPr lang="ru-RU" sz="3200" b="1" dirty="0"/>
              <a:t>, </a:t>
            </a:r>
            <a:r>
              <a:rPr lang="ru-RU" sz="3200" b="1" dirty="0" err="1"/>
              <a:t>gaharyny</a:t>
            </a:r>
            <a:r>
              <a:rPr lang="ru-RU" sz="3200" b="1" dirty="0"/>
              <a:t> </a:t>
            </a:r>
            <a:r>
              <a:rPr lang="ru-RU" sz="3200" b="1" dirty="0" err="1"/>
              <a:t>getirýär</a:t>
            </a:r>
            <a:r>
              <a:rPr lang="ru-RU" sz="3200" b="1" dirty="0"/>
              <a:t>, </a:t>
            </a:r>
            <a:r>
              <a:rPr lang="ru-RU" sz="3200" b="1" dirty="0" err="1"/>
              <a:t>bir</a:t>
            </a:r>
            <a:r>
              <a:rPr lang="ru-RU" sz="3200" b="1" dirty="0"/>
              <a:t> </a:t>
            </a:r>
            <a:r>
              <a:rPr lang="ru-RU" sz="3200" b="1" dirty="0" err="1"/>
              <a:t>zada</a:t>
            </a:r>
            <a:r>
              <a:rPr lang="ru-RU" sz="3200" b="1" dirty="0"/>
              <a:t> </a:t>
            </a:r>
            <a:r>
              <a:rPr lang="ru-RU" sz="3200" b="1" dirty="0" err="1"/>
              <a:t>guwansa</a:t>
            </a:r>
            <a:r>
              <a:rPr lang="ru-RU" sz="3200" b="1" dirty="0"/>
              <a:t>, </a:t>
            </a:r>
            <a:r>
              <a:rPr lang="ru-RU" sz="3200" b="1" dirty="0" err="1"/>
              <a:t>başga</a:t>
            </a:r>
            <a:r>
              <a:rPr lang="ru-RU" sz="3200" b="1" dirty="0"/>
              <a:t> </a:t>
            </a:r>
            <a:r>
              <a:rPr lang="ru-RU" sz="3200" b="1" dirty="0" err="1"/>
              <a:t>bir</a:t>
            </a:r>
            <a:r>
              <a:rPr lang="ru-RU" sz="3200" b="1" dirty="0"/>
              <a:t> </a:t>
            </a:r>
            <a:r>
              <a:rPr lang="ru-RU" sz="3200" b="1" dirty="0" err="1"/>
              <a:t>zada</a:t>
            </a:r>
            <a:r>
              <a:rPr lang="ru-RU" sz="3200" b="1" dirty="0"/>
              <a:t> </a:t>
            </a:r>
            <a:r>
              <a:rPr lang="ru-RU" sz="3200" b="1" dirty="0" err="1"/>
              <a:t>ynjalyksyzlanýar</a:t>
            </a:r>
            <a:r>
              <a:rPr lang="ru-RU" sz="3200" b="1" dirty="0"/>
              <a:t>, </a:t>
            </a:r>
            <a:r>
              <a:rPr lang="ru-RU" sz="3200" b="1" dirty="0" err="1"/>
              <a:t>tolgunýar</a:t>
            </a:r>
            <a:r>
              <a:rPr lang="ru-RU" sz="3200" b="1" dirty="0"/>
              <a:t>, </a:t>
            </a:r>
            <a:r>
              <a:rPr lang="ru-RU" sz="3200" b="1" dirty="0" err="1"/>
              <a:t>işinde</a:t>
            </a:r>
            <a:r>
              <a:rPr lang="ru-RU" sz="3200" b="1" dirty="0"/>
              <a:t> </a:t>
            </a:r>
            <a:r>
              <a:rPr lang="ru-RU" sz="3200" b="1" dirty="0" err="1"/>
              <a:t>jogapkärçilik</a:t>
            </a:r>
            <a:r>
              <a:rPr lang="ru-RU" sz="3200" b="1" dirty="0"/>
              <a:t>, </a:t>
            </a:r>
            <a:r>
              <a:rPr lang="ru-RU" sz="3200" b="1" dirty="0" err="1"/>
              <a:t>borçlulyk</a:t>
            </a:r>
            <a:r>
              <a:rPr lang="ru-RU" sz="3200" b="1" dirty="0"/>
              <a:t> </a:t>
            </a:r>
            <a:r>
              <a:rPr lang="ru-RU" sz="3200" b="1" dirty="0" err="1"/>
              <a:t>duýgularyny</a:t>
            </a:r>
            <a:r>
              <a:rPr lang="ru-RU" sz="3200" b="1" dirty="0"/>
              <a:t> </a:t>
            </a:r>
            <a:r>
              <a:rPr lang="ru-RU" sz="3200" b="1" dirty="0" err="1"/>
              <a:t>başyndan</a:t>
            </a:r>
            <a:r>
              <a:rPr lang="ru-RU" sz="3200" b="1" dirty="0"/>
              <a:t> </a:t>
            </a:r>
            <a:r>
              <a:rPr lang="ru-RU" sz="3200" b="1" dirty="0" err="1"/>
              <a:t>geçirýär</a:t>
            </a:r>
            <a:r>
              <a:rPr lang="ru-RU" sz="3200" b="1" dirty="0"/>
              <a:t>. </a:t>
            </a:r>
            <a:r>
              <a:rPr lang="ru-RU" sz="3200" b="1" dirty="0" err="1"/>
              <a:t>Elbetde</a:t>
            </a:r>
            <a:r>
              <a:rPr lang="ru-RU" sz="3200" b="1" dirty="0"/>
              <a:t>, </a:t>
            </a:r>
            <a:r>
              <a:rPr lang="ru-RU" sz="3200" b="1" dirty="0" err="1"/>
              <a:t>bu</a:t>
            </a:r>
            <a:r>
              <a:rPr lang="ru-RU" sz="3200" b="1" dirty="0"/>
              <a:t> </a:t>
            </a:r>
            <a:r>
              <a:rPr lang="ru-RU" sz="3200" b="1" dirty="0" err="1"/>
              <a:t>prosesleriň</a:t>
            </a:r>
            <a:r>
              <a:rPr lang="ru-RU" sz="3200" b="1" dirty="0"/>
              <a:t> </a:t>
            </a:r>
            <a:r>
              <a:rPr lang="ru-RU" sz="3200" b="1" dirty="0" err="1"/>
              <a:t>ählisi</a:t>
            </a:r>
            <a:r>
              <a:rPr lang="ru-RU" sz="3200" b="1" dirty="0"/>
              <a:t> </a:t>
            </a:r>
            <a:r>
              <a:rPr lang="ru-RU" sz="3200" b="1" dirty="0" err="1"/>
              <a:t>begenmek</a:t>
            </a:r>
            <a:r>
              <a:rPr lang="ru-RU" sz="3200" b="1" dirty="0"/>
              <a:t>, </a:t>
            </a:r>
            <a:r>
              <a:rPr lang="ru-RU" sz="3200" b="1" dirty="0" err="1"/>
              <a:t>gynanmak</a:t>
            </a:r>
            <a:r>
              <a:rPr lang="ru-RU" sz="3200" b="1" dirty="0"/>
              <a:t>, </a:t>
            </a:r>
            <a:r>
              <a:rPr lang="ru-RU" sz="3200" b="1" dirty="0" err="1"/>
              <a:t>gorkmak</a:t>
            </a:r>
            <a:r>
              <a:rPr lang="ru-RU" sz="3200" b="1" dirty="0"/>
              <a:t>, </a:t>
            </a:r>
            <a:r>
              <a:rPr lang="ru-RU" sz="3200" b="1" dirty="0" err="1"/>
              <a:t>aglamak-gülmek</a:t>
            </a:r>
            <a:r>
              <a:rPr lang="ru-RU" sz="3200" b="1" dirty="0"/>
              <a:t>, </a:t>
            </a:r>
            <a:r>
              <a:rPr lang="ru-RU" sz="3200" b="1" dirty="0" err="1"/>
              <a:t>gaharlanmak</a:t>
            </a:r>
            <a:r>
              <a:rPr lang="ru-RU" sz="3200" b="1" dirty="0"/>
              <a:t>, </a:t>
            </a:r>
            <a:r>
              <a:rPr lang="en-US" sz="3200" b="1" dirty="0" err="1"/>
              <a:t>jogapkärçiligiňi</a:t>
            </a:r>
            <a:r>
              <a:rPr lang="en-US" sz="3200" b="1" dirty="0"/>
              <a:t> we </a:t>
            </a:r>
            <a:r>
              <a:rPr lang="en-US" sz="3200" b="1" dirty="0" err="1"/>
              <a:t>borjuňy</a:t>
            </a:r>
            <a:r>
              <a:rPr lang="en-US" sz="3200" b="1" dirty="0"/>
              <a:t> </a:t>
            </a:r>
            <a:r>
              <a:rPr lang="en-US" sz="3200" b="1" dirty="0" err="1"/>
              <a:t>duýmak</a:t>
            </a:r>
            <a:r>
              <a:rPr lang="en-US" sz="3200" b="1" dirty="0"/>
              <a:t> we </a:t>
            </a:r>
            <a:r>
              <a:rPr lang="en-US" sz="3200" b="1" dirty="0" err="1"/>
              <a:t>ş.m</a:t>
            </a:r>
            <a:r>
              <a:rPr lang="en-US" sz="3200" b="1" dirty="0"/>
              <a:t>. </a:t>
            </a:r>
            <a:r>
              <a:rPr lang="en-US" sz="3200" b="1" dirty="0" err="1"/>
              <a:t>adamyň</a:t>
            </a:r>
            <a:r>
              <a:rPr lang="en-US" sz="3200" b="1" dirty="0"/>
              <a:t> </a:t>
            </a:r>
            <a:r>
              <a:rPr lang="en-US" sz="3200" b="1" dirty="0" err="1"/>
              <a:t>emosiyalary</a:t>
            </a:r>
            <a:r>
              <a:rPr lang="en-US" sz="3200" b="1" dirty="0"/>
              <a:t>, </a:t>
            </a:r>
            <a:r>
              <a:rPr lang="en-US" sz="3200" b="1" dirty="0" err="1"/>
              <a:t>joşgunlary</a:t>
            </a:r>
            <a:r>
              <a:rPr lang="en-US" sz="3200" b="1" dirty="0"/>
              <a:t> we </a:t>
            </a:r>
            <a:r>
              <a:rPr lang="en-US" sz="3200" b="1" dirty="0" err="1"/>
              <a:t>duýgularydyr</a:t>
            </a:r>
            <a:r>
              <a:rPr lang="en-US" sz="3200" b="1" dirty="0"/>
              <a:t>. Adam </a:t>
            </a:r>
            <a:r>
              <a:rPr lang="en-US" sz="3200" b="1" dirty="0" err="1"/>
              <a:t>emosiýalary</a:t>
            </a:r>
            <a:r>
              <a:rPr lang="en-US" sz="3200" b="1" dirty="0"/>
              <a:t> we </a:t>
            </a:r>
            <a:r>
              <a:rPr lang="en-US" sz="3200" b="1" dirty="0" err="1"/>
              <a:t>duýgulary</a:t>
            </a:r>
            <a:r>
              <a:rPr lang="en-US" sz="3200" b="1" dirty="0"/>
              <a:t> </a:t>
            </a:r>
            <a:r>
              <a:rPr lang="en-US" sz="3200" b="1" dirty="0" err="1"/>
              <a:t>elmydama</a:t>
            </a:r>
            <a:r>
              <a:rPr lang="en-US" sz="3200" b="1" dirty="0"/>
              <a:t> </a:t>
            </a:r>
            <a:r>
              <a:rPr lang="en-US" sz="3200" b="1" dirty="0" err="1"/>
              <a:t>başdan</a:t>
            </a:r>
            <a:r>
              <a:rPr lang="en-US" sz="3200" b="1" dirty="0"/>
              <a:t> </a:t>
            </a:r>
            <a:r>
              <a:rPr lang="en-US" sz="3200" b="1" dirty="0" err="1"/>
              <a:t>geçirip</a:t>
            </a:r>
            <a:r>
              <a:rPr lang="en-US" sz="3200" b="1" dirty="0"/>
              <a:t> </a:t>
            </a:r>
            <a:r>
              <a:rPr lang="en-US" sz="3200" b="1" dirty="0" err="1"/>
              <a:t>durýar</a:t>
            </a:r>
            <a:r>
              <a:rPr lang="en-US" sz="3200" b="1" dirty="0"/>
              <a:t>.</a:t>
            </a:r>
            <a:endParaRPr lang="ru-RU" sz="32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9457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31520"/>
            <a:ext cx="10515600" cy="560277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i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Emosiýalar</a:t>
            </a:r>
            <a:r>
              <a:rPr lang="en-US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</a:t>
            </a:r>
            <a:r>
              <a:rPr lang="en-US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duýgular</a:t>
            </a:r>
            <a:r>
              <a:rPr lang="en-US" b="1" dirty="0"/>
              <a:t>– </a:t>
            </a:r>
            <a:r>
              <a:rPr lang="en-US" b="1" dirty="0" err="1"/>
              <a:t>bu</a:t>
            </a:r>
            <a:r>
              <a:rPr lang="en-US" b="1" dirty="0"/>
              <a:t> </a:t>
            </a:r>
            <a:r>
              <a:rPr lang="en-US" b="1" dirty="0" err="1"/>
              <a:t>adamyň</a:t>
            </a:r>
            <a:r>
              <a:rPr lang="en-US" b="1" dirty="0"/>
              <a:t> </a:t>
            </a:r>
            <a:r>
              <a:rPr lang="en-US" b="1" dirty="0" err="1"/>
              <a:t>daş-töweregindäki</a:t>
            </a:r>
            <a:r>
              <a:rPr lang="en-US" b="1" dirty="0"/>
              <a:t> </a:t>
            </a:r>
            <a:r>
              <a:rPr lang="en-US" b="1" dirty="0" err="1"/>
              <a:t>zatlara</a:t>
            </a:r>
            <a:r>
              <a:rPr lang="en-US" b="1" dirty="0"/>
              <a:t> we </a:t>
            </a:r>
            <a:r>
              <a:rPr lang="en-US" b="1" dirty="0" err="1"/>
              <a:t>öz-özüne</a:t>
            </a:r>
            <a:r>
              <a:rPr lang="en-US" b="1" dirty="0"/>
              <a:t> </a:t>
            </a:r>
            <a:r>
              <a:rPr lang="en-US" b="1" dirty="0" err="1"/>
              <a:t>bolan</a:t>
            </a:r>
            <a:r>
              <a:rPr lang="en-US" b="1" dirty="0"/>
              <a:t> </a:t>
            </a:r>
            <a:r>
              <a:rPr lang="en-US" b="1" dirty="0" err="1"/>
              <a:t>gatnaşygyny</a:t>
            </a:r>
            <a:r>
              <a:rPr lang="en-US" b="1" dirty="0"/>
              <a:t> </a:t>
            </a:r>
            <a:r>
              <a:rPr lang="en-US" b="1" dirty="0" err="1"/>
              <a:t>bildirýän</a:t>
            </a:r>
            <a:r>
              <a:rPr lang="en-US" b="1" dirty="0"/>
              <a:t> </a:t>
            </a:r>
            <a:r>
              <a:rPr lang="en-US" b="1" dirty="0" err="1"/>
              <a:t>psihiki</a:t>
            </a:r>
            <a:r>
              <a:rPr lang="en-US" b="1" dirty="0"/>
              <a:t> </a:t>
            </a:r>
            <a:r>
              <a:rPr lang="en-US" b="1" dirty="0" err="1"/>
              <a:t>prosesdir</a:t>
            </a:r>
            <a:r>
              <a:rPr lang="en-US" b="1" dirty="0"/>
              <a:t>. </a:t>
            </a:r>
            <a:r>
              <a:rPr lang="en-US" b="1" dirty="0" err="1"/>
              <a:t>Emosiýa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duýgy</a:t>
            </a:r>
            <a:r>
              <a:rPr lang="en-US" b="1" dirty="0"/>
              <a:t> </a:t>
            </a:r>
            <a:r>
              <a:rPr lang="en-US" b="1" dirty="0" err="1"/>
              <a:t>düşünjesi</a:t>
            </a:r>
            <a:r>
              <a:rPr lang="en-US" b="1" dirty="0"/>
              <a:t> </a:t>
            </a:r>
            <a:r>
              <a:rPr lang="en-US" b="1" dirty="0" err="1"/>
              <a:t>biri-biri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sinonim</a:t>
            </a:r>
            <a:r>
              <a:rPr lang="en-US" b="1" dirty="0"/>
              <a:t> </a:t>
            </a:r>
            <a:r>
              <a:rPr lang="en-US" b="1" dirty="0" err="1"/>
              <a:t>görnüşinde</a:t>
            </a:r>
            <a:r>
              <a:rPr lang="en-US" b="1" dirty="0"/>
              <a:t> </a:t>
            </a:r>
            <a:r>
              <a:rPr lang="en-US" b="1" dirty="0" err="1"/>
              <a:t>aňladylsa</a:t>
            </a:r>
            <a:r>
              <a:rPr lang="ru-RU" b="1" dirty="0"/>
              <a:t>-</a:t>
            </a:r>
            <a:r>
              <a:rPr lang="en-US" b="1" dirty="0"/>
              <a:t>da </a:t>
            </a:r>
            <a:r>
              <a:rPr lang="en-US" b="1" dirty="0" err="1"/>
              <a:t>bu</a:t>
            </a:r>
            <a:r>
              <a:rPr lang="en-US" b="1" dirty="0"/>
              <a:t> </a:t>
            </a:r>
            <a:r>
              <a:rPr lang="en-US" b="1" dirty="0" err="1"/>
              <a:t>düşünjeler</a:t>
            </a:r>
            <a:r>
              <a:rPr lang="en-US" b="1" dirty="0"/>
              <a:t> </a:t>
            </a:r>
            <a:r>
              <a:rPr lang="en-US" b="1" dirty="0" err="1"/>
              <a:t>biri-birinden</a:t>
            </a:r>
            <a:r>
              <a:rPr lang="en-US" b="1" dirty="0"/>
              <a:t> </a:t>
            </a:r>
            <a:r>
              <a:rPr lang="en-US" b="1" dirty="0" err="1"/>
              <a:t>tapawutlanýar</a:t>
            </a:r>
            <a:r>
              <a:rPr lang="en-US" b="1" dirty="0"/>
              <a:t>. </a:t>
            </a:r>
            <a:r>
              <a:rPr lang="en-US" b="1" dirty="0" err="1"/>
              <a:t>Mysal</a:t>
            </a:r>
            <a:r>
              <a:rPr lang="en-US" b="1" dirty="0"/>
              <a:t> </a:t>
            </a:r>
            <a:r>
              <a:rPr lang="en-US" b="1" dirty="0" err="1"/>
              <a:t>üçin</a:t>
            </a:r>
            <a:r>
              <a:rPr lang="en-US" b="1" dirty="0"/>
              <a:t>, </a:t>
            </a:r>
            <a:r>
              <a:rPr lang="en-US" b="1" dirty="0" err="1"/>
              <a:t>borçlulyk</a:t>
            </a:r>
            <a:r>
              <a:rPr lang="en-US" b="1" dirty="0"/>
              <a:t>, </a:t>
            </a:r>
            <a:r>
              <a:rPr lang="en-US" b="1" dirty="0" err="1"/>
              <a:t>jogapkärçilik</a:t>
            </a:r>
            <a:r>
              <a:rPr lang="en-US" b="1" dirty="0"/>
              <a:t>, </a:t>
            </a:r>
            <a:r>
              <a:rPr lang="en-US" b="1" dirty="0" err="1"/>
              <a:t>kollektiwizm</a:t>
            </a:r>
            <a:r>
              <a:rPr lang="en-US" b="1" dirty="0"/>
              <a:t>, </a:t>
            </a:r>
            <a:r>
              <a:rPr lang="en-US" b="1" dirty="0" err="1"/>
              <a:t>dostluga</a:t>
            </a:r>
            <a:r>
              <a:rPr lang="en-US" b="1" dirty="0"/>
              <a:t> </a:t>
            </a:r>
            <a:r>
              <a:rPr lang="en-US" b="1" dirty="0" err="1"/>
              <a:t>wepalylyk</a:t>
            </a:r>
            <a:r>
              <a:rPr lang="en-US" b="1" dirty="0"/>
              <a:t> </a:t>
            </a:r>
            <a:r>
              <a:rPr lang="en-US" b="1" dirty="0" err="1"/>
              <a:t>ýaly</a:t>
            </a:r>
            <a:r>
              <a:rPr lang="en-US" b="1" dirty="0"/>
              <a:t> </a:t>
            </a:r>
            <a:r>
              <a:rPr lang="en-US" b="1" dirty="0" err="1"/>
              <a:t>duýgular</a:t>
            </a:r>
            <a:r>
              <a:rPr lang="en-US" b="1" dirty="0"/>
              <a:t> </a:t>
            </a:r>
            <a:r>
              <a:rPr lang="en-US" b="1" dirty="0" err="1"/>
              <a:t>adamyň</a:t>
            </a:r>
            <a:r>
              <a:rPr lang="en-US" b="1" dirty="0"/>
              <a:t> </a:t>
            </a:r>
            <a:r>
              <a:rPr lang="en-US" b="1" dirty="0" err="1"/>
              <a:t>gatnaşyklarynda</a:t>
            </a:r>
            <a:r>
              <a:rPr lang="en-US" b="1" dirty="0"/>
              <a:t> </a:t>
            </a:r>
            <a:r>
              <a:rPr lang="en-US" b="1" dirty="0" err="1"/>
              <a:t>elmydama</a:t>
            </a:r>
            <a:r>
              <a:rPr lang="en-US" b="1" dirty="0"/>
              <a:t> </a:t>
            </a:r>
            <a:r>
              <a:rPr lang="en-US" b="1" dirty="0" err="1"/>
              <a:t>ýüze</a:t>
            </a:r>
            <a:r>
              <a:rPr lang="en-US" b="1" dirty="0"/>
              <a:t> </a:t>
            </a:r>
            <a:r>
              <a:rPr lang="en-US" b="1" dirty="0" err="1"/>
              <a:t>çykyp</a:t>
            </a:r>
            <a:r>
              <a:rPr lang="en-US" b="1" dirty="0"/>
              <a:t> </a:t>
            </a:r>
            <a:r>
              <a:rPr lang="en-US" b="1" dirty="0" err="1"/>
              <a:t>durýar</a:t>
            </a:r>
            <a:r>
              <a:rPr lang="en-US" b="1" dirty="0"/>
              <a:t>. </a:t>
            </a:r>
            <a:r>
              <a:rPr lang="en-US" b="1" dirty="0" err="1"/>
              <a:t>Emosiýa</a:t>
            </a:r>
            <a:r>
              <a:rPr lang="en-US" b="1" dirty="0"/>
              <a:t> </a:t>
            </a:r>
            <a:r>
              <a:rPr lang="en-US" b="1" dirty="0" err="1"/>
              <a:t>bolsa</a:t>
            </a:r>
            <a:r>
              <a:rPr lang="en-US" b="1" dirty="0"/>
              <a:t> </a:t>
            </a:r>
            <a:r>
              <a:rPr lang="en-US" b="1" dirty="0" err="1"/>
              <a:t>duýga</a:t>
            </a:r>
            <a:r>
              <a:rPr lang="en-US" b="1" dirty="0"/>
              <a:t> </a:t>
            </a:r>
            <a:r>
              <a:rPr lang="en-US" b="1" dirty="0" err="1"/>
              <a:t>garanyňda</a:t>
            </a:r>
            <a:r>
              <a:rPr lang="en-US" b="1" dirty="0"/>
              <a:t>, </a:t>
            </a:r>
            <a:r>
              <a:rPr lang="en-US" b="1" dirty="0" err="1"/>
              <a:t>ýönekeý</a:t>
            </a:r>
            <a:r>
              <a:rPr lang="en-US" b="1" dirty="0"/>
              <a:t> </a:t>
            </a:r>
            <a:r>
              <a:rPr lang="en-US" b="1" dirty="0" err="1"/>
              <a:t>bolup</a:t>
            </a:r>
            <a:r>
              <a:rPr lang="en-US" b="1" dirty="0"/>
              <a:t>, </a:t>
            </a:r>
            <a:r>
              <a:rPr lang="en-US" b="1" dirty="0" err="1"/>
              <a:t>adamyň</a:t>
            </a:r>
            <a:r>
              <a:rPr lang="en-US" b="1" dirty="0"/>
              <a:t> </a:t>
            </a:r>
            <a:r>
              <a:rPr lang="en-US" b="1" dirty="0" err="1"/>
              <a:t>edil</a:t>
            </a:r>
            <a:r>
              <a:rPr lang="en-US" b="1" dirty="0"/>
              <a:t> </a:t>
            </a:r>
            <a:r>
              <a:rPr lang="en-US" b="1" dirty="0" err="1"/>
              <a:t>şol</a:t>
            </a:r>
            <a:r>
              <a:rPr lang="en-US" b="1" dirty="0"/>
              <a:t> </a:t>
            </a:r>
            <a:r>
              <a:rPr lang="en-US" b="1" dirty="0" err="1"/>
              <a:t>wagtky</a:t>
            </a:r>
            <a:r>
              <a:rPr lang="en-US" b="1" dirty="0"/>
              <a:t> </a:t>
            </a:r>
            <a:r>
              <a:rPr lang="en-US" b="1" dirty="0" err="1"/>
              <a:t>başdan</a:t>
            </a:r>
            <a:r>
              <a:rPr lang="en-US" b="1" dirty="0"/>
              <a:t> </a:t>
            </a:r>
            <a:r>
              <a:rPr lang="en-US" b="1" dirty="0" err="1"/>
              <a:t>geçirmesidir</a:t>
            </a:r>
            <a:r>
              <a:rPr lang="en-US" b="1" dirty="0"/>
              <a:t>. </a:t>
            </a:r>
            <a:endParaRPr lang="tk-TM" b="1" dirty="0" smtClean="0"/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ru-RU" b="1" dirty="0" err="1" smtClean="0"/>
              <a:t>Emosiýalar</a:t>
            </a:r>
            <a:r>
              <a:rPr lang="ru-RU" b="1" dirty="0" smtClean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duýgular</a:t>
            </a:r>
            <a:r>
              <a:rPr lang="ru-RU" b="1" dirty="0"/>
              <a:t> </a:t>
            </a:r>
            <a:r>
              <a:rPr lang="ru-RU" b="1" dirty="0" err="1"/>
              <a:t>hiç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sebäpsiz</a:t>
            </a:r>
            <a:r>
              <a:rPr lang="ru-RU" b="1" dirty="0"/>
              <a:t> </a:t>
            </a:r>
            <a:r>
              <a:rPr lang="ru-RU" b="1" dirty="0" err="1"/>
              <a:t>öz-özünden</a:t>
            </a:r>
            <a:r>
              <a:rPr lang="ru-RU" b="1" dirty="0"/>
              <a:t> </a:t>
            </a:r>
            <a:r>
              <a:rPr lang="ru-RU" b="1" dirty="0" err="1"/>
              <a:t>döremeýärler</a:t>
            </a:r>
            <a:r>
              <a:rPr lang="ru-RU" b="1" dirty="0"/>
              <a:t>. </a:t>
            </a:r>
            <a:r>
              <a:rPr lang="ru-RU" b="1" dirty="0" err="1"/>
              <a:t>Emosiýalaryň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duýgularyň</a:t>
            </a:r>
            <a:r>
              <a:rPr lang="ru-RU" b="1" dirty="0"/>
              <a:t> </a:t>
            </a:r>
            <a:r>
              <a:rPr lang="ru-RU" b="1" dirty="0" err="1"/>
              <a:t>çeşmesi</a:t>
            </a:r>
            <a:r>
              <a:rPr lang="ru-RU" b="1" dirty="0"/>
              <a:t> </a:t>
            </a:r>
            <a:r>
              <a:rPr lang="ru-RU" b="1" dirty="0" err="1"/>
              <a:t>bolup</a:t>
            </a:r>
            <a:r>
              <a:rPr lang="ru-RU" b="1" dirty="0"/>
              <a:t>, </a:t>
            </a:r>
            <a:r>
              <a:rPr lang="ru-RU" b="1" dirty="0" err="1"/>
              <a:t>predmetler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hadysalar</a:t>
            </a:r>
            <a:r>
              <a:rPr lang="ru-RU" b="1" dirty="0"/>
              <a:t>, </a:t>
            </a:r>
            <a:r>
              <a:rPr lang="ru-RU" b="1" dirty="0" err="1"/>
              <a:t>ýerine</a:t>
            </a:r>
            <a:r>
              <a:rPr lang="ru-RU" b="1" dirty="0"/>
              <a:t> </a:t>
            </a:r>
            <a:r>
              <a:rPr lang="ru-RU" b="1" dirty="0" err="1"/>
              <a:t>ýetirilýän</a:t>
            </a:r>
            <a:r>
              <a:rPr lang="ru-RU" b="1" dirty="0"/>
              <a:t> </a:t>
            </a:r>
            <a:r>
              <a:rPr lang="ru-RU" b="1" dirty="0" err="1"/>
              <a:t>işler</a:t>
            </a:r>
            <a:r>
              <a:rPr lang="ru-RU" b="1" dirty="0"/>
              <a:t>, </a:t>
            </a:r>
            <a:r>
              <a:rPr lang="ru-RU" b="1" dirty="0" err="1"/>
              <a:t>biziň</a:t>
            </a:r>
            <a:r>
              <a:rPr lang="ru-RU" b="1" dirty="0"/>
              <a:t> </a:t>
            </a:r>
            <a:r>
              <a:rPr lang="ru-RU" b="1" dirty="0" err="1"/>
              <a:t>psihikamyzda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beýnimizde</a:t>
            </a:r>
            <a:r>
              <a:rPr lang="ru-RU" b="1" dirty="0"/>
              <a:t> </a:t>
            </a:r>
            <a:r>
              <a:rPr lang="ru-RU" b="1" dirty="0" err="1"/>
              <a:t>bolup</a:t>
            </a:r>
            <a:r>
              <a:rPr lang="ru-RU" b="1" dirty="0"/>
              <a:t> </a:t>
            </a:r>
            <a:r>
              <a:rPr lang="ru-RU" b="1" dirty="0" err="1"/>
              <a:t>geçýan</a:t>
            </a:r>
            <a:r>
              <a:rPr lang="ru-RU" b="1" dirty="0"/>
              <a:t> </a:t>
            </a:r>
            <a:r>
              <a:rPr lang="ru-RU" b="1" dirty="0" err="1"/>
              <a:t>özgerişler</a:t>
            </a:r>
            <a:r>
              <a:rPr lang="ru-RU" b="1" dirty="0"/>
              <a:t> </a:t>
            </a:r>
            <a:r>
              <a:rPr lang="ru-RU" b="1" dirty="0" err="1"/>
              <a:t>hyzmat</a:t>
            </a:r>
            <a:r>
              <a:rPr lang="ru-RU" b="1" dirty="0"/>
              <a:t> </a:t>
            </a:r>
            <a:r>
              <a:rPr lang="ru-RU" b="1" dirty="0" err="1"/>
              <a:t>edýärler</a:t>
            </a:r>
            <a:r>
              <a:rPr lang="ru-RU" b="1" dirty="0"/>
              <a:t>. </a:t>
            </a:r>
            <a:r>
              <a:rPr lang="ru-RU" b="1" dirty="0" err="1"/>
              <a:t>Emosiýalaryň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duýgularyň</a:t>
            </a:r>
            <a:r>
              <a:rPr lang="ru-RU" b="1" dirty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ýaşaýyş</a:t>
            </a:r>
            <a:r>
              <a:rPr lang="ru-RU" b="1" dirty="0"/>
              <a:t> </a:t>
            </a:r>
            <a:r>
              <a:rPr lang="ru-RU" b="1" dirty="0" err="1"/>
              <a:t>durmuşyndaky</a:t>
            </a:r>
            <a:r>
              <a:rPr lang="ru-RU" b="1" dirty="0"/>
              <a:t> </a:t>
            </a:r>
            <a:r>
              <a:rPr lang="ru-RU" b="1" dirty="0" err="1"/>
              <a:t>ähmiýeti</a:t>
            </a:r>
            <a:r>
              <a:rPr lang="ru-RU" b="1" dirty="0"/>
              <a:t> </a:t>
            </a:r>
            <a:r>
              <a:rPr lang="ru-RU" b="1" dirty="0" err="1"/>
              <a:t>öran</a:t>
            </a:r>
            <a:r>
              <a:rPr lang="ru-RU" b="1" dirty="0"/>
              <a:t> </a:t>
            </a:r>
            <a:r>
              <a:rPr lang="ru-RU" b="1" dirty="0" err="1"/>
              <a:t>uludyr</a:t>
            </a:r>
            <a:r>
              <a:rPr lang="ru-RU" b="1" dirty="0"/>
              <a:t>. </a:t>
            </a:r>
            <a:r>
              <a:rPr lang="ru-RU" b="1" dirty="0" err="1"/>
              <a:t>Ol</a:t>
            </a:r>
            <a:r>
              <a:rPr lang="ru-RU" b="1" dirty="0"/>
              <a:t> </a:t>
            </a:r>
            <a:r>
              <a:rPr lang="ru-RU" b="1" dirty="0" err="1"/>
              <a:t>adamlary</a:t>
            </a:r>
            <a:r>
              <a:rPr lang="ru-RU" b="1" dirty="0"/>
              <a:t> </a:t>
            </a:r>
            <a:r>
              <a:rPr lang="ru-RU" b="1" dirty="0" err="1"/>
              <a:t>işe</a:t>
            </a:r>
            <a:r>
              <a:rPr lang="ru-RU" b="1" dirty="0"/>
              <a:t> </a:t>
            </a:r>
            <a:r>
              <a:rPr lang="ru-RU" b="1" dirty="0" err="1"/>
              <a:t>hereket</a:t>
            </a:r>
            <a:r>
              <a:rPr lang="ru-RU" b="1" dirty="0"/>
              <a:t> </a:t>
            </a:r>
            <a:r>
              <a:rPr lang="ru-RU" b="1" dirty="0" err="1"/>
              <a:t>etmäge</a:t>
            </a:r>
            <a:r>
              <a:rPr lang="ru-RU" b="1" dirty="0"/>
              <a:t> </a:t>
            </a:r>
            <a:r>
              <a:rPr lang="ru-RU" b="1" dirty="0" err="1"/>
              <a:t>oýandyrýar</a:t>
            </a:r>
            <a:r>
              <a:rPr lang="ru-RU" b="1" dirty="0"/>
              <a:t>, </a:t>
            </a:r>
            <a:r>
              <a:rPr lang="ru-RU" b="1" dirty="0" err="1"/>
              <a:t>işde</a:t>
            </a:r>
            <a:r>
              <a:rPr lang="ru-RU" b="1" dirty="0"/>
              <a:t>, </a:t>
            </a:r>
            <a:r>
              <a:rPr lang="ru-RU" b="1" dirty="0" err="1"/>
              <a:t>okuwda</a:t>
            </a:r>
            <a:r>
              <a:rPr lang="ru-RU" b="1" dirty="0"/>
              <a:t> </a:t>
            </a:r>
            <a:r>
              <a:rPr lang="ru-RU" b="1" dirty="0" err="1"/>
              <a:t>dürli</a:t>
            </a:r>
            <a:r>
              <a:rPr lang="ru-RU" b="1" dirty="0"/>
              <a:t> </a:t>
            </a:r>
            <a:r>
              <a:rPr lang="ru-RU" b="1" dirty="0" err="1"/>
              <a:t>kynçylyklary</a:t>
            </a:r>
            <a:r>
              <a:rPr lang="ru-RU" b="1" dirty="0"/>
              <a:t> </a:t>
            </a:r>
            <a:r>
              <a:rPr lang="ru-RU" b="1" dirty="0" err="1"/>
              <a:t>ýeňip</a:t>
            </a:r>
            <a:r>
              <a:rPr lang="ru-RU" b="1" dirty="0"/>
              <a:t> </a:t>
            </a:r>
            <a:r>
              <a:rPr lang="ru-RU" b="1" dirty="0" err="1"/>
              <a:t>geçmäge</a:t>
            </a:r>
            <a:r>
              <a:rPr lang="ru-RU" b="1" dirty="0"/>
              <a:t> </a:t>
            </a:r>
            <a:r>
              <a:rPr lang="ru-RU" b="1" dirty="0" err="1"/>
              <a:t>mümkinçilik</a:t>
            </a:r>
            <a:r>
              <a:rPr lang="ru-RU" b="1" dirty="0"/>
              <a:t> </a:t>
            </a:r>
            <a:r>
              <a:rPr lang="ru-RU" b="1" dirty="0" err="1"/>
              <a:t>berýär</a:t>
            </a:r>
            <a:r>
              <a:rPr lang="ru-RU" b="1" dirty="0"/>
              <a:t>. </a:t>
            </a:r>
            <a:r>
              <a:rPr lang="ru-RU" b="1" dirty="0" err="1"/>
              <a:t>Ol</a:t>
            </a:r>
            <a:r>
              <a:rPr lang="ru-RU" b="1" dirty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jemgyýetde</a:t>
            </a:r>
            <a:r>
              <a:rPr lang="ru-RU" b="1" dirty="0"/>
              <a:t> </a:t>
            </a:r>
            <a:r>
              <a:rPr lang="ru-RU" b="1" dirty="0" err="1"/>
              <a:t>özüni</a:t>
            </a:r>
            <a:r>
              <a:rPr lang="ru-RU" b="1" dirty="0"/>
              <a:t> </a:t>
            </a:r>
            <a:r>
              <a:rPr lang="ru-RU" b="1" dirty="0" err="1"/>
              <a:t>alyp</a:t>
            </a:r>
            <a:r>
              <a:rPr lang="ru-RU" b="1" dirty="0"/>
              <a:t> </a:t>
            </a:r>
            <a:r>
              <a:rPr lang="ru-RU" b="1" dirty="0" err="1"/>
              <a:t>barşyny</a:t>
            </a:r>
            <a:r>
              <a:rPr lang="ru-RU" b="1" dirty="0"/>
              <a:t> </a:t>
            </a:r>
            <a:r>
              <a:rPr lang="ru-RU" b="1" dirty="0" err="1"/>
              <a:t>kesgitleýär</a:t>
            </a:r>
            <a:r>
              <a:rPr lang="ru-RU" b="1" dirty="0"/>
              <a:t>. </a:t>
            </a:r>
            <a:r>
              <a:rPr lang="ru-RU" b="1" dirty="0" err="1"/>
              <a:t>Emosiýalaryň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duýgularyň</a:t>
            </a:r>
            <a:r>
              <a:rPr lang="ru-RU" b="1" dirty="0"/>
              <a:t> </a:t>
            </a:r>
            <a:r>
              <a:rPr lang="ru-RU" b="1" dirty="0" err="1"/>
              <a:t>okuw</a:t>
            </a:r>
            <a:r>
              <a:rPr lang="ru-RU" b="1" dirty="0"/>
              <a:t> </a:t>
            </a:r>
            <a:r>
              <a:rPr lang="ru-RU" b="1" dirty="0" err="1"/>
              <a:t>işinde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ähmiýeti</a:t>
            </a:r>
            <a:r>
              <a:rPr lang="ru-RU" b="1" dirty="0"/>
              <a:t> </a:t>
            </a:r>
            <a:r>
              <a:rPr lang="ru-RU" b="1" dirty="0" err="1"/>
              <a:t>uludyr</a:t>
            </a:r>
            <a:r>
              <a:rPr lang="ru-RU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30578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65265"/>
            <a:ext cx="10515600" cy="56116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k-TM" b="1" dirty="0" smtClean="0"/>
              <a:t>	</a:t>
            </a:r>
            <a:r>
              <a:rPr lang="ru-RU" b="1" dirty="0" smtClean="0">
                <a:solidFill>
                  <a:srgbClr val="0070C0"/>
                </a:solidFill>
              </a:rPr>
              <a:t>Duýgularyň </a:t>
            </a:r>
            <a:r>
              <a:rPr lang="ru-RU" b="1" dirty="0" err="1">
                <a:solidFill>
                  <a:srgbClr val="0070C0"/>
                </a:solidFill>
              </a:rPr>
              <a:t>iň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güýçli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çeşmesi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adamyň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işindedir</a:t>
            </a:r>
            <a:r>
              <a:rPr lang="ru-RU" b="1" dirty="0">
                <a:solidFill>
                  <a:srgbClr val="0070C0"/>
                </a:solidFill>
              </a:rPr>
              <a:t>. </a:t>
            </a:r>
            <a:r>
              <a:rPr lang="ru-RU" b="1" dirty="0" err="1"/>
              <a:t>Işiň</a:t>
            </a:r>
            <a:r>
              <a:rPr lang="ru-RU" b="1" dirty="0"/>
              <a:t> </a:t>
            </a:r>
            <a:r>
              <a:rPr lang="ru-RU" b="1" dirty="0" err="1"/>
              <a:t>esasy</a:t>
            </a:r>
            <a:r>
              <a:rPr lang="ru-RU" b="1" dirty="0"/>
              <a:t> </a:t>
            </a:r>
            <a:r>
              <a:rPr lang="ru-RU" b="1" dirty="0" err="1" smtClean="0"/>
              <a:t>görnüşlerinden</a:t>
            </a:r>
            <a:r>
              <a:rPr lang="tk-TM" b="1" dirty="0" smtClean="0"/>
              <a:t> </a:t>
            </a:r>
            <a:r>
              <a:rPr lang="ru-RU" b="1" dirty="0" err="1" smtClean="0"/>
              <a:t>zähmeti</a:t>
            </a:r>
            <a:r>
              <a:rPr lang="ru-RU" b="1" dirty="0"/>
              <a:t>, </a:t>
            </a:r>
            <a:r>
              <a:rPr lang="ru-RU" b="1" dirty="0" err="1"/>
              <a:t>okuwy</a:t>
            </a:r>
            <a:r>
              <a:rPr lang="ru-RU" b="1" dirty="0"/>
              <a:t> (</a:t>
            </a:r>
            <a:r>
              <a:rPr lang="ru-RU" b="1" dirty="0" err="1"/>
              <a:t>taglymaty</a:t>
            </a:r>
            <a:r>
              <a:rPr lang="ru-RU" b="1" dirty="0"/>
              <a:t>), </a:t>
            </a:r>
            <a:r>
              <a:rPr lang="ru-RU" b="1" dirty="0" err="1"/>
              <a:t>oýny</a:t>
            </a:r>
            <a:r>
              <a:rPr lang="ru-RU" b="1" dirty="0"/>
              <a:t> </a:t>
            </a:r>
            <a:r>
              <a:rPr lang="ru-RU" b="1" dirty="0" err="1"/>
              <a:t>alsak</a:t>
            </a:r>
            <a:r>
              <a:rPr lang="ru-RU" b="1" dirty="0"/>
              <a:t>, </a:t>
            </a:r>
            <a:r>
              <a:rPr lang="ru-RU" b="1" dirty="0" err="1"/>
              <a:t>şu</a:t>
            </a:r>
            <a:r>
              <a:rPr lang="ru-RU" b="1" dirty="0"/>
              <a:t> </a:t>
            </a:r>
            <a:r>
              <a:rPr lang="ru-RU" b="1" dirty="0" err="1"/>
              <a:t>işleriň</a:t>
            </a:r>
            <a:r>
              <a:rPr lang="ru-RU" b="1" dirty="0"/>
              <a:t> </a:t>
            </a:r>
            <a:r>
              <a:rPr lang="ru-RU" b="1" dirty="0" err="1"/>
              <a:t>barşynda</a:t>
            </a:r>
            <a:r>
              <a:rPr lang="ru-RU" b="1" dirty="0"/>
              <a:t> </a:t>
            </a:r>
            <a:r>
              <a:rPr lang="ru-RU" b="1" dirty="0" err="1"/>
              <a:t>nähili</a:t>
            </a:r>
            <a:r>
              <a:rPr lang="ru-RU" b="1" dirty="0"/>
              <a:t> </a:t>
            </a:r>
            <a:r>
              <a:rPr lang="ru-RU" b="1" dirty="0" err="1"/>
              <a:t>kän</a:t>
            </a:r>
            <a:r>
              <a:rPr lang="ru-RU" b="1" dirty="0"/>
              <a:t> </a:t>
            </a:r>
            <a:r>
              <a:rPr lang="ru-RU" b="1" dirty="0" err="1"/>
              <a:t>duýgularyň</a:t>
            </a:r>
            <a:r>
              <a:rPr lang="ru-RU" b="1" dirty="0"/>
              <a:t> </a:t>
            </a:r>
            <a:r>
              <a:rPr lang="ru-RU" b="1" dirty="0" err="1"/>
              <a:t>gelip</a:t>
            </a:r>
            <a:r>
              <a:rPr lang="ru-RU" b="1" dirty="0"/>
              <a:t> </a:t>
            </a:r>
            <a:r>
              <a:rPr lang="ru-RU" b="1" dirty="0" err="1"/>
              <a:t>çykýandygyny</a:t>
            </a:r>
            <a:r>
              <a:rPr lang="ru-RU" b="1" dirty="0"/>
              <a:t> </a:t>
            </a:r>
            <a:r>
              <a:rPr lang="ru-RU" b="1" dirty="0" err="1"/>
              <a:t>biz</a:t>
            </a:r>
            <a:r>
              <a:rPr lang="ru-RU" b="1" dirty="0"/>
              <a:t> </a:t>
            </a:r>
            <a:r>
              <a:rPr lang="ru-RU" b="1" dirty="0" err="1"/>
              <a:t>mydama</a:t>
            </a:r>
            <a:r>
              <a:rPr lang="ru-RU" b="1" dirty="0"/>
              <a:t> </a:t>
            </a:r>
            <a:r>
              <a:rPr lang="ru-RU" b="1" dirty="0" err="1"/>
              <a:t>görýäris</a:t>
            </a:r>
            <a:r>
              <a:rPr lang="ru-RU" b="1" dirty="0"/>
              <a:t>. </a:t>
            </a:r>
            <a:endParaRPr lang="tk-TM" b="1" dirty="0" smtClean="0"/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ru-RU" b="1" dirty="0" err="1" smtClean="0"/>
              <a:t>Işe</a:t>
            </a:r>
            <a:r>
              <a:rPr lang="ru-RU" b="1" dirty="0" smtClean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daşky</a:t>
            </a:r>
            <a:r>
              <a:rPr lang="ru-RU" b="1" dirty="0"/>
              <a:t> </a:t>
            </a:r>
            <a:r>
              <a:rPr lang="ru-RU" b="1" dirty="0" err="1"/>
              <a:t>gurşawy</a:t>
            </a:r>
            <a:r>
              <a:rPr lang="ru-RU" b="1" dirty="0"/>
              <a:t> </a:t>
            </a:r>
            <a:r>
              <a:rPr lang="ru-RU" b="1" dirty="0" err="1"/>
              <a:t>aňmagy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ony</a:t>
            </a:r>
            <a:r>
              <a:rPr lang="ru-RU" b="1" dirty="0"/>
              <a:t> </a:t>
            </a:r>
            <a:r>
              <a:rPr lang="ru-RU" b="1" dirty="0" err="1"/>
              <a:t>döredijilikli</a:t>
            </a:r>
            <a:r>
              <a:rPr lang="ru-RU" b="1" dirty="0"/>
              <a:t> </a:t>
            </a:r>
            <a:r>
              <a:rPr lang="ru-RU" b="1" dirty="0" err="1"/>
              <a:t>özleşdirmegi</a:t>
            </a:r>
            <a:r>
              <a:rPr lang="ru-RU" b="1" dirty="0"/>
              <a:t>, </a:t>
            </a:r>
            <a:r>
              <a:rPr lang="ru-RU" b="1" dirty="0" err="1"/>
              <a:t>şeýle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, </a:t>
            </a:r>
            <a:r>
              <a:rPr lang="ru-RU" b="1" dirty="0" err="1"/>
              <a:t>hut</a:t>
            </a:r>
            <a:r>
              <a:rPr lang="ru-RU" b="1" dirty="0"/>
              <a:t> </a:t>
            </a:r>
            <a:r>
              <a:rPr lang="ru-RU" b="1" dirty="0" err="1"/>
              <a:t>özüne</a:t>
            </a:r>
            <a:r>
              <a:rPr lang="ru-RU" b="1" dirty="0"/>
              <a:t> </a:t>
            </a:r>
            <a:r>
              <a:rPr lang="ru-RU" b="1" dirty="0" err="1"/>
              <a:t>hem-de</a:t>
            </a:r>
            <a:r>
              <a:rPr lang="ru-RU" b="1" dirty="0"/>
              <a:t>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ýaşaýyş</a:t>
            </a:r>
            <a:r>
              <a:rPr lang="ru-RU" b="1" dirty="0"/>
              <a:t> </a:t>
            </a:r>
            <a:r>
              <a:rPr lang="ru-RU" b="1" dirty="0" err="1"/>
              <a:t>şertlerine</a:t>
            </a:r>
            <a:r>
              <a:rPr lang="ru-RU" b="1" dirty="0"/>
              <a:t> </a:t>
            </a:r>
            <a:r>
              <a:rPr lang="ru-RU" b="1" dirty="0" err="1"/>
              <a:t>düşünmegine</a:t>
            </a:r>
            <a:r>
              <a:rPr lang="ru-RU" b="1" dirty="0"/>
              <a:t> </a:t>
            </a:r>
            <a:r>
              <a:rPr lang="ru-RU" b="1" dirty="0" err="1"/>
              <a:t>gönükdirilen</a:t>
            </a:r>
            <a:r>
              <a:rPr lang="ru-RU" b="1" dirty="0"/>
              <a:t> </a:t>
            </a:r>
            <a:r>
              <a:rPr lang="ru-RU" b="1" dirty="0" err="1"/>
              <a:t>işjeňliginiň</a:t>
            </a:r>
            <a:r>
              <a:rPr lang="ru-RU" b="1" dirty="0"/>
              <a:t> </a:t>
            </a:r>
            <a:r>
              <a:rPr lang="ru-RU" b="1" dirty="0" err="1"/>
              <a:t>ýörite</a:t>
            </a:r>
            <a:r>
              <a:rPr lang="ru-RU" b="1" dirty="0"/>
              <a:t> </a:t>
            </a:r>
            <a:r>
              <a:rPr lang="ru-RU" b="1" dirty="0" err="1"/>
              <a:t>görnüşi</a:t>
            </a:r>
            <a:r>
              <a:rPr lang="ru-RU" b="1" dirty="0"/>
              <a:t> </a:t>
            </a:r>
            <a:r>
              <a:rPr lang="ru-RU" b="1" dirty="0" err="1"/>
              <a:t>hökmünde</a:t>
            </a:r>
            <a:r>
              <a:rPr lang="ru-RU" b="1" dirty="0"/>
              <a:t> </a:t>
            </a:r>
            <a:r>
              <a:rPr lang="ru-RU" b="1" dirty="0" err="1"/>
              <a:t>kesgitleme</a:t>
            </a:r>
            <a:r>
              <a:rPr lang="ru-RU" b="1" dirty="0"/>
              <a:t> </a:t>
            </a:r>
            <a:r>
              <a:rPr lang="ru-RU" b="1" dirty="0" err="1"/>
              <a:t>berip</a:t>
            </a:r>
            <a:r>
              <a:rPr lang="ru-RU" b="1" dirty="0"/>
              <a:t> </a:t>
            </a:r>
            <a:r>
              <a:rPr lang="ru-RU" b="1" dirty="0" err="1"/>
              <a:t>bolar</a:t>
            </a:r>
            <a:r>
              <a:rPr lang="ru-RU" b="1" dirty="0"/>
              <a:t>.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işiniň</a:t>
            </a:r>
            <a:r>
              <a:rPr lang="ru-RU" b="1" dirty="0"/>
              <a:t> </a:t>
            </a:r>
            <a:r>
              <a:rPr lang="ru-RU" b="1" dirty="0" err="1"/>
              <a:t>döredijilikli</a:t>
            </a:r>
            <a:r>
              <a:rPr lang="ru-RU" b="1" dirty="0"/>
              <a:t> </a:t>
            </a:r>
            <a:r>
              <a:rPr lang="ru-RU" b="1" dirty="0" err="1"/>
              <a:t>häsiýeti</a:t>
            </a:r>
            <a:r>
              <a:rPr lang="ru-RU" b="1" dirty="0"/>
              <a:t> </a:t>
            </a:r>
            <a:r>
              <a:rPr lang="ru-RU" b="1" dirty="0" err="1"/>
              <a:t>oňa</a:t>
            </a:r>
            <a:r>
              <a:rPr lang="ru-RU" b="1" dirty="0"/>
              <a:t> </a:t>
            </a:r>
            <a:r>
              <a:rPr lang="ru-RU" b="1" dirty="0" err="1"/>
              <a:t>özüniň</a:t>
            </a:r>
            <a:r>
              <a:rPr lang="ru-RU" b="1" dirty="0"/>
              <a:t> </a:t>
            </a:r>
            <a:r>
              <a:rPr lang="ru-RU" b="1" dirty="0" err="1"/>
              <a:t>tebigy</a:t>
            </a:r>
            <a:r>
              <a:rPr lang="ru-RU" b="1" dirty="0"/>
              <a:t> </a:t>
            </a:r>
            <a:r>
              <a:rPr lang="ru-RU" b="1" dirty="0" err="1"/>
              <a:t>çäkliliginden</a:t>
            </a:r>
            <a:r>
              <a:rPr lang="ru-RU" b="1" dirty="0"/>
              <a:t> </a:t>
            </a:r>
            <a:r>
              <a:rPr lang="ru-RU" b="1" dirty="0" err="1"/>
              <a:t>çykmaklygyna</a:t>
            </a:r>
            <a:r>
              <a:rPr lang="ru-RU" b="1" dirty="0"/>
              <a:t>, </a:t>
            </a:r>
            <a:r>
              <a:rPr lang="ru-RU" b="1" dirty="0" err="1"/>
              <a:t>ýagny</a:t>
            </a:r>
            <a:r>
              <a:rPr lang="ru-RU" b="1" dirty="0"/>
              <a:t> </a:t>
            </a:r>
            <a:r>
              <a:rPr lang="ru-RU" b="1" dirty="0" err="1"/>
              <a:t>özünden</a:t>
            </a:r>
            <a:r>
              <a:rPr lang="ru-RU" b="1" dirty="0"/>
              <a:t> </a:t>
            </a:r>
            <a:r>
              <a:rPr lang="ru-RU" b="1" dirty="0" err="1"/>
              <a:t>öňküleriň</a:t>
            </a:r>
            <a:r>
              <a:rPr lang="ru-RU" b="1" dirty="0"/>
              <a:t> </a:t>
            </a:r>
            <a:r>
              <a:rPr lang="ru-RU" b="1" dirty="0" err="1"/>
              <a:t>şertli</a:t>
            </a:r>
            <a:r>
              <a:rPr lang="ru-RU" b="1" dirty="0"/>
              <a:t> </a:t>
            </a:r>
            <a:r>
              <a:rPr lang="ru-RU" b="1" dirty="0" err="1"/>
              <a:t>mümkinçilikleriniň</a:t>
            </a:r>
            <a:r>
              <a:rPr lang="ru-RU" b="1" dirty="0"/>
              <a:t> </a:t>
            </a:r>
            <a:r>
              <a:rPr lang="ru-RU" b="1" dirty="0" err="1"/>
              <a:t>duşundan</a:t>
            </a:r>
            <a:r>
              <a:rPr lang="ru-RU" b="1" dirty="0"/>
              <a:t> </a:t>
            </a:r>
            <a:r>
              <a:rPr lang="ru-RU" b="1" dirty="0" err="1"/>
              <a:t>geçip</a:t>
            </a:r>
            <a:r>
              <a:rPr lang="ru-RU" b="1" dirty="0"/>
              <a:t> </a:t>
            </a:r>
            <a:r>
              <a:rPr lang="ru-RU" b="1" dirty="0" err="1"/>
              <a:t>gitmekligine</a:t>
            </a:r>
            <a:r>
              <a:rPr lang="ru-RU" b="1" dirty="0"/>
              <a:t> </a:t>
            </a:r>
            <a:r>
              <a:rPr lang="ru-RU" b="1" dirty="0" err="1"/>
              <a:t>mümkinçilik</a:t>
            </a:r>
            <a:r>
              <a:rPr lang="ru-RU" b="1" dirty="0"/>
              <a:t> </a:t>
            </a:r>
            <a:r>
              <a:rPr lang="ru-RU" b="1" dirty="0" err="1"/>
              <a:t>berýär</a:t>
            </a:r>
            <a:r>
              <a:rPr lang="ru-RU" b="1" dirty="0"/>
              <a:t>. Adam </a:t>
            </a:r>
            <a:r>
              <a:rPr lang="ru-RU" b="1" dirty="0" err="1"/>
              <a:t>öndürijilikli</a:t>
            </a:r>
            <a:r>
              <a:rPr lang="ru-RU" b="1" dirty="0"/>
              <a:t> </a:t>
            </a:r>
            <a:r>
              <a:rPr lang="ru-RU" b="1" dirty="0" err="1"/>
              <a:t>zähmetiniň</a:t>
            </a:r>
            <a:r>
              <a:rPr lang="ru-RU" b="1" dirty="0"/>
              <a:t> </a:t>
            </a:r>
            <a:r>
              <a:rPr lang="ru-RU" b="1" dirty="0" err="1"/>
              <a:t>netijesinde</a:t>
            </a:r>
            <a:r>
              <a:rPr lang="ru-RU" b="1" dirty="0"/>
              <a:t> </a:t>
            </a:r>
            <a:r>
              <a:rPr lang="ru-RU" b="1" dirty="0" err="1"/>
              <a:t>belgi</a:t>
            </a:r>
            <a:r>
              <a:rPr lang="ru-RU" b="1" dirty="0"/>
              <a:t> </a:t>
            </a:r>
            <a:r>
              <a:rPr lang="ru-RU" b="1" dirty="0" err="1"/>
              <a:t>ulgamyny</a:t>
            </a:r>
            <a:r>
              <a:rPr lang="ru-RU" b="1" dirty="0"/>
              <a:t> (</a:t>
            </a:r>
            <a:r>
              <a:rPr lang="ru-RU" b="1" dirty="0" err="1"/>
              <a:t>söz</a:t>
            </a:r>
            <a:r>
              <a:rPr lang="ru-RU" b="1" dirty="0"/>
              <a:t>, </a:t>
            </a:r>
            <a:r>
              <a:rPr lang="ru-RU" b="1" dirty="0" err="1"/>
              <a:t>sanlar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ş.m</a:t>
            </a:r>
            <a:r>
              <a:rPr lang="ru-RU" b="1" dirty="0" smtClean="0"/>
              <a:t>.) </a:t>
            </a:r>
            <a:r>
              <a:rPr lang="ru-RU" b="1" dirty="0" err="1"/>
              <a:t>ýagny</a:t>
            </a:r>
            <a:r>
              <a:rPr lang="ru-RU" b="1" dirty="0"/>
              <a:t>, </a:t>
            </a:r>
            <a:r>
              <a:rPr lang="ru-RU" b="1" dirty="0" err="1"/>
              <a:t>özüne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tebigata</a:t>
            </a:r>
            <a:r>
              <a:rPr lang="ru-RU" b="1" dirty="0"/>
              <a:t> </a:t>
            </a:r>
            <a:r>
              <a:rPr lang="ru-RU" b="1" dirty="0" err="1"/>
              <a:t>täsir</a:t>
            </a:r>
            <a:r>
              <a:rPr lang="ru-RU" b="1" dirty="0"/>
              <a:t> </a:t>
            </a:r>
            <a:r>
              <a:rPr lang="ru-RU" b="1" dirty="0" err="1"/>
              <a:t>ediş</a:t>
            </a:r>
            <a:r>
              <a:rPr lang="ru-RU" b="1" dirty="0"/>
              <a:t> </a:t>
            </a:r>
            <a:r>
              <a:rPr lang="ru-RU" b="1" dirty="0" err="1"/>
              <a:t>ýaraglarynyň</a:t>
            </a:r>
            <a:r>
              <a:rPr lang="ru-RU" b="1" dirty="0"/>
              <a:t> </a:t>
            </a:r>
            <a:r>
              <a:rPr lang="ru-RU" b="1" dirty="0" err="1"/>
              <a:t>ulgamyny</a:t>
            </a:r>
            <a:r>
              <a:rPr lang="ru-RU" b="1" dirty="0"/>
              <a:t> </a:t>
            </a:r>
            <a:r>
              <a:rPr lang="ru-RU" b="1" dirty="0" err="1"/>
              <a:t>döretdi</a:t>
            </a:r>
            <a:r>
              <a:rPr lang="ru-RU" b="1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4811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8001" y="508000"/>
            <a:ext cx="11030856" cy="58637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dirty="0" smtClean="0">
                <a:solidFill>
                  <a:schemeClr val="accent2"/>
                </a:solidFill>
              </a:rPr>
              <a:t>Emosiýalar </a:t>
            </a:r>
            <a:r>
              <a:rPr lang="en-US" b="1" dirty="0">
                <a:solidFill>
                  <a:schemeClr val="accent2"/>
                </a:solidFill>
              </a:rPr>
              <a:t>we </a:t>
            </a:r>
            <a:r>
              <a:rPr lang="en-US" b="1" dirty="0" err="1">
                <a:solidFill>
                  <a:schemeClr val="accent2"/>
                </a:solidFill>
              </a:rPr>
              <a:t>duýgular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/>
              <a:t>– </a:t>
            </a:r>
            <a:r>
              <a:rPr lang="en-US" b="1" dirty="0" err="1"/>
              <a:t>munuň</a:t>
            </a:r>
            <a:r>
              <a:rPr lang="en-US" b="1" dirty="0"/>
              <a:t> </a:t>
            </a:r>
            <a:r>
              <a:rPr lang="en-US" b="1" dirty="0" err="1"/>
              <a:t>özi</a:t>
            </a:r>
            <a:r>
              <a:rPr lang="en-US" b="1" dirty="0"/>
              <a:t> </a:t>
            </a:r>
            <a:r>
              <a:rPr lang="en-US" b="1" dirty="0" err="1"/>
              <a:t>adamyň</a:t>
            </a:r>
            <a:r>
              <a:rPr lang="en-US" b="1" dirty="0"/>
              <a:t> </a:t>
            </a:r>
            <a:r>
              <a:rPr lang="en-US" b="1" dirty="0" err="1" smtClean="0"/>
              <a:t>töwerekdäki</a:t>
            </a:r>
            <a:r>
              <a:rPr lang="tk-TM" b="1" dirty="0"/>
              <a:t> </a:t>
            </a:r>
            <a:r>
              <a:rPr lang="tk-TM" b="1" dirty="0" smtClean="0"/>
              <a:t> </a:t>
            </a:r>
            <a:r>
              <a:rPr lang="en-US" b="1" dirty="0" err="1" smtClean="0"/>
              <a:t>zatlara</a:t>
            </a:r>
            <a:r>
              <a:rPr lang="en-US" b="1" dirty="0" smtClean="0"/>
              <a:t> </a:t>
            </a:r>
            <a:r>
              <a:rPr lang="en-US" b="1" dirty="0"/>
              <a:t>we </a:t>
            </a:r>
            <a:r>
              <a:rPr lang="en-US" b="1" dirty="0" err="1"/>
              <a:t>öz-özüne</a:t>
            </a:r>
            <a:r>
              <a:rPr lang="en-US" b="1" dirty="0"/>
              <a:t> </a:t>
            </a:r>
            <a:r>
              <a:rPr lang="en-US" b="1" dirty="0" err="1"/>
              <a:t>bolan</a:t>
            </a:r>
            <a:r>
              <a:rPr lang="en-US" b="1" dirty="0"/>
              <a:t> </a:t>
            </a:r>
            <a:r>
              <a:rPr lang="en-US" b="1" dirty="0" err="1"/>
              <a:t>özboluşly</a:t>
            </a:r>
            <a:r>
              <a:rPr lang="en-US" b="1" dirty="0"/>
              <a:t> </a:t>
            </a:r>
            <a:r>
              <a:rPr lang="en-US" b="1" dirty="0" err="1"/>
              <a:t>gatnaşyklarydyr</a:t>
            </a:r>
            <a:r>
              <a:rPr lang="en-US" b="1" dirty="0"/>
              <a:t>.</a:t>
            </a:r>
          </a:p>
          <a:p>
            <a:pPr marL="0" indent="0" algn="ctr">
              <a:buNone/>
            </a:pPr>
            <a:r>
              <a:rPr lang="en-US" b="1" dirty="0">
                <a:solidFill>
                  <a:srgbClr val="00B050"/>
                </a:solidFill>
              </a:rPr>
              <a:t>Duýgularyň we </a:t>
            </a:r>
            <a:r>
              <a:rPr lang="en-US" b="1" dirty="0" err="1">
                <a:solidFill>
                  <a:srgbClr val="00B050"/>
                </a:solidFill>
              </a:rPr>
              <a:t>emosiýalaryň</a:t>
            </a: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err="1">
                <a:solidFill>
                  <a:srgbClr val="00B050"/>
                </a:solidFill>
              </a:rPr>
              <a:t>esasy</a:t>
            </a: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err="1">
                <a:solidFill>
                  <a:srgbClr val="00B050"/>
                </a:solidFill>
              </a:rPr>
              <a:t>funksiýalary</a:t>
            </a:r>
            <a:r>
              <a:rPr lang="en-US" b="1" dirty="0">
                <a:solidFill>
                  <a:srgbClr val="00B050"/>
                </a:solidFill>
              </a:rPr>
              <a:t>:</a:t>
            </a: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Signal </a:t>
            </a:r>
            <a:r>
              <a:rPr lang="en-US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berijilik</a:t>
            </a:r>
            <a:r>
              <a:rPr lang="en-US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</a:p>
          <a:p>
            <a:pPr marL="0" indent="0">
              <a:buNone/>
            </a:pPr>
            <a:r>
              <a:rPr lang="tk-TM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Dolandyryjylyk</a:t>
            </a:r>
            <a:r>
              <a:rPr lang="en-US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i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Duýgularyň </a:t>
            </a:r>
            <a:r>
              <a:rPr lang="en-US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signal </a:t>
            </a:r>
            <a:r>
              <a:rPr lang="en-US" b="1" i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berijilik</a:t>
            </a:r>
            <a:r>
              <a:rPr lang="en-US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funksiýasy</a:t>
            </a:r>
            <a:r>
              <a:rPr lang="en-US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/>
              <a:t>gynançlaryň</a:t>
            </a:r>
            <a:r>
              <a:rPr lang="en-US" b="1" dirty="0"/>
              <a:t> </a:t>
            </a:r>
            <a:r>
              <a:rPr lang="en-US" b="1" dirty="0" err="1" smtClean="0"/>
              <a:t>daşky</a:t>
            </a:r>
            <a:r>
              <a:rPr lang="tk-TM" b="1" dirty="0"/>
              <a:t> </a:t>
            </a:r>
            <a:r>
              <a:rPr lang="nl-NL" b="1" dirty="0" smtClean="0"/>
              <a:t>sredada </a:t>
            </a:r>
            <a:r>
              <a:rPr lang="nl-NL" b="1" dirty="0"/>
              <a:t>we adamyň organizminde bolup geçýän </a:t>
            </a:r>
            <a:r>
              <a:rPr lang="nl-NL" b="1" dirty="0" smtClean="0"/>
              <a:t>özgerişlere</a:t>
            </a:r>
            <a:r>
              <a:rPr lang="tk-TM" b="1" dirty="0" smtClean="0"/>
              <a:t> </a:t>
            </a:r>
            <a:r>
              <a:rPr lang="en-US" b="1" dirty="0" err="1" smtClean="0"/>
              <a:t>laýyklykda</a:t>
            </a:r>
            <a:r>
              <a:rPr lang="en-US" b="1" dirty="0" smtClean="0"/>
              <a:t> </a:t>
            </a:r>
            <a:r>
              <a:rPr lang="en-US" b="1" dirty="0" err="1"/>
              <a:t>döreýänligi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baglanyşyklydyr</a:t>
            </a:r>
            <a:r>
              <a:rPr lang="en-US" b="1" dirty="0"/>
              <a:t>.</a:t>
            </a: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i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Duýgularyň </a:t>
            </a:r>
            <a:r>
              <a:rPr lang="en-US" b="1" i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dolandyryjylyk</a:t>
            </a:r>
            <a:r>
              <a:rPr lang="en-US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funksiýasy</a:t>
            </a:r>
            <a:r>
              <a:rPr lang="en-US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/>
              <a:t>durnukly</a:t>
            </a:r>
            <a:r>
              <a:rPr lang="tk-TM" b="1" dirty="0"/>
              <a:t> </a:t>
            </a:r>
            <a:r>
              <a:rPr lang="en-US" b="1" dirty="0" err="1" smtClean="0"/>
              <a:t>gynançlaryň</a:t>
            </a:r>
            <a:r>
              <a:rPr lang="en-US" b="1" dirty="0" smtClean="0"/>
              <a:t> </a:t>
            </a:r>
            <a:r>
              <a:rPr lang="en-US" b="1" dirty="0" err="1"/>
              <a:t>şahsyýetiň</a:t>
            </a:r>
            <a:r>
              <a:rPr lang="en-US" b="1" dirty="0"/>
              <a:t> </a:t>
            </a:r>
            <a:r>
              <a:rPr lang="en-US" b="1" dirty="0" err="1"/>
              <a:t>özüni</a:t>
            </a:r>
            <a:r>
              <a:rPr lang="en-US" b="1" dirty="0"/>
              <a:t> </a:t>
            </a:r>
            <a:r>
              <a:rPr lang="en-US" b="1" dirty="0" err="1"/>
              <a:t>alyp</a:t>
            </a:r>
            <a:r>
              <a:rPr lang="en-US" b="1" dirty="0"/>
              <a:t> </a:t>
            </a:r>
            <a:r>
              <a:rPr lang="en-US" b="1" dirty="0" err="1"/>
              <a:t>barşyna</a:t>
            </a:r>
            <a:r>
              <a:rPr lang="en-US" b="1" dirty="0"/>
              <a:t> </a:t>
            </a:r>
            <a:r>
              <a:rPr lang="en-US" b="1" dirty="0" err="1"/>
              <a:t>täsir</a:t>
            </a:r>
            <a:r>
              <a:rPr lang="en-US" b="1" dirty="0"/>
              <a:t> </a:t>
            </a:r>
            <a:r>
              <a:rPr lang="en-US" b="1" dirty="0" err="1"/>
              <a:t>etmekden</a:t>
            </a:r>
            <a:r>
              <a:rPr lang="en-US" b="1" dirty="0"/>
              <a:t> </a:t>
            </a:r>
            <a:r>
              <a:rPr lang="en-US" b="1" dirty="0" err="1" smtClean="0"/>
              <a:t>ony</a:t>
            </a:r>
            <a:r>
              <a:rPr lang="tk-TM" b="1" dirty="0"/>
              <a:t> </a:t>
            </a:r>
            <a:r>
              <a:rPr lang="en-US" b="1" dirty="0" err="1" smtClean="0"/>
              <a:t>goldaýandygyndan</a:t>
            </a:r>
            <a:r>
              <a:rPr lang="en-US" b="1" dirty="0"/>
              <a:t>, </a:t>
            </a:r>
            <a:r>
              <a:rPr lang="en-US" b="1" dirty="0" err="1"/>
              <a:t>duş</a:t>
            </a:r>
            <a:r>
              <a:rPr lang="en-US" b="1" dirty="0"/>
              <a:t> </a:t>
            </a:r>
            <a:r>
              <a:rPr lang="en-US" b="1" dirty="0" err="1"/>
              <a:t>gelen</a:t>
            </a:r>
            <a:r>
              <a:rPr lang="en-US" b="1" dirty="0"/>
              <a:t> </a:t>
            </a:r>
            <a:r>
              <a:rPr lang="en-US" b="1" dirty="0" err="1"/>
              <a:t>päsgelçilikleri</a:t>
            </a:r>
            <a:r>
              <a:rPr lang="en-US" b="1" dirty="0"/>
              <a:t> </a:t>
            </a:r>
            <a:r>
              <a:rPr lang="en-US" b="1" dirty="0" err="1"/>
              <a:t>ýeňip</a:t>
            </a:r>
            <a:r>
              <a:rPr lang="en-US" b="1" dirty="0"/>
              <a:t> </a:t>
            </a:r>
            <a:r>
              <a:rPr lang="en-US" b="1" dirty="0" err="1" smtClean="0"/>
              <a:t>geçmäge</a:t>
            </a:r>
            <a:r>
              <a:rPr lang="tk-TM" b="1" dirty="0"/>
              <a:t> </a:t>
            </a:r>
            <a:r>
              <a:rPr lang="en-US" b="1" dirty="0" err="1" smtClean="0"/>
              <a:t>ýardam</a:t>
            </a:r>
            <a:r>
              <a:rPr lang="en-US" b="1" dirty="0" smtClean="0"/>
              <a:t> </a:t>
            </a:r>
            <a:r>
              <a:rPr lang="en-US" b="1" dirty="0" err="1"/>
              <a:t>edýändiginden</a:t>
            </a:r>
            <a:r>
              <a:rPr lang="en-US" b="1" dirty="0"/>
              <a:t> </a:t>
            </a:r>
            <a:r>
              <a:rPr lang="en-US" b="1" dirty="0" err="1"/>
              <a:t>ýa</a:t>
            </a:r>
            <a:r>
              <a:rPr lang="en-US" b="1" dirty="0"/>
              <a:t>-da </a:t>
            </a:r>
            <a:r>
              <a:rPr lang="en-US" b="1" dirty="0" err="1"/>
              <a:t>işiň</a:t>
            </a:r>
            <a:r>
              <a:rPr lang="en-US" b="1" dirty="0"/>
              <a:t> </a:t>
            </a:r>
            <a:r>
              <a:rPr lang="en-US" b="1" dirty="0" err="1"/>
              <a:t>gidişine</a:t>
            </a:r>
            <a:r>
              <a:rPr lang="en-US" b="1" dirty="0"/>
              <a:t> </a:t>
            </a:r>
            <a:r>
              <a:rPr lang="en-US" b="1" dirty="0" err="1"/>
              <a:t>päsgel</a:t>
            </a:r>
            <a:r>
              <a:rPr lang="en-US" b="1" dirty="0"/>
              <a:t> </a:t>
            </a:r>
            <a:r>
              <a:rPr lang="en-US" b="1" dirty="0" err="1"/>
              <a:t>berip</a:t>
            </a:r>
            <a:r>
              <a:rPr lang="en-US" b="1" dirty="0"/>
              <a:t>, </a:t>
            </a:r>
            <a:r>
              <a:rPr lang="en-US" b="1" dirty="0" err="1" smtClean="0"/>
              <a:t>öňüne</a:t>
            </a:r>
            <a:r>
              <a:rPr lang="tk-TM" b="1" dirty="0"/>
              <a:t> </a:t>
            </a:r>
            <a:r>
              <a:rPr lang="en-US" b="1" dirty="0" err="1" smtClean="0"/>
              <a:t>böwet</a:t>
            </a:r>
            <a:r>
              <a:rPr lang="en-US" b="1" dirty="0" smtClean="0"/>
              <a:t> </a:t>
            </a:r>
            <a:r>
              <a:rPr lang="en-US" b="1" dirty="0" err="1"/>
              <a:t>bolýandygyndan</a:t>
            </a:r>
            <a:r>
              <a:rPr lang="en-US" b="1" dirty="0"/>
              <a:t> </a:t>
            </a:r>
            <a:r>
              <a:rPr lang="en-US" b="1" dirty="0" err="1"/>
              <a:t>ybaratdyr</a:t>
            </a:r>
            <a:r>
              <a:rPr lang="en-US" b="1" dirty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297465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66057"/>
            <a:ext cx="10515600" cy="561090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200" b="1" i="1" dirty="0">
                <a:solidFill>
                  <a:srgbClr val="0070C0"/>
                </a:solidFill>
              </a:rPr>
              <a:t>Duýgularyň </a:t>
            </a:r>
            <a:r>
              <a:rPr lang="en-US" sz="3200" b="1" i="1" dirty="0" err="1">
                <a:solidFill>
                  <a:srgbClr val="0070C0"/>
                </a:solidFill>
              </a:rPr>
              <a:t>görnüşleri</a:t>
            </a:r>
            <a:endParaRPr lang="en-US" sz="3200" b="1" i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tk-TM" sz="3200" b="1" dirty="0" smtClean="0"/>
              <a:t>	</a:t>
            </a:r>
            <a:r>
              <a:rPr lang="en-US" sz="3200" b="1" dirty="0" smtClean="0"/>
              <a:t>Psihologiýada </a:t>
            </a:r>
            <a:r>
              <a:rPr lang="en-US" sz="3200" b="1" dirty="0" err="1"/>
              <a:t>manysy</a:t>
            </a:r>
            <a:r>
              <a:rPr lang="en-US" sz="3200" b="1" dirty="0"/>
              <a:t> </a:t>
            </a:r>
            <a:r>
              <a:rPr lang="en-US" sz="3200" b="1" dirty="0" err="1"/>
              <a:t>boýunça</a:t>
            </a:r>
            <a:r>
              <a:rPr lang="en-US" sz="3200" b="1" dirty="0"/>
              <a:t> </a:t>
            </a:r>
            <a:r>
              <a:rPr lang="en-US" sz="3200" b="1" dirty="0" err="1"/>
              <a:t>aşakdaky</a:t>
            </a:r>
            <a:r>
              <a:rPr lang="en-US" sz="3200" b="1" dirty="0"/>
              <a:t> </a:t>
            </a:r>
            <a:r>
              <a:rPr lang="en-US" sz="3200" b="1" dirty="0" err="1" smtClean="0"/>
              <a:t>duýgulary</a:t>
            </a:r>
            <a:r>
              <a:rPr lang="tk-TM" sz="3200" b="1" dirty="0"/>
              <a:t>	</a:t>
            </a:r>
            <a:r>
              <a:rPr lang="en-US" sz="3200" b="1" dirty="0" err="1" smtClean="0"/>
              <a:t>tapawutlandyrýarlar</a:t>
            </a:r>
            <a:r>
              <a:rPr lang="en-US" sz="3200" b="1" dirty="0"/>
              <a:t>:</a:t>
            </a:r>
          </a:p>
          <a:p>
            <a:pPr marL="0" indent="0">
              <a:buNone/>
            </a:pPr>
            <a:r>
              <a:rPr lang="tk-TM" sz="3200" b="1" i="1" dirty="0" smtClean="0"/>
              <a:t>	</a:t>
            </a:r>
            <a:r>
              <a:rPr lang="en-US" sz="3200" b="1" i="1" dirty="0" smtClean="0">
                <a:solidFill>
                  <a:srgbClr val="CC00CC"/>
                </a:solidFill>
              </a:rPr>
              <a:t>Moral </a:t>
            </a:r>
            <a:r>
              <a:rPr lang="en-US" sz="3200" b="1" i="1" dirty="0" err="1">
                <a:solidFill>
                  <a:srgbClr val="CC00CC"/>
                </a:solidFill>
              </a:rPr>
              <a:t>duýgular</a:t>
            </a:r>
            <a:endParaRPr lang="en-US" sz="3200" b="1" i="1" dirty="0">
              <a:solidFill>
                <a:srgbClr val="CC00CC"/>
              </a:solidFill>
            </a:endParaRPr>
          </a:p>
          <a:p>
            <a:pPr marL="0" indent="0">
              <a:buNone/>
            </a:pPr>
            <a:r>
              <a:rPr lang="tk-TM" sz="3200" b="1" dirty="0" smtClean="0"/>
              <a:t>	</a:t>
            </a:r>
            <a:r>
              <a:rPr lang="en-US" sz="3200" b="1" dirty="0" err="1" smtClean="0"/>
              <a:t>Adamda</a:t>
            </a:r>
            <a:r>
              <a:rPr lang="en-US" sz="3200" b="1" dirty="0" smtClean="0"/>
              <a:t> </a:t>
            </a:r>
            <a:r>
              <a:rPr lang="en-US" sz="3200" b="1" dirty="0" err="1"/>
              <a:t>beýleki</a:t>
            </a:r>
            <a:r>
              <a:rPr lang="en-US" sz="3200" b="1" dirty="0"/>
              <a:t> </a:t>
            </a:r>
            <a:r>
              <a:rPr lang="en-US" sz="3200" b="1" dirty="0" err="1"/>
              <a:t>adamlara</a:t>
            </a:r>
            <a:r>
              <a:rPr lang="en-US" sz="3200" b="1" dirty="0"/>
              <a:t>, </a:t>
            </a:r>
            <a:r>
              <a:rPr lang="en-US" sz="3200" b="1" dirty="0" err="1"/>
              <a:t>jemgyýete</a:t>
            </a:r>
            <a:r>
              <a:rPr lang="en-US" sz="3200" b="1" dirty="0"/>
              <a:t> </a:t>
            </a:r>
            <a:r>
              <a:rPr lang="en-US" sz="3200" b="1" dirty="0" err="1"/>
              <a:t>bolan</a:t>
            </a:r>
            <a:r>
              <a:rPr lang="en-US" sz="3200" b="1" dirty="0"/>
              <a:t> </a:t>
            </a:r>
            <a:r>
              <a:rPr lang="en-US" sz="3200" b="1" dirty="0" err="1" smtClean="0"/>
              <a:t>gatnaşyklarynda</a:t>
            </a:r>
            <a:r>
              <a:rPr lang="tk-TM" sz="3200" b="1" dirty="0"/>
              <a:t> </a:t>
            </a:r>
            <a:r>
              <a:rPr lang="en-US" sz="3200" b="1" dirty="0" err="1" smtClean="0"/>
              <a:t>emele</a:t>
            </a:r>
            <a:r>
              <a:rPr lang="en-US" sz="3200" b="1" dirty="0" smtClean="0"/>
              <a:t> </a:t>
            </a:r>
            <a:r>
              <a:rPr lang="en-US" sz="3200" b="1" dirty="0" err="1"/>
              <a:t>gelýän</a:t>
            </a:r>
            <a:r>
              <a:rPr lang="en-US" sz="3200" b="1" dirty="0"/>
              <a:t> </a:t>
            </a:r>
            <a:r>
              <a:rPr lang="en-US" sz="3200" b="1" dirty="0" err="1"/>
              <a:t>içerki</a:t>
            </a:r>
            <a:r>
              <a:rPr lang="en-US" sz="3200" b="1" dirty="0"/>
              <a:t> </a:t>
            </a:r>
            <a:r>
              <a:rPr lang="en-US" sz="3200" b="1" dirty="0" err="1"/>
              <a:t>ahlak</a:t>
            </a:r>
            <a:r>
              <a:rPr lang="en-US" sz="3200" b="1" dirty="0"/>
              <a:t> </a:t>
            </a:r>
            <a:r>
              <a:rPr lang="en-US" sz="3200" b="1" dirty="0" err="1"/>
              <a:t>gatnaşyklaryň</a:t>
            </a:r>
            <a:r>
              <a:rPr lang="en-US" sz="3200" b="1" dirty="0"/>
              <a:t> </a:t>
            </a:r>
            <a:r>
              <a:rPr lang="en-US" sz="3200" b="1" dirty="0" err="1"/>
              <a:t>görkezijisi</a:t>
            </a:r>
            <a:r>
              <a:rPr lang="en-US" sz="3200" b="1" dirty="0"/>
              <a:t>.</a:t>
            </a:r>
          </a:p>
          <a:p>
            <a:pPr marL="0" indent="0">
              <a:buNone/>
            </a:pPr>
            <a:r>
              <a:rPr lang="tk-TM" sz="3200" b="1" i="1" dirty="0" smtClean="0"/>
              <a:t>	</a:t>
            </a:r>
            <a:r>
              <a:rPr lang="en-US" sz="3200" b="1" i="1" dirty="0" err="1" smtClean="0">
                <a:solidFill>
                  <a:srgbClr val="CC00CC"/>
                </a:solidFill>
              </a:rPr>
              <a:t>Intellektual</a:t>
            </a:r>
            <a:r>
              <a:rPr lang="en-US" sz="3200" b="1" i="1" dirty="0" smtClean="0">
                <a:solidFill>
                  <a:srgbClr val="CC00CC"/>
                </a:solidFill>
              </a:rPr>
              <a:t> </a:t>
            </a:r>
            <a:r>
              <a:rPr lang="en-US" sz="3200" b="1" i="1" dirty="0" err="1">
                <a:solidFill>
                  <a:srgbClr val="CC00CC"/>
                </a:solidFill>
              </a:rPr>
              <a:t>duýgular</a:t>
            </a:r>
            <a:endParaRPr lang="en-US" sz="3200" b="1" i="1" dirty="0">
              <a:solidFill>
                <a:srgbClr val="CC00CC"/>
              </a:solidFill>
            </a:endParaRPr>
          </a:p>
          <a:p>
            <a:pPr marL="0" indent="0">
              <a:buNone/>
            </a:pPr>
            <a:r>
              <a:rPr lang="tk-TM" sz="3200" b="1" dirty="0" smtClean="0"/>
              <a:t>	</a:t>
            </a:r>
            <a:r>
              <a:rPr lang="en-US" sz="3200" b="1" dirty="0" err="1" smtClean="0"/>
              <a:t>Adamda</a:t>
            </a:r>
            <a:r>
              <a:rPr lang="en-US" sz="3200" b="1" dirty="0" smtClean="0"/>
              <a:t> </a:t>
            </a:r>
            <a:r>
              <a:rPr lang="en-US" sz="3200" b="1" dirty="0" err="1"/>
              <a:t>onuň</a:t>
            </a:r>
            <a:r>
              <a:rPr lang="en-US" sz="3200" b="1" dirty="0"/>
              <a:t> </a:t>
            </a:r>
            <a:r>
              <a:rPr lang="en-US" sz="3200" b="1" dirty="0" smtClean="0"/>
              <a:t>akyl</a:t>
            </a:r>
            <a:r>
              <a:rPr lang="tk-TM" sz="3200" b="1" dirty="0" smtClean="0"/>
              <a:t> </a:t>
            </a:r>
            <a:r>
              <a:rPr lang="en-US" sz="3200" b="1" dirty="0" err="1"/>
              <a:t>ýetirijilik</a:t>
            </a:r>
            <a:r>
              <a:rPr lang="en-US" sz="3200" b="1" dirty="0"/>
              <a:t> </a:t>
            </a:r>
            <a:r>
              <a:rPr lang="en-US" sz="3200" b="1" dirty="0" err="1"/>
              <a:t>başarnyklarynyň</a:t>
            </a:r>
            <a:r>
              <a:rPr lang="en-US" sz="3200" b="1" dirty="0"/>
              <a:t> </a:t>
            </a:r>
            <a:r>
              <a:rPr lang="en-US" sz="3200" b="1" dirty="0" err="1" smtClean="0"/>
              <a:t>netijesinde</a:t>
            </a:r>
            <a:r>
              <a:rPr lang="tk-TM" sz="3200" b="1" dirty="0"/>
              <a:t> </a:t>
            </a:r>
            <a:r>
              <a:rPr lang="en-US" sz="3200" b="1" dirty="0" err="1" smtClean="0"/>
              <a:t>ýüze</a:t>
            </a:r>
            <a:r>
              <a:rPr lang="en-US" sz="3200" b="1" dirty="0" smtClean="0"/>
              <a:t> </a:t>
            </a:r>
            <a:r>
              <a:rPr lang="en-US" sz="3200" b="1" dirty="0" err="1"/>
              <a:t>çykýan</a:t>
            </a:r>
            <a:r>
              <a:rPr lang="en-US" sz="3200" b="1" dirty="0"/>
              <a:t> </a:t>
            </a:r>
            <a:r>
              <a:rPr lang="en-US" sz="3200" b="1" dirty="0" err="1"/>
              <a:t>duýgy</a:t>
            </a:r>
            <a:r>
              <a:rPr lang="en-US" sz="3200" b="1" dirty="0" smtClean="0"/>
              <a:t>.</a:t>
            </a:r>
            <a:endParaRPr lang="tk-TM" sz="3200" b="1" dirty="0" smtClean="0"/>
          </a:p>
          <a:p>
            <a:pPr marL="0" indent="0">
              <a:buNone/>
            </a:pPr>
            <a:r>
              <a:rPr lang="tk-TM" i="1" dirty="0" smtClean="0"/>
              <a:t>	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0658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67657"/>
            <a:ext cx="10515600" cy="55093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k-TM" i="1" dirty="0" smtClean="0"/>
              <a:t>	</a:t>
            </a:r>
            <a:r>
              <a:rPr lang="en-US" sz="3200" b="1" i="1" dirty="0" smtClean="0">
                <a:solidFill>
                  <a:srgbClr val="CC00CC"/>
                </a:solidFill>
              </a:rPr>
              <a:t>Estetik </a:t>
            </a:r>
            <a:r>
              <a:rPr lang="en-US" sz="3200" b="1" i="1" dirty="0" err="1">
                <a:solidFill>
                  <a:srgbClr val="CC00CC"/>
                </a:solidFill>
              </a:rPr>
              <a:t>duýgular</a:t>
            </a:r>
            <a:endParaRPr lang="en-US" sz="3200" b="1" i="1" dirty="0">
              <a:solidFill>
                <a:srgbClr val="CC00CC"/>
              </a:solidFill>
            </a:endParaRPr>
          </a:p>
          <a:p>
            <a:pPr marL="0" indent="0">
              <a:buNone/>
            </a:pPr>
            <a:r>
              <a:rPr lang="tk-TM" sz="3200" b="1" dirty="0" smtClean="0"/>
              <a:t>	</a:t>
            </a:r>
            <a:r>
              <a:rPr lang="en-US" sz="3200" b="1" dirty="0" err="1" smtClean="0"/>
              <a:t>Adamda</a:t>
            </a:r>
            <a:r>
              <a:rPr lang="en-US" sz="3200" b="1" dirty="0" smtClean="0"/>
              <a:t> </a:t>
            </a:r>
            <a:r>
              <a:rPr lang="en-US" sz="3200" b="1" dirty="0" err="1"/>
              <a:t>jemgyýetçilik</a:t>
            </a:r>
            <a:r>
              <a:rPr lang="en-US" sz="3200" b="1" dirty="0"/>
              <a:t> </a:t>
            </a:r>
            <a:r>
              <a:rPr lang="en-US" sz="3200" b="1" dirty="0" err="1"/>
              <a:t>durmuşyny</a:t>
            </a:r>
            <a:r>
              <a:rPr lang="en-US" sz="3200" b="1" dirty="0"/>
              <a:t>, </a:t>
            </a:r>
            <a:r>
              <a:rPr lang="en-US" sz="3200" b="1" dirty="0" err="1"/>
              <a:t>tebigatda</a:t>
            </a:r>
            <a:r>
              <a:rPr lang="en-US" sz="3200" b="1" dirty="0"/>
              <a:t> </a:t>
            </a:r>
            <a:r>
              <a:rPr lang="en-US" sz="3200" b="1" dirty="0" err="1"/>
              <a:t>bolup</a:t>
            </a:r>
            <a:r>
              <a:rPr lang="en-US" sz="3200" b="1" dirty="0"/>
              <a:t> </a:t>
            </a:r>
            <a:r>
              <a:rPr lang="en-US" sz="3200" b="1" dirty="0" err="1" smtClean="0"/>
              <a:t>geçýän</a:t>
            </a:r>
            <a:r>
              <a:rPr lang="tk-TM" sz="3200" b="1" dirty="0"/>
              <a:t> </a:t>
            </a:r>
            <a:r>
              <a:rPr lang="en-US" sz="3200" b="1" dirty="0" err="1" smtClean="0"/>
              <a:t>hadysalary</a:t>
            </a:r>
            <a:r>
              <a:rPr lang="en-US" sz="3200" b="1" dirty="0" smtClean="0"/>
              <a:t> </a:t>
            </a:r>
            <a:r>
              <a:rPr lang="en-US" sz="3200" b="1" dirty="0"/>
              <a:t>we </a:t>
            </a:r>
            <a:r>
              <a:rPr lang="en-US" sz="3200" b="1" dirty="0" err="1"/>
              <a:t>sungat</a:t>
            </a:r>
            <a:r>
              <a:rPr lang="en-US" sz="3200" b="1" dirty="0"/>
              <a:t> </a:t>
            </a:r>
            <a:r>
              <a:rPr lang="en-US" sz="3200" b="1" dirty="0" err="1"/>
              <a:t>eserlerini</a:t>
            </a:r>
            <a:r>
              <a:rPr lang="en-US" sz="3200" b="1" dirty="0"/>
              <a:t> </a:t>
            </a:r>
            <a:r>
              <a:rPr lang="en-US" sz="3200" b="1" dirty="0" err="1"/>
              <a:t>kabul</a:t>
            </a:r>
            <a:r>
              <a:rPr lang="en-US" sz="3200" b="1" dirty="0"/>
              <a:t> </a:t>
            </a:r>
            <a:r>
              <a:rPr lang="en-US" sz="3200" b="1" dirty="0" err="1"/>
              <a:t>eden</a:t>
            </a:r>
            <a:r>
              <a:rPr lang="en-US" sz="3200" b="1" dirty="0"/>
              <a:t> </a:t>
            </a:r>
            <a:r>
              <a:rPr lang="en-US" sz="3200" b="1" dirty="0" err="1"/>
              <a:t>wagtynda</a:t>
            </a:r>
            <a:r>
              <a:rPr lang="en-US" sz="3200" b="1" dirty="0"/>
              <a:t> </a:t>
            </a:r>
            <a:r>
              <a:rPr lang="en-US" sz="3200" b="1" dirty="0" err="1" smtClean="0"/>
              <a:t>ýüze</a:t>
            </a:r>
            <a:r>
              <a:rPr lang="tk-TM" sz="3200" b="1" dirty="0"/>
              <a:t> </a:t>
            </a:r>
            <a:r>
              <a:rPr lang="en-US" sz="3200" b="1" dirty="0" err="1" smtClean="0"/>
              <a:t>çykýan</a:t>
            </a:r>
            <a:r>
              <a:rPr lang="en-US" sz="3200" b="1" dirty="0" smtClean="0"/>
              <a:t> </a:t>
            </a:r>
            <a:r>
              <a:rPr lang="en-US" sz="3200" b="1" dirty="0" err="1"/>
              <a:t>duýgularyň</a:t>
            </a:r>
            <a:r>
              <a:rPr lang="en-US" sz="3200" b="1" dirty="0"/>
              <a:t> </a:t>
            </a:r>
            <a:r>
              <a:rPr lang="en-US" sz="3200" b="1" dirty="0" err="1"/>
              <a:t>jemi</a:t>
            </a:r>
            <a:r>
              <a:rPr lang="en-US" sz="3200" b="1" dirty="0"/>
              <a:t>.</a:t>
            </a:r>
          </a:p>
          <a:p>
            <a:pPr marL="0" indent="0">
              <a:buNone/>
            </a:pPr>
            <a:r>
              <a:rPr lang="tk-TM" sz="3200" b="1" i="1" dirty="0" smtClean="0"/>
              <a:t>	</a:t>
            </a:r>
            <a:r>
              <a:rPr lang="en-US" sz="3200" b="1" i="1" dirty="0" err="1" smtClean="0">
                <a:solidFill>
                  <a:srgbClr val="CC00CC"/>
                </a:solidFill>
              </a:rPr>
              <a:t>Durmuşy</a:t>
            </a:r>
            <a:r>
              <a:rPr lang="en-US" sz="3200" b="1" i="1" dirty="0" smtClean="0">
                <a:solidFill>
                  <a:srgbClr val="CC00CC"/>
                </a:solidFill>
              </a:rPr>
              <a:t> </a:t>
            </a:r>
            <a:r>
              <a:rPr lang="en-US" sz="3200" b="1" i="1" dirty="0" err="1">
                <a:solidFill>
                  <a:srgbClr val="CC00CC"/>
                </a:solidFill>
              </a:rPr>
              <a:t>duýgular</a:t>
            </a:r>
            <a:endParaRPr lang="en-US" sz="3200" b="1" i="1" dirty="0">
              <a:solidFill>
                <a:srgbClr val="CC00CC"/>
              </a:solidFill>
            </a:endParaRPr>
          </a:p>
          <a:p>
            <a:pPr marL="0" indent="0">
              <a:buNone/>
            </a:pPr>
            <a:r>
              <a:rPr lang="tk-TM" sz="3200" b="1" dirty="0" smtClean="0"/>
              <a:t>	</a:t>
            </a:r>
            <a:r>
              <a:rPr lang="en-US" sz="3200" b="1" dirty="0" smtClean="0"/>
              <a:t>Adamyň </a:t>
            </a:r>
            <a:r>
              <a:rPr lang="en-US" sz="3200" b="1" dirty="0" err="1"/>
              <a:t>ýaşaýşy</a:t>
            </a:r>
            <a:r>
              <a:rPr lang="en-US" sz="3200" b="1" dirty="0"/>
              <a:t> </a:t>
            </a:r>
            <a:r>
              <a:rPr lang="en-US" sz="3200" b="1" dirty="0" err="1"/>
              <a:t>bilen</a:t>
            </a:r>
            <a:r>
              <a:rPr lang="en-US" sz="3200" b="1" dirty="0"/>
              <a:t> </a:t>
            </a:r>
            <a:r>
              <a:rPr lang="en-US" sz="3200" b="1" dirty="0" err="1"/>
              <a:t>bagly</a:t>
            </a:r>
            <a:r>
              <a:rPr lang="en-US" sz="3200" b="1" dirty="0"/>
              <a:t> </a:t>
            </a:r>
            <a:r>
              <a:rPr lang="en-US" sz="3200" b="1" dirty="0" err="1"/>
              <a:t>ýüze</a:t>
            </a:r>
            <a:r>
              <a:rPr lang="en-US" sz="3200" b="1" dirty="0"/>
              <a:t> </a:t>
            </a:r>
            <a:r>
              <a:rPr lang="en-US" sz="3200" b="1" dirty="0" err="1"/>
              <a:t>çykýan</a:t>
            </a:r>
            <a:r>
              <a:rPr lang="en-US" sz="3200" b="1" dirty="0"/>
              <a:t> </a:t>
            </a:r>
            <a:r>
              <a:rPr lang="en-US" sz="3200" b="1" dirty="0" err="1"/>
              <a:t>duýgular</a:t>
            </a:r>
            <a:r>
              <a:rPr lang="en-US" sz="3200" b="1" dirty="0"/>
              <a:t> </a:t>
            </a:r>
            <a:r>
              <a:rPr lang="en-US" sz="3200" b="1" dirty="0" err="1" smtClean="0"/>
              <a:t>toplumy</a:t>
            </a:r>
            <a:r>
              <a:rPr lang="en-US" sz="3200" b="1" dirty="0" smtClean="0"/>
              <a:t>.</a:t>
            </a:r>
            <a:r>
              <a:rPr lang="tk-TM" sz="3200" b="1" dirty="0" smtClean="0"/>
              <a:t> </a:t>
            </a:r>
            <a:r>
              <a:rPr lang="en-US" sz="3200" b="1" dirty="0" smtClean="0"/>
              <a:t>Adamyň </a:t>
            </a:r>
            <a:r>
              <a:rPr lang="en-US" sz="3200" b="1" dirty="0" err="1"/>
              <a:t>aladalary</a:t>
            </a:r>
            <a:r>
              <a:rPr lang="en-US" sz="3200" b="1" dirty="0"/>
              <a:t> </a:t>
            </a:r>
            <a:r>
              <a:rPr lang="en-US" sz="3200" b="1" dirty="0" err="1"/>
              <a:t>bilen</a:t>
            </a:r>
            <a:r>
              <a:rPr lang="en-US" sz="3200" b="1" dirty="0"/>
              <a:t> </a:t>
            </a:r>
            <a:r>
              <a:rPr lang="en-US" sz="3200" b="1" dirty="0" err="1"/>
              <a:t>baglylykda</a:t>
            </a:r>
            <a:r>
              <a:rPr lang="en-US" sz="3200" b="1" dirty="0"/>
              <a:t> </a:t>
            </a:r>
            <a:r>
              <a:rPr lang="en-US" sz="3200" b="1" dirty="0" err="1"/>
              <a:t>iki</a:t>
            </a:r>
            <a:r>
              <a:rPr lang="en-US" sz="3200" b="1" dirty="0"/>
              <a:t> </a:t>
            </a:r>
            <a:r>
              <a:rPr lang="en-US" sz="3200" b="1" dirty="0" err="1"/>
              <a:t>sany</a:t>
            </a:r>
            <a:r>
              <a:rPr lang="en-US" sz="3200" b="1" dirty="0"/>
              <a:t> </a:t>
            </a:r>
            <a:r>
              <a:rPr lang="en-US" sz="3200" b="1" dirty="0" err="1"/>
              <a:t>düşünje</a:t>
            </a:r>
            <a:r>
              <a:rPr lang="en-US" sz="3200" b="1" dirty="0"/>
              <a:t> </a:t>
            </a:r>
            <a:r>
              <a:rPr lang="en-US" sz="3200" b="1" dirty="0" err="1" smtClean="0"/>
              <a:t>orta</a:t>
            </a:r>
            <a:r>
              <a:rPr lang="tk-TM" sz="3200" b="1" dirty="0"/>
              <a:t> </a:t>
            </a:r>
            <a:r>
              <a:rPr lang="en-US" sz="3200" b="1" dirty="0" err="1" smtClean="0"/>
              <a:t>çykýar</a:t>
            </a:r>
            <a:r>
              <a:rPr lang="en-US" sz="3200" b="1" dirty="0"/>
              <a:t>:</a:t>
            </a:r>
          </a:p>
          <a:p>
            <a:pPr marL="0" indent="0" algn="ctr">
              <a:buNone/>
            </a:pPr>
            <a:r>
              <a:rPr lang="tk-TM" sz="3200" b="1" i="1" dirty="0" smtClean="0"/>
              <a:t>	</a:t>
            </a:r>
            <a:r>
              <a:rPr lang="en-US" sz="3200" b="1" i="1" dirty="0" smtClean="0">
                <a:solidFill>
                  <a:srgbClr val="00B0F0"/>
                </a:solidFill>
              </a:rPr>
              <a:t>Duýgy </a:t>
            </a:r>
            <a:r>
              <a:rPr lang="en-US" sz="3200" b="1" i="1" dirty="0">
                <a:solidFill>
                  <a:srgbClr val="00B0F0"/>
                </a:solidFill>
              </a:rPr>
              <a:t>we </a:t>
            </a:r>
            <a:r>
              <a:rPr lang="en-US" sz="3200" b="1" i="1" dirty="0" err="1">
                <a:solidFill>
                  <a:srgbClr val="00B0F0"/>
                </a:solidFill>
              </a:rPr>
              <a:t>emosiýa</a:t>
            </a:r>
            <a:r>
              <a:rPr lang="en-US" sz="3200" b="1" i="1" dirty="0">
                <a:solidFill>
                  <a:srgbClr val="00B0F0"/>
                </a:solidFill>
              </a:rPr>
              <a:t>. </a:t>
            </a:r>
            <a:r>
              <a:rPr lang="en-US" sz="3200" b="1" dirty="0"/>
              <a:t>Bu </a:t>
            </a:r>
            <a:r>
              <a:rPr lang="en-US" sz="3200" b="1" dirty="0" err="1"/>
              <a:t>iki</a:t>
            </a:r>
            <a:r>
              <a:rPr lang="en-US" sz="3200" b="1" dirty="0"/>
              <a:t> </a:t>
            </a:r>
            <a:r>
              <a:rPr lang="en-US" sz="3200" b="1" dirty="0" err="1"/>
              <a:t>düşünje</a:t>
            </a:r>
            <a:r>
              <a:rPr lang="en-US" sz="3200" b="1" dirty="0"/>
              <a:t> </a:t>
            </a:r>
            <a:r>
              <a:rPr lang="en-US" sz="3200" b="1" dirty="0" err="1"/>
              <a:t>manysy</a:t>
            </a:r>
            <a:r>
              <a:rPr lang="en-US" sz="3200" b="1" dirty="0"/>
              <a:t> </a:t>
            </a:r>
            <a:r>
              <a:rPr lang="en-US" sz="3200" b="1" dirty="0" err="1" smtClean="0"/>
              <a:t>boýunça</a:t>
            </a:r>
            <a:r>
              <a:rPr lang="tk-TM" sz="3200" b="1" dirty="0"/>
              <a:t> </a:t>
            </a:r>
            <a:r>
              <a:rPr lang="en-US" sz="3200" b="1" dirty="0" err="1" smtClean="0"/>
              <a:t>birmeňzeş</a:t>
            </a:r>
            <a:r>
              <a:rPr lang="en-US" sz="3200" b="1" dirty="0" smtClean="0"/>
              <a:t> </a:t>
            </a:r>
            <a:r>
              <a:rPr lang="en-US" sz="3200" b="1" dirty="0" err="1"/>
              <a:t>düşünje</a:t>
            </a:r>
            <a:r>
              <a:rPr lang="en-US" sz="3200" b="1" dirty="0"/>
              <a:t> </a:t>
            </a:r>
            <a:r>
              <a:rPr lang="en-US" sz="3200" b="1" dirty="0" err="1"/>
              <a:t>ýaly</a:t>
            </a:r>
            <a:r>
              <a:rPr lang="en-US" sz="3200" b="1" dirty="0"/>
              <a:t> </a:t>
            </a:r>
            <a:r>
              <a:rPr lang="en-US" sz="3200" b="1" dirty="0" err="1"/>
              <a:t>bolup</a:t>
            </a:r>
            <a:r>
              <a:rPr lang="en-US" sz="3200" b="1" dirty="0"/>
              <a:t> </a:t>
            </a:r>
            <a:r>
              <a:rPr lang="en-US" sz="3200" b="1" dirty="0" err="1"/>
              <a:t>görünse</a:t>
            </a:r>
            <a:r>
              <a:rPr lang="en-US" sz="3200" b="1" dirty="0"/>
              <a:t>-de, </a:t>
            </a:r>
            <a:r>
              <a:rPr lang="en-US" sz="3200" b="1" dirty="0" err="1"/>
              <a:t>olary</a:t>
            </a:r>
            <a:r>
              <a:rPr lang="en-US" sz="3200" b="1" dirty="0"/>
              <a:t> </a:t>
            </a:r>
            <a:r>
              <a:rPr lang="en-US" sz="3200" b="1" dirty="0" err="1"/>
              <a:t>derejesi</a:t>
            </a:r>
            <a:r>
              <a:rPr lang="en-US" sz="3200" b="1" dirty="0"/>
              <a:t> </a:t>
            </a:r>
            <a:r>
              <a:rPr lang="en-US" sz="3200" b="1" dirty="0" err="1" smtClean="0"/>
              <a:t>boýunça</a:t>
            </a:r>
            <a:r>
              <a:rPr lang="tk-TM" sz="3200" b="1" dirty="0"/>
              <a:t> </a:t>
            </a:r>
            <a:r>
              <a:rPr lang="en-US" sz="3200" b="1" dirty="0" err="1" smtClean="0"/>
              <a:t>tapawutlandyryp</a:t>
            </a:r>
            <a:r>
              <a:rPr lang="en-US" sz="3200" b="1" dirty="0" smtClean="0"/>
              <a:t> </a:t>
            </a:r>
            <a:r>
              <a:rPr lang="en-US" sz="3200" b="1" dirty="0" err="1"/>
              <a:t>bolar</a:t>
            </a:r>
            <a:r>
              <a:rPr lang="en-US" sz="3200" b="1" dirty="0"/>
              <a:t>.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4458355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15142"/>
            <a:ext cx="10749742" cy="5536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k-TM" b="1" i="1" dirty="0" smtClean="0"/>
              <a:t>	</a:t>
            </a:r>
            <a:r>
              <a:rPr lang="ru-RU" b="1" i="1" dirty="0" smtClean="0">
                <a:solidFill>
                  <a:srgbClr val="008000"/>
                </a:solidFill>
              </a:rPr>
              <a:t>Emosiýa </a:t>
            </a:r>
            <a:r>
              <a:rPr lang="ru-RU" b="1" dirty="0"/>
              <a:t>–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bolup</a:t>
            </a:r>
            <a:r>
              <a:rPr lang="ru-RU" b="1" dirty="0"/>
              <a:t> </a:t>
            </a:r>
            <a:r>
              <a:rPr lang="ru-RU" b="1" dirty="0" err="1"/>
              <a:t>geçýän</a:t>
            </a:r>
            <a:r>
              <a:rPr lang="ru-RU" b="1" dirty="0"/>
              <a:t> </a:t>
            </a:r>
            <a:r>
              <a:rPr lang="ru-RU" b="1" dirty="0" err="1"/>
              <a:t>hadysa</a:t>
            </a:r>
            <a:r>
              <a:rPr lang="ru-RU" b="1" dirty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şol</a:t>
            </a:r>
            <a:r>
              <a:rPr lang="ru-RU" b="1" dirty="0"/>
              <a:t> </a:t>
            </a:r>
            <a:r>
              <a:rPr lang="ru-RU" b="1" dirty="0" err="1"/>
              <a:t>pursatdaky</a:t>
            </a:r>
            <a:r>
              <a:rPr lang="ru-RU" b="1" dirty="0"/>
              <a:t> </a:t>
            </a:r>
            <a:r>
              <a:rPr lang="ru-RU" b="1" dirty="0" err="1"/>
              <a:t>gatnaşygydyr</a:t>
            </a:r>
            <a:r>
              <a:rPr lang="ru-RU" b="1" dirty="0"/>
              <a:t>. Emosiýa, </a:t>
            </a:r>
            <a:r>
              <a:rPr lang="ru-RU" b="1" dirty="0" err="1"/>
              <a:t>adatça</a:t>
            </a:r>
            <a:r>
              <a:rPr lang="ru-RU" b="1" dirty="0"/>
              <a:t>, </a:t>
            </a:r>
            <a:r>
              <a:rPr lang="ru-RU" b="1" dirty="0" err="1"/>
              <a:t>pursatlaýyn</a:t>
            </a:r>
            <a:r>
              <a:rPr lang="ru-RU" b="1" dirty="0"/>
              <a:t> (</a:t>
            </a:r>
            <a:r>
              <a:rPr lang="ru-RU" b="1" dirty="0" err="1"/>
              <a:t>situatiw</a:t>
            </a:r>
            <a:r>
              <a:rPr lang="ru-RU" b="1" dirty="0"/>
              <a:t>) </a:t>
            </a:r>
            <a:r>
              <a:rPr lang="ru-RU" b="1" dirty="0" err="1"/>
              <a:t>häsiýete</a:t>
            </a:r>
            <a:r>
              <a:rPr lang="ru-RU" b="1" dirty="0"/>
              <a:t> </a:t>
            </a:r>
            <a:r>
              <a:rPr lang="ru-RU" b="1" dirty="0" err="1"/>
              <a:t>eýedir</a:t>
            </a:r>
            <a:r>
              <a:rPr lang="ru-RU" b="1" dirty="0"/>
              <a:t>. </a:t>
            </a:r>
            <a:r>
              <a:rPr lang="ru-RU" b="1" dirty="0" err="1"/>
              <a:t>Iş</a:t>
            </a:r>
            <a:r>
              <a:rPr lang="ru-RU" b="1" dirty="0"/>
              <a:t> </a:t>
            </a:r>
            <a:r>
              <a:rPr lang="ru-RU" b="1" dirty="0" err="1"/>
              <a:t>prosesiniň</a:t>
            </a:r>
            <a:r>
              <a:rPr lang="ru-RU" b="1" dirty="0"/>
              <a:t> </a:t>
            </a:r>
            <a:r>
              <a:rPr lang="ru-RU" b="1" dirty="0" err="1"/>
              <a:t>dowamynda</a:t>
            </a:r>
            <a:r>
              <a:rPr lang="ru-RU" b="1" dirty="0"/>
              <a:t> </a:t>
            </a:r>
            <a:r>
              <a:rPr lang="ru-RU" b="1" dirty="0" err="1"/>
              <a:t>adamda</a:t>
            </a:r>
            <a:r>
              <a:rPr lang="ru-RU" b="1" dirty="0"/>
              <a:t> </a:t>
            </a:r>
            <a:r>
              <a:rPr lang="ru-RU" b="1" dirty="0" err="1"/>
              <a:t>emele</a:t>
            </a:r>
            <a:r>
              <a:rPr lang="ru-RU" b="1" dirty="0"/>
              <a:t> </a:t>
            </a:r>
            <a:r>
              <a:rPr lang="ru-RU" b="1" dirty="0" err="1"/>
              <a:t>gelen</a:t>
            </a:r>
            <a:r>
              <a:rPr lang="ru-RU" b="1" dirty="0"/>
              <a:t> </a:t>
            </a:r>
            <a:r>
              <a:rPr lang="ru-RU" b="1" dirty="0" err="1"/>
              <a:t>emosional</a:t>
            </a:r>
            <a:r>
              <a:rPr lang="ru-RU" b="1" dirty="0"/>
              <a:t> </a:t>
            </a:r>
            <a:r>
              <a:rPr lang="ru-RU" b="1" dirty="0" err="1"/>
              <a:t>ýagdaý</a:t>
            </a:r>
            <a:r>
              <a:rPr lang="ru-RU" b="1" dirty="0"/>
              <a:t>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 smtClean="0"/>
              <a:t>şähdini</a:t>
            </a:r>
            <a:r>
              <a:rPr lang="ru-RU" b="1" dirty="0" smtClean="0"/>
              <a:t>, </a:t>
            </a:r>
            <a:r>
              <a:rPr lang="ru-RU" b="1" dirty="0" err="1"/>
              <a:t>işjeňligini</a:t>
            </a:r>
            <a:r>
              <a:rPr lang="ru-RU" b="1" dirty="0"/>
              <a:t> </a:t>
            </a:r>
            <a:r>
              <a:rPr lang="ru-RU" b="1" dirty="0" err="1"/>
              <a:t>üýtgedip</a:t>
            </a:r>
            <a:r>
              <a:rPr lang="ru-RU" b="1" dirty="0"/>
              <a:t> </a:t>
            </a:r>
            <a:r>
              <a:rPr lang="ru-RU" b="1" dirty="0" err="1"/>
              <a:t>biler</a:t>
            </a:r>
            <a:r>
              <a:rPr lang="ru-RU" b="1" dirty="0"/>
              <a:t>: </a:t>
            </a:r>
            <a:r>
              <a:rPr lang="ru-RU" b="1" dirty="0" err="1"/>
              <a:t>ýagşy-ýaman</a:t>
            </a:r>
            <a:r>
              <a:rPr lang="ru-RU" b="1" dirty="0"/>
              <a:t>, </a:t>
            </a:r>
            <a:r>
              <a:rPr lang="ru-RU" b="1" dirty="0" err="1"/>
              <a:t>ýokary-pes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ş.m</a:t>
            </a:r>
            <a:r>
              <a:rPr lang="ru-RU" b="1" dirty="0"/>
              <a:t>.</a:t>
            </a:r>
          </a:p>
          <a:p>
            <a:pPr marL="0" indent="0" algn="ctr">
              <a:buNone/>
            </a:pPr>
            <a:r>
              <a:rPr lang="tk-TM" b="1" i="1" dirty="0" smtClean="0"/>
              <a:t>	</a:t>
            </a:r>
            <a:r>
              <a:rPr lang="ru-RU" b="1" i="1" dirty="0" err="1" smtClean="0">
                <a:solidFill>
                  <a:srgbClr val="002060"/>
                </a:solidFill>
              </a:rPr>
              <a:t>Wäşilik</a:t>
            </a:r>
            <a:r>
              <a:rPr lang="ru-RU" b="1" i="1" dirty="0" smtClean="0">
                <a:solidFill>
                  <a:srgbClr val="002060"/>
                </a:solidFill>
              </a:rPr>
              <a:t> </a:t>
            </a:r>
            <a:r>
              <a:rPr lang="ru-RU" b="1" i="1" dirty="0" err="1">
                <a:solidFill>
                  <a:srgbClr val="002060"/>
                </a:solidFill>
              </a:rPr>
              <a:t>we</a:t>
            </a:r>
            <a:r>
              <a:rPr lang="ru-RU" b="1" i="1" dirty="0">
                <a:solidFill>
                  <a:srgbClr val="002060"/>
                </a:solidFill>
              </a:rPr>
              <a:t> </a:t>
            </a:r>
            <a:r>
              <a:rPr lang="ru-RU" b="1" i="1" dirty="0" err="1">
                <a:solidFill>
                  <a:srgbClr val="002060"/>
                </a:solidFill>
              </a:rPr>
              <a:t>kinaýa</a:t>
            </a:r>
            <a:endParaRPr lang="ru-RU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ru-RU" b="1" dirty="0" err="1" smtClean="0">
                <a:solidFill>
                  <a:srgbClr val="C00000"/>
                </a:solidFill>
              </a:rPr>
              <a:t>Wäşilik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duýgusy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/>
              <a:t>hoşniýetli</a:t>
            </a:r>
            <a:r>
              <a:rPr lang="ru-RU" b="1" dirty="0"/>
              <a:t>, </a:t>
            </a:r>
            <a:r>
              <a:rPr lang="ru-RU" b="1" dirty="0" err="1"/>
              <a:t>durmuşy</a:t>
            </a:r>
            <a:r>
              <a:rPr lang="ru-RU" b="1" dirty="0"/>
              <a:t> </a:t>
            </a:r>
            <a:r>
              <a:rPr lang="ru-RU" b="1" dirty="0" err="1"/>
              <a:t>söýýän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gowy</a:t>
            </a:r>
            <a:r>
              <a:rPr lang="ru-RU" b="1" dirty="0"/>
              <a:t> </a:t>
            </a:r>
            <a:r>
              <a:rPr lang="ru-RU" b="1" dirty="0" err="1"/>
              <a:t>zatlar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hatarda</a:t>
            </a:r>
            <a:r>
              <a:rPr lang="ru-RU" b="1" dirty="0"/>
              <a:t>, </a:t>
            </a:r>
            <a:r>
              <a:rPr lang="ru-RU" b="1" dirty="0" err="1"/>
              <a:t>kiçijik</a:t>
            </a:r>
            <a:r>
              <a:rPr lang="ru-RU" b="1" dirty="0"/>
              <a:t> </a:t>
            </a:r>
            <a:r>
              <a:rPr lang="ru-RU" b="1" dirty="0" err="1"/>
              <a:t>ýetmezçilikleri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gowşaklyklary</a:t>
            </a:r>
            <a:r>
              <a:rPr lang="ru-RU" b="1" dirty="0"/>
              <a:t> </a:t>
            </a:r>
            <a:r>
              <a:rPr lang="ru-RU" b="1" dirty="0" err="1"/>
              <a:t>ýüze</a:t>
            </a:r>
            <a:r>
              <a:rPr lang="ru-RU" b="1" dirty="0"/>
              <a:t> </a:t>
            </a:r>
            <a:r>
              <a:rPr lang="ru-RU" b="1" dirty="0" err="1"/>
              <a:t>çykaryp</a:t>
            </a:r>
            <a:r>
              <a:rPr lang="ru-RU" b="1" dirty="0"/>
              <a:t> </a:t>
            </a:r>
            <a:r>
              <a:rPr lang="ru-RU" b="1" dirty="0" err="1"/>
              <a:t>bilýän</a:t>
            </a:r>
            <a:r>
              <a:rPr lang="ru-RU" b="1" dirty="0"/>
              <a:t> </a:t>
            </a:r>
            <a:r>
              <a:rPr lang="ru-RU" b="1" dirty="0" err="1"/>
              <a:t>adamlara</a:t>
            </a:r>
            <a:r>
              <a:rPr lang="ru-RU" b="1" dirty="0"/>
              <a:t> </a:t>
            </a:r>
            <a:r>
              <a:rPr lang="ru-RU" b="1" dirty="0" err="1"/>
              <a:t>mahsusdyr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ru-RU" b="1" dirty="0" err="1" smtClean="0">
                <a:solidFill>
                  <a:srgbClr val="C00000"/>
                </a:solidFill>
              </a:rPr>
              <a:t>Kinaýa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duýgusy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/>
              <a:t>dünýä</a:t>
            </a:r>
            <a:r>
              <a:rPr lang="ru-RU" b="1" dirty="0"/>
              <a:t>, </a:t>
            </a:r>
            <a:r>
              <a:rPr lang="ru-RU" b="1" dirty="0" err="1"/>
              <a:t>adamlara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öz-özüňe</a:t>
            </a:r>
            <a:r>
              <a:rPr lang="ru-RU" b="1" dirty="0"/>
              <a:t> </a:t>
            </a:r>
            <a:r>
              <a:rPr lang="ru-RU" b="1" dirty="0" err="1"/>
              <a:t>bolan</a:t>
            </a:r>
            <a:r>
              <a:rPr lang="ru-RU" b="1" dirty="0"/>
              <a:t> </a:t>
            </a:r>
            <a:r>
              <a:rPr lang="ru-RU" b="1" dirty="0" err="1"/>
              <a:t>ýiti</a:t>
            </a:r>
            <a:r>
              <a:rPr lang="ru-RU" b="1" dirty="0"/>
              <a:t> </a:t>
            </a:r>
            <a:r>
              <a:rPr lang="ru-RU" b="1" dirty="0" err="1"/>
              <a:t>tankydy</a:t>
            </a:r>
            <a:r>
              <a:rPr lang="ru-RU" b="1" dirty="0"/>
              <a:t> </a:t>
            </a:r>
            <a:r>
              <a:rPr lang="ru-RU" b="1" dirty="0" err="1"/>
              <a:t>garaýyşlaryň</a:t>
            </a:r>
            <a:r>
              <a:rPr lang="ru-RU" b="1" dirty="0"/>
              <a:t> </a:t>
            </a:r>
            <a:r>
              <a:rPr lang="ru-RU" b="1" dirty="0" err="1"/>
              <a:t>aňlatmasydyr</a:t>
            </a:r>
            <a:r>
              <a:rPr lang="ru-RU" b="1" dirty="0"/>
              <a:t>. </a:t>
            </a:r>
            <a:r>
              <a:rPr lang="ru-RU" b="1" dirty="0" err="1"/>
              <a:t>Kinaýa</a:t>
            </a:r>
            <a:r>
              <a:rPr lang="ru-RU" b="1" dirty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durmuşda</a:t>
            </a:r>
            <a:r>
              <a:rPr lang="ru-RU" b="1" dirty="0"/>
              <a:t> </a:t>
            </a:r>
            <a:r>
              <a:rPr lang="ru-RU" b="1" dirty="0" err="1"/>
              <a:t>goýberen</a:t>
            </a:r>
            <a:r>
              <a:rPr lang="ru-RU" b="1" dirty="0"/>
              <a:t> </a:t>
            </a:r>
            <a:r>
              <a:rPr lang="ru-RU" b="1" dirty="0" err="1"/>
              <a:t>haýsydyr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kemçiligini</a:t>
            </a:r>
            <a:r>
              <a:rPr lang="ru-RU" b="1" dirty="0"/>
              <a:t>, </a:t>
            </a:r>
            <a:r>
              <a:rPr lang="ru-RU" b="1" dirty="0" err="1"/>
              <a:t>hatasyny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ýalňyşyny</a:t>
            </a:r>
            <a:r>
              <a:rPr lang="ru-RU" b="1" dirty="0"/>
              <a:t> </a:t>
            </a:r>
            <a:r>
              <a:rPr lang="ru-RU" b="1" dirty="0" err="1"/>
              <a:t>rehimsiz</a:t>
            </a:r>
            <a:r>
              <a:rPr lang="ru-RU" b="1" dirty="0"/>
              <a:t> </a:t>
            </a:r>
            <a:r>
              <a:rPr lang="ru-RU" b="1" dirty="0" err="1"/>
              <a:t>paş</a:t>
            </a:r>
            <a:r>
              <a:rPr lang="ru-RU" b="1" dirty="0"/>
              <a:t> </a:t>
            </a:r>
            <a:r>
              <a:rPr lang="ru-RU" b="1" dirty="0" err="1"/>
              <a:t>edýän</a:t>
            </a:r>
            <a:r>
              <a:rPr lang="ru-RU" b="1" dirty="0"/>
              <a:t> </a:t>
            </a:r>
            <a:r>
              <a:rPr lang="ru-RU" b="1" dirty="0" err="1"/>
              <a:t>baha</a:t>
            </a:r>
            <a:r>
              <a:rPr lang="ru-RU" b="1" dirty="0"/>
              <a:t> </a:t>
            </a:r>
            <a:r>
              <a:rPr lang="ru-RU" b="1" dirty="0" err="1"/>
              <a:t>beriş</a:t>
            </a:r>
            <a:r>
              <a:rPr lang="ru-RU" b="1" dirty="0"/>
              <a:t> </a:t>
            </a:r>
            <a:r>
              <a:rPr lang="ru-RU" b="1" dirty="0" err="1"/>
              <a:t>garaýyşlaryň</a:t>
            </a:r>
            <a:r>
              <a:rPr lang="ru-RU" b="1" dirty="0"/>
              <a:t> </a:t>
            </a:r>
            <a:r>
              <a:rPr lang="ru-RU" b="1" dirty="0" err="1"/>
              <a:t>mazmunynda</a:t>
            </a:r>
            <a:r>
              <a:rPr lang="ru-RU" b="1" dirty="0"/>
              <a:t> </a:t>
            </a:r>
            <a:r>
              <a:rPr lang="ru-RU" b="1" dirty="0" err="1"/>
              <a:t>çykyş</a:t>
            </a:r>
            <a:r>
              <a:rPr lang="ru-RU" b="1" dirty="0"/>
              <a:t> </a:t>
            </a:r>
            <a:r>
              <a:rPr lang="ru-RU" b="1" dirty="0" err="1"/>
              <a:t>edýär</a:t>
            </a:r>
            <a:r>
              <a:rPr lang="ru-RU" b="1" dirty="0"/>
              <a:t>. </a:t>
            </a:r>
            <a:r>
              <a:rPr lang="ru-RU" b="1" dirty="0" err="1"/>
              <a:t>Kinaýa</a:t>
            </a:r>
            <a:r>
              <a:rPr lang="ru-RU" b="1" dirty="0"/>
              <a:t> </a:t>
            </a:r>
            <a:r>
              <a:rPr lang="ru-RU" b="1" dirty="0" err="1"/>
              <a:t>hiç</a:t>
            </a:r>
            <a:r>
              <a:rPr lang="ru-RU" b="1" dirty="0"/>
              <a:t> </a:t>
            </a:r>
            <a:r>
              <a:rPr lang="ru-RU" b="1" dirty="0" err="1"/>
              <a:t>kimi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hiç</a:t>
            </a:r>
            <a:r>
              <a:rPr lang="ru-RU" b="1" dirty="0"/>
              <a:t> </a:t>
            </a:r>
            <a:r>
              <a:rPr lang="ru-RU" b="1" dirty="0" err="1"/>
              <a:t>zady</a:t>
            </a:r>
            <a:r>
              <a:rPr lang="ru-RU" b="1" dirty="0"/>
              <a:t> </a:t>
            </a:r>
            <a:r>
              <a:rPr lang="ru-RU" b="1" dirty="0" err="1"/>
              <a:t>gaýgyrmaýar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36905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1644" y="282634"/>
            <a:ext cx="10789920" cy="618466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k-TM" b="1" dirty="0" smtClean="0"/>
              <a:t>	</a:t>
            </a:r>
            <a:r>
              <a:rPr lang="ru-RU" b="1" dirty="0" smtClean="0"/>
              <a:t>Şahsyýetiň </a:t>
            </a:r>
            <a:r>
              <a:rPr lang="ru-RU" b="1" dirty="0" err="1"/>
              <a:t>durmuşynda</a:t>
            </a:r>
            <a:r>
              <a:rPr lang="ru-RU" b="1" dirty="0"/>
              <a:t> </a:t>
            </a:r>
            <a:r>
              <a:rPr lang="ru-RU" b="1" dirty="0" err="1"/>
              <a:t>emosional</a:t>
            </a:r>
            <a:r>
              <a:rPr lang="ru-RU" b="1" dirty="0"/>
              <a:t> </a:t>
            </a:r>
            <a:r>
              <a:rPr lang="ru-RU" b="1" dirty="0" err="1"/>
              <a:t>ýagdaýlaryň</a:t>
            </a:r>
            <a:r>
              <a:rPr lang="ru-RU" b="1" dirty="0"/>
              <a:t> </a:t>
            </a:r>
            <a:r>
              <a:rPr lang="ru-RU" b="1" dirty="0" err="1"/>
              <a:t>ähmiýeti</a:t>
            </a:r>
            <a:r>
              <a:rPr lang="ru-RU" b="1" dirty="0"/>
              <a:t> </a:t>
            </a:r>
            <a:r>
              <a:rPr lang="ru-RU" b="1" dirty="0" err="1"/>
              <a:t>uludyr</a:t>
            </a:r>
            <a:r>
              <a:rPr lang="ru-RU" b="1" dirty="0"/>
              <a:t>. </a:t>
            </a:r>
            <a:r>
              <a:rPr lang="ru-RU" b="1" dirty="0" err="1"/>
              <a:t>Olar</a:t>
            </a:r>
            <a:r>
              <a:rPr lang="ru-RU" b="1" dirty="0"/>
              <a:t> </a:t>
            </a:r>
            <a:r>
              <a:rPr lang="ru-RU" b="1" dirty="0" err="1"/>
              <a:t>belli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wagtyň</a:t>
            </a:r>
            <a:r>
              <a:rPr lang="ru-RU" b="1" dirty="0"/>
              <a:t> </a:t>
            </a:r>
            <a:r>
              <a:rPr lang="ru-RU" b="1" dirty="0" err="1"/>
              <a:t>dowamynda</a:t>
            </a:r>
            <a:r>
              <a:rPr lang="ru-RU" b="1" dirty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bütin</a:t>
            </a:r>
            <a:r>
              <a:rPr lang="ru-RU" b="1" dirty="0"/>
              <a:t> </a:t>
            </a:r>
            <a:r>
              <a:rPr lang="ru-RU" b="1" dirty="0" err="1"/>
              <a:t>psihiki</a:t>
            </a:r>
            <a:r>
              <a:rPr lang="ru-RU" b="1" dirty="0"/>
              <a:t> </a:t>
            </a:r>
            <a:r>
              <a:rPr lang="ru-RU" b="1" dirty="0" err="1"/>
              <a:t>işini</a:t>
            </a:r>
            <a:r>
              <a:rPr lang="ru-RU" b="1" dirty="0"/>
              <a:t> </a:t>
            </a:r>
            <a:r>
              <a:rPr lang="ru-RU" b="1" dirty="0" err="1"/>
              <a:t>bezeýärler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 smtClean="0"/>
              <a:t>intensiwlik</a:t>
            </a:r>
            <a:r>
              <a:rPr lang="en-US" b="1" dirty="0" smtClean="0"/>
              <a:t> (g</a:t>
            </a:r>
            <a:r>
              <a:rPr lang="tk-TM" b="1" dirty="0" smtClean="0"/>
              <a:t>üýçli depginlilik</a:t>
            </a:r>
            <a:r>
              <a:rPr lang="en-US" b="1" dirty="0" smtClean="0"/>
              <a:t>)</a:t>
            </a:r>
            <a:r>
              <a:rPr lang="ru-RU" b="1" dirty="0" smtClean="0"/>
              <a:t> </a:t>
            </a:r>
            <a:r>
              <a:rPr lang="ru-RU" b="1" dirty="0" err="1"/>
              <a:t>derejesi</a:t>
            </a:r>
            <a:r>
              <a:rPr lang="ru-RU" b="1" dirty="0"/>
              <a:t> </a:t>
            </a:r>
            <a:r>
              <a:rPr lang="ru-RU" b="1" dirty="0" err="1"/>
              <a:t>boýunça</a:t>
            </a:r>
            <a:r>
              <a:rPr lang="ru-RU" b="1" dirty="0"/>
              <a:t> </a:t>
            </a:r>
            <a:r>
              <a:rPr lang="ru-RU" b="1" dirty="0" err="1"/>
              <a:t>tapawutlanýan</a:t>
            </a:r>
            <a:r>
              <a:rPr lang="ru-RU" b="1" dirty="0"/>
              <a:t> </a:t>
            </a:r>
            <a:r>
              <a:rPr lang="ru-RU" b="1" dirty="0" err="1"/>
              <a:t>keýplerde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göçgünli</a:t>
            </a:r>
            <a:r>
              <a:rPr lang="ru-RU" b="1" dirty="0"/>
              <a:t> (</a:t>
            </a:r>
            <a:r>
              <a:rPr lang="ru-RU" b="1" dirty="0" err="1"/>
              <a:t>affektiw</a:t>
            </a:r>
            <a:r>
              <a:rPr lang="ru-RU" b="1" dirty="0"/>
              <a:t>) </a:t>
            </a:r>
            <a:r>
              <a:rPr lang="ru-RU" b="1" dirty="0" err="1"/>
              <a:t>ýagdaýlarda</a:t>
            </a:r>
            <a:r>
              <a:rPr lang="ru-RU" b="1" dirty="0"/>
              <a:t> </a:t>
            </a:r>
            <a:r>
              <a:rPr lang="ru-RU" b="1" dirty="0" err="1"/>
              <a:t>ýüze</a:t>
            </a:r>
            <a:r>
              <a:rPr lang="ru-RU" b="1" dirty="0"/>
              <a:t> </a:t>
            </a:r>
            <a:r>
              <a:rPr lang="ru-RU" b="1" dirty="0" err="1"/>
              <a:t>çykýarlar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tk-TM" b="1" i="1" dirty="0" smtClean="0"/>
              <a:t>	</a:t>
            </a:r>
            <a:r>
              <a:rPr lang="ru-RU" b="1" i="1" dirty="0" smtClean="0">
                <a:solidFill>
                  <a:srgbClr val="0000CC"/>
                </a:solidFill>
              </a:rPr>
              <a:t>1</a:t>
            </a:r>
            <a:r>
              <a:rPr lang="ru-RU" b="1" i="1" dirty="0">
                <a:solidFill>
                  <a:srgbClr val="0000CC"/>
                </a:solidFill>
              </a:rPr>
              <a:t>. </a:t>
            </a:r>
            <a:r>
              <a:rPr lang="ru-RU" b="1" i="1" dirty="0" err="1">
                <a:solidFill>
                  <a:srgbClr val="0000CC"/>
                </a:solidFill>
              </a:rPr>
              <a:t>Hyjuwlar</a:t>
            </a:r>
            <a:r>
              <a:rPr lang="ru-RU" b="1" i="1" dirty="0">
                <a:solidFill>
                  <a:srgbClr val="0000CC"/>
                </a:solidFill>
              </a:rPr>
              <a:t>. </a:t>
            </a:r>
            <a:r>
              <a:rPr lang="ru-RU" b="1" dirty="0" err="1"/>
              <a:t>Ymtylyşyň</a:t>
            </a:r>
            <a:r>
              <a:rPr lang="ru-RU" b="1" dirty="0"/>
              <a:t> </a:t>
            </a:r>
            <a:r>
              <a:rPr lang="ru-RU" b="1" dirty="0" err="1"/>
              <a:t>ýeke-täk</a:t>
            </a:r>
            <a:r>
              <a:rPr lang="ru-RU" b="1" dirty="0"/>
              <a:t> </a:t>
            </a:r>
            <a:r>
              <a:rPr lang="ru-RU" b="1" dirty="0" err="1"/>
              <a:t>maksadyna</a:t>
            </a:r>
            <a:r>
              <a:rPr lang="ru-RU" b="1" dirty="0"/>
              <a:t>, </a:t>
            </a:r>
            <a:r>
              <a:rPr lang="ru-RU" b="1" dirty="0" err="1"/>
              <a:t>predmetine</a:t>
            </a:r>
            <a:r>
              <a:rPr lang="ru-RU" b="1" dirty="0"/>
              <a:t> </a:t>
            </a:r>
            <a:r>
              <a:rPr lang="ru-RU" b="1" dirty="0" err="1"/>
              <a:t>ýetmäge</a:t>
            </a:r>
            <a:r>
              <a:rPr lang="ru-RU" b="1" dirty="0"/>
              <a:t> </a:t>
            </a:r>
            <a:r>
              <a:rPr lang="ru-RU" b="1" dirty="0" err="1"/>
              <a:t>gönükdirilen</a:t>
            </a:r>
            <a:r>
              <a:rPr lang="ru-RU" b="1" dirty="0"/>
              <a:t> </a:t>
            </a:r>
            <a:r>
              <a:rPr lang="ru-RU" b="1" dirty="0" err="1"/>
              <a:t>gowşamaýan</a:t>
            </a:r>
            <a:r>
              <a:rPr lang="ru-RU" b="1" dirty="0"/>
              <a:t> </a:t>
            </a:r>
            <a:r>
              <a:rPr lang="ru-RU" b="1" dirty="0" err="1"/>
              <a:t>energiýany</a:t>
            </a:r>
            <a:r>
              <a:rPr lang="ru-RU" b="1" dirty="0"/>
              <a:t> </a:t>
            </a:r>
            <a:r>
              <a:rPr lang="ru-RU" b="1" dirty="0" err="1"/>
              <a:t>emele</a:t>
            </a:r>
            <a:r>
              <a:rPr lang="ru-RU" b="1" dirty="0"/>
              <a:t> </a:t>
            </a:r>
            <a:r>
              <a:rPr lang="ru-RU" b="1" dirty="0" err="1"/>
              <a:t>getirýän</a:t>
            </a:r>
            <a:r>
              <a:rPr lang="ru-RU" b="1" dirty="0"/>
              <a:t>, </a:t>
            </a:r>
            <a:r>
              <a:rPr lang="ru-RU" b="1" dirty="0" err="1"/>
              <a:t>güýçli</a:t>
            </a:r>
            <a:r>
              <a:rPr lang="ru-RU" b="1" dirty="0"/>
              <a:t>, </a:t>
            </a:r>
            <a:r>
              <a:rPr lang="ru-RU" b="1" dirty="0" err="1"/>
              <a:t>durnukly</a:t>
            </a:r>
            <a:r>
              <a:rPr lang="ru-RU" b="1" dirty="0"/>
              <a:t>, </a:t>
            </a:r>
            <a:r>
              <a:rPr lang="ru-RU" b="1" dirty="0" err="1"/>
              <a:t>uzak</a:t>
            </a:r>
            <a:r>
              <a:rPr lang="ru-RU" b="1" dirty="0"/>
              <a:t> </a:t>
            </a:r>
            <a:r>
              <a:rPr lang="ru-RU" b="1" dirty="0" err="1"/>
              <a:t>wagtlaýyn</a:t>
            </a:r>
            <a:r>
              <a:rPr lang="ru-RU" b="1" dirty="0"/>
              <a:t> </a:t>
            </a:r>
            <a:r>
              <a:rPr lang="ru-RU" b="1" dirty="0" err="1"/>
              <a:t>duýgulara</a:t>
            </a:r>
            <a:r>
              <a:rPr lang="ru-RU" b="1" dirty="0"/>
              <a:t> </a:t>
            </a:r>
            <a:r>
              <a:rPr lang="ru-RU" b="1" dirty="0" err="1"/>
              <a:t>hyjuw</a:t>
            </a:r>
            <a:r>
              <a:rPr lang="ru-RU" b="1" dirty="0"/>
              <a:t> </a:t>
            </a:r>
            <a:r>
              <a:rPr lang="ru-RU" b="1" dirty="0" err="1"/>
              <a:t>diýilýär</a:t>
            </a:r>
            <a:r>
              <a:rPr lang="ru-RU" b="1" dirty="0"/>
              <a:t>. </a:t>
            </a:r>
            <a:r>
              <a:rPr lang="ru-RU" b="1" dirty="0" err="1"/>
              <a:t>Hyjuwyň</a:t>
            </a:r>
            <a:r>
              <a:rPr lang="ru-RU" b="1" dirty="0"/>
              <a:t> </a:t>
            </a:r>
            <a:r>
              <a:rPr lang="ru-RU" b="1" dirty="0" err="1"/>
              <a:t>predmeti</a:t>
            </a:r>
            <a:r>
              <a:rPr lang="ru-RU" b="1" dirty="0"/>
              <a:t> </a:t>
            </a:r>
            <a:r>
              <a:rPr lang="ru-RU" b="1" dirty="0" err="1"/>
              <a:t>dürli-dürli</a:t>
            </a:r>
            <a:r>
              <a:rPr lang="ru-RU" b="1" dirty="0"/>
              <a:t> </a:t>
            </a:r>
            <a:r>
              <a:rPr lang="ru-RU" b="1" dirty="0" err="1"/>
              <a:t>bolup</a:t>
            </a:r>
            <a:r>
              <a:rPr lang="ru-RU" b="1" dirty="0"/>
              <a:t> </a:t>
            </a:r>
            <a:r>
              <a:rPr lang="ru-RU" b="1" dirty="0" err="1"/>
              <a:t>biler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tk-TM" b="1" i="1" dirty="0" smtClean="0"/>
              <a:t>	</a:t>
            </a:r>
            <a:r>
              <a:rPr lang="ru-RU" b="1" i="1" dirty="0" smtClean="0">
                <a:solidFill>
                  <a:srgbClr val="0000CC"/>
                </a:solidFill>
              </a:rPr>
              <a:t>2</a:t>
            </a:r>
            <a:r>
              <a:rPr lang="ru-RU" b="1" i="1" dirty="0">
                <a:solidFill>
                  <a:srgbClr val="0000CC"/>
                </a:solidFill>
              </a:rPr>
              <a:t>. </a:t>
            </a:r>
            <a:r>
              <a:rPr lang="ru-RU" b="1" i="1" dirty="0" err="1">
                <a:solidFill>
                  <a:srgbClr val="0000CC"/>
                </a:solidFill>
              </a:rPr>
              <a:t>Keýp</a:t>
            </a:r>
            <a:r>
              <a:rPr lang="ru-RU" b="1" i="1" dirty="0">
                <a:solidFill>
                  <a:srgbClr val="0000CC"/>
                </a:solidFill>
              </a:rPr>
              <a:t>. </a:t>
            </a:r>
            <a:r>
              <a:rPr lang="ru-RU" b="1" dirty="0" err="1"/>
              <a:t>Keýp-munuň</a:t>
            </a:r>
            <a:r>
              <a:rPr lang="ru-RU" b="1" dirty="0"/>
              <a:t> </a:t>
            </a:r>
            <a:r>
              <a:rPr lang="ru-RU" b="1" dirty="0" err="1"/>
              <a:t>özi</a:t>
            </a:r>
            <a:r>
              <a:rPr lang="ru-RU" b="1" dirty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ähli</a:t>
            </a:r>
            <a:r>
              <a:rPr lang="ru-RU" b="1" dirty="0"/>
              <a:t> </a:t>
            </a:r>
            <a:r>
              <a:rPr lang="ru-RU" b="1" dirty="0" err="1"/>
              <a:t>beýleki</a:t>
            </a:r>
            <a:r>
              <a:rPr lang="ru-RU" b="1" dirty="0"/>
              <a:t> </a:t>
            </a:r>
            <a:r>
              <a:rPr lang="ru-RU" b="1" dirty="0" err="1"/>
              <a:t>başdan</a:t>
            </a:r>
            <a:r>
              <a:rPr lang="ru-RU" b="1" dirty="0"/>
              <a:t> </a:t>
            </a:r>
            <a:r>
              <a:rPr lang="ru-RU" b="1" dirty="0" err="1"/>
              <a:t>geçirmelerini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işlerini</a:t>
            </a:r>
            <a:r>
              <a:rPr lang="ru-RU" b="1" dirty="0"/>
              <a:t> </a:t>
            </a:r>
            <a:r>
              <a:rPr lang="ru-RU" b="1" dirty="0" err="1"/>
              <a:t>bezeýän</a:t>
            </a:r>
            <a:r>
              <a:rPr lang="ru-RU" b="1" dirty="0"/>
              <a:t> </a:t>
            </a:r>
            <a:r>
              <a:rPr lang="ru-RU" b="1" dirty="0" err="1"/>
              <a:t>has</a:t>
            </a:r>
            <a:r>
              <a:rPr lang="ru-RU" b="1" dirty="0"/>
              <a:t> </a:t>
            </a:r>
            <a:r>
              <a:rPr lang="ru-RU" b="1" dirty="0" err="1"/>
              <a:t>köp</a:t>
            </a:r>
            <a:r>
              <a:rPr lang="ru-RU" b="1" dirty="0"/>
              <a:t> </a:t>
            </a:r>
            <a:r>
              <a:rPr lang="ru-RU" b="1" dirty="0" err="1"/>
              <a:t>ýa-da</a:t>
            </a:r>
            <a:r>
              <a:rPr lang="ru-RU" b="1" dirty="0"/>
              <a:t> </a:t>
            </a:r>
            <a:r>
              <a:rPr lang="ru-RU" b="1" dirty="0" err="1"/>
              <a:t>az</a:t>
            </a:r>
            <a:r>
              <a:rPr lang="ru-RU" b="1" dirty="0"/>
              <a:t> </a:t>
            </a:r>
            <a:r>
              <a:rPr lang="ru-RU" b="1" dirty="0" err="1"/>
              <a:t>durnukly</a:t>
            </a:r>
            <a:r>
              <a:rPr lang="ru-RU" b="1" dirty="0"/>
              <a:t> </a:t>
            </a:r>
            <a:r>
              <a:rPr lang="ru-RU" b="1" dirty="0" err="1"/>
              <a:t>emosional</a:t>
            </a:r>
            <a:r>
              <a:rPr lang="ru-RU" b="1" dirty="0"/>
              <a:t> </a:t>
            </a:r>
            <a:r>
              <a:rPr lang="ru-RU" b="1" dirty="0" err="1"/>
              <a:t>ýagdaýdyr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tk-TM" b="1" i="1" dirty="0" smtClean="0"/>
              <a:t>	</a:t>
            </a:r>
            <a:r>
              <a:rPr lang="ru-RU" b="1" i="1" dirty="0" smtClean="0">
                <a:solidFill>
                  <a:srgbClr val="0000CC"/>
                </a:solidFill>
              </a:rPr>
              <a:t>3</a:t>
            </a:r>
            <a:r>
              <a:rPr lang="ru-RU" b="1" i="1" dirty="0">
                <a:solidFill>
                  <a:srgbClr val="0000CC"/>
                </a:solidFill>
              </a:rPr>
              <a:t>. </a:t>
            </a:r>
            <a:r>
              <a:rPr lang="ru-RU" b="1" i="1" dirty="0" err="1">
                <a:solidFill>
                  <a:srgbClr val="0000CC"/>
                </a:solidFill>
              </a:rPr>
              <a:t>Göçgünlik</a:t>
            </a:r>
            <a:r>
              <a:rPr lang="ru-RU" b="1" i="1" dirty="0">
                <a:solidFill>
                  <a:srgbClr val="0000CC"/>
                </a:solidFill>
              </a:rPr>
              <a:t> </a:t>
            </a:r>
            <a:r>
              <a:rPr lang="ru-RU" b="1" i="1" dirty="0"/>
              <a:t>(</a:t>
            </a:r>
            <a:r>
              <a:rPr lang="ru-RU" b="1" i="1" dirty="0" err="1"/>
              <a:t>effekt</a:t>
            </a:r>
            <a:r>
              <a:rPr lang="ru-RU" b="1" i="1" dirty="0"/>
              <a:t>) </a:t>
            </a:r>
            <a:r>
              <a:rPr lang="ru-RU" b="1" i="1" dirty="0" err="1"/>
              <a:t>ýagdaýy</a:t>
            </a:r>
            <a:r>
              <a:rPr lang="ru-RU" b="1" i="1" dirty="0"/>
              <a:t>. </a:t>
            </a:r>
            <a:r>
              <a:rPr lang="ru-RU" b="1" dirty="0" err="1"/>
              <a:t>Göçgünlik</a:t>
            </a:r>
            <a:r>
              <a:rPr lang="ru-RU" b="1" dirty="0"/>
              <a:t> </a:t>
            </a:r>
            <a:r>
              <a:rPr lang="ru-RU" b="1" dirty="0" err="1"/>
              <a:t>ýagdaýy</a:t>
            </a:r>
            <a:r>
              <a:rPr lang="ru-RU" b="1" dirty="0"/>
              <a:t> </a:t>
            </a:r>
            <a:r>
              <a:rPr lang="ru-RU" b="1" dirty="0" err="1"/>
              <a:t>kem</a:t>
            </a:r>
            <a:r>
              <a:rPr lang="ru-RU" b="1" dirty="0"/>
              <a:t>=</a:t>
            </a:r>
            <a:r>
              <a:rPr lang="ru-RU" b="1" dirty="0" err="1"/>
              <a:t>kemden</a:t>
            </a:r>
            <a:r>
              <a:rPr lang="ru-RU" b="1" dirty="0"/>
              <a:t> </a:t>
            </a:r>
            <a:r>
              <a:rPr lang="ru-RU" b="1" dirty="0" err="1"/>
              <a:t>ýokarlanýan</a:t>
            </a:r>
            <a:r>
              <a:rPr lang="ru-RU" b="1" dirty="0"/>
              <a:t> </a:t>
            </a:r>
            <a:r>
              <a:rPr lang="ru-RU" b="1" dirty="0" err="1"/>
              <a:t>emosional</a:t>
            </a:r>
            <a:r>
              <a:rPr lang="ru-RU" b="1" dirty="0"/>
              <a:t> </a:t>
            </a:r>
            <a:r>
              <a:rPr lang="ru-RU" b="1" dirty="0" err="1"/>
              <a:t>dartgynlyk</a:t>
            </a:r>
            <a:r>
              <a:rPr lang="ru-RU" b="1" dirty="0"/>
              <a:t> </a:t>
            </a:r>
            <a:r>
              <a:rPr lang="ru-RU" b="1" dirty="0" err="1"/>
              <a:t>arkaly</a:t>
            </a:r>
            <a:r>
              <a:rPr lang="ru-RU" b="1" dirty="0"/>
              <a:t> </a:t>
            </a:r>
            <a:r>
              <a:rPr lang="ru-RU" b="1" dirty="0" err="1"/>
              <a:t>ýüze</a:t>
            </a:r>
            <a:r>
              <a:rPr lang="ru-RU" b="1" dirty="0"/>
              <a:t> </a:t>
            </a:r>
            <a:r>
              <a:rPr lang="ru-RU" b="1" dirty="0" err="1"/>
              <a:t>çykýar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tk-TM" b="1" i="1" dirty="0" smtClean="0"/>
              <a:t>	</a:t>
            </a:r>
            <a:r>
              <a:rPr lang="ru-RU" b="1" i="1" dirty="0" smtClean="0">
                <a:solidFill>
                  <a:srgbClr val="0000CC"/>
                </a:solidFill>
              </a:rPr>
              <a:t>4</a:t>
            </a:r>
            <a:r>
              <a:rPr lang="ru-RU" b="1" i="1" dirty="0">
                <a:solidFill>
                  <a:srgbClr val="0000CC"/>
                </a:solidFill>
              </a:rPr>
              <a:t>. </a:t>
            </a:r>
            <a:r>
              <a:rPr lang="ru-RU" b="1" i="1" dirty="0" err="1">
                <a:solidFill>
                  <a:srgbClr val="0000CC"/>
                </a:solidFill>
              </a:rPr>
              <a:t>Stress</a:t>
            </a:r>
            <a:r>
              <a:rPr lang="ru-RU" b="1" i="1" dirty="0">
                <a:solidFill>
                  <a:srgbClr val="0000CC"/>
                </a:solidFill>
              </a:rPr>
              <a:t>. </a:t>
            </a:r>
            <a:r>
              <a:rPr lang="ru-RU" b="1" dirty="0" err="1"/>
              <a:t>Stress</a:t>
            </a:r>
            <a:r>
              <a:rPr lang="ru-RU" b="1" dirty="0"/>
              <a:t> – </a:t>
            </a:r>
            <a:r>
              <a:rPr lang="ru-RU" b="1" dirty="0" err="1"/>
              <a:t>munuň</a:t>
            </a:r>
            <a:r>
              <a:rPr lang="ru-RU" b="1" dirty="0"/>
              <a:t> </a:t>
            </a:r>
            <a:r>
              <a:rPr lang="ru-RU" b="1" dirty="0" err="1"/>
              <a:t>özi</a:t>
            </a:r>
            <a:r>
              <a:rPr lang="ru-RU" b="1" dirty="0"/>
              <a:t> </a:t>
            </a:r>
            <a:r>
              <a:rPr lang="ru-RU" b="1" dirty="0" err="1"/>
              <a:t>garaşylmadyk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dartgynly</a:t>
            </a:r>
            <a:r>
              <a:rPr lang="ru-RU" b="1" dirty="0"/>
              <a:t> </a:t>
            </a:r>
            <a:r>
              <a:rPr lang="ru-RU" b="1" dirty="0" err="1"/>
              <a:t>şertlerde</a:t>
            </a:r>
            <a:r>
              <a:rPr lang="ru-RU" b="1" dirty="0"/>
              <a:t> </a:t>
            </a:r>
            <a:r>
              <a:rPr lang="ru-RU" b="1" dirty="0" err="1"/>
              <a:t>döreýän</a:t>
            </a:r>
            <a:r>
              <a:rPr lang="ru-RU" b="1" dirty="0"/>
              <a:t> </a:t>
            </a:r>
            <a:r>
              <a:rPr lang="ru-RU" b="1" dirty="0" err="1"/>
              <a:t>emosional</a:t>
            </a:r>
            <a:r>
              <a:rPr lang="ru-RU" b="1" dirty="0"/>
              <a:t> </a:t>
            </a:r>
            <a:r>
              <a:rPr lang="ru-RU" b="1" dirty="0" err="1"/>
              <a:t>ýagdaýdyr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tk-TM" b="1" i="1" dirty="0" smtClean="0"/>
              <a:t>	</a:t>
            </a:r>
            <a:r>
              <a:rPr lang="ru-RU" b="1" i="1" dirty="0" smtClean="0">
                <a:solidFill>
                  <a:srgbClr val="0000CC"/>
                </a:solidFill>
              </a:rPr>
              <a:t>5</a:t>
            </a:r>
            <a:r>
              <a:rPr lang="ru-RU" b="1" i="1" dirty="0">
                <a:solidFill>
                  <a:srgbClr val="0000CC"/>
                </a:solidFill>
              </a:rPr>
              <a:t>. </a:t>
            </a:r>
            <a:r>
              <a:rPr lang="ru-RU" b="1" i="1" dirty="0" err="1">
                <a:solidFill>
                  <a:srgbClr val="0000CC"/>
                </a:solidFill>
              </a:rPr>
              <a:t>Frustrasiýa</a:t>
            </a:r>
            <a:r>
              <a:rPr lang="ru-RU" b="1" i="1" dirty="0">
                <a:solidFill>
                  <a:srgbClr val="0000CC"/>
                </a:solidFill>
              </a:rPr>
              <a:t>.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durnukly</a:t>
            </a:r>
            <a:r>
              <a:rPr lang="ru-RU" b="1" dirty="0"/>
              <a:t> </a:t>
            </a:r>
            <a:r>
              <a:rPr lang="ru-RU" b="1" dirty="0" err="1"/>
              <a:t>otrisatel</a:t>
            </a:r>
            <a:r>
              <a:rPr lang="ru-RU" b="1" dirty="0"/>
              <a:t> </a:t>
            </a:r>
            <a:r>
              <a:rPr lang="ru-RU" b="1" dirty="0" err="1"/>
              <a:t>tolgunmasyny</a:t>
            </a:r>
            <a:r>
              <a:rPr lang="ru-RU" b="1" dirty="0"/>
              <a:t> </a:t>
            </a:r>
            <a:r>
              <a:rPr lang="ru-RU" b="1" dirty="0" err="1"/>
              <a:t>döredýän</a:t>
            </a:r>
            <a:r>
              <a:rPr lang="ru-RU" b="1" dirty="0"/>
              <a:t>, </a:t>
            </a:r>
            <a:r>
              <a:rPr lang="ru-RU" b="1" dirty="0" err="1"/>
              <a:t>aşa</a:t>
            </a:r>
            <a:r>
              <a:rPr lang="ru-RU" b="1" dirty="0"/>
              <a:t> </a:t>
            </a:r>
            <a:r>
              <a:rPr lang="ru-RU" b="1" dirty="0" err="1"/>
              <a:t>närazylyk</a:t>
            </a:r>
            <a:r>
              <a:rPr lang="ru-RU" b="1" dirty="0"/>
              <a:t>, </a:t>
            </a:r>
            <a:r>
              <a:rPr lang="ru-RU" b="1" dirty="0" err="1"/>
              <a:t>meýilleriň</a:t>
            </a:r>
            <a:r>
              <a:rPr lang="ru-RU" b="1" dirty="0"/>
              <a:t> </a:t>
            </a:r>
            <a:r>
              <a:rPr lang="ru-RU" b="1" dirty="0" err="1"/>
              <a:t>gabalmagy</a:t>
            </a:r>
            <a:r>
              <a:rPr lang="ru-RU" b="1" dirty="0"/>
              <a:t>, </a:t>
            </a:r>
            <a:r>
              <a:rPr lang="ru-RU" b="1" dirty="0" err="1"/>
              <a:t>aňyň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hereketleriň</a:t>
            </a:r>
            <a:r>
              <a:rPr lang="ru-RU" b="1" dirty="0"/>
              <a:t> </a:t>
            </a:r>
            <a:r>
              <a:rPr lang="ru-RU" b="1" dirty="0" err="1"/>
              <a:t>bozulmagy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utgaşýan</a:t>
            </a:r>
            <a:r>
              <a:rPr lang="ru-RU" b="1" dirty="0"/>
              <a:t> </a:t>
            </a:r>
            <a:r>
              <a:rPr lang="ru-RU" b="1" dirty="0" err="1"/>
              <a:t>emosional</a:t>
            </a:r>
            <a:r>
              <a:rPr lang="ru-RU" b="1" dirty="0"/>
              <a:t> </a:t>
            </a:r>
            <a:r>
              <a:rPr lang="ru-RU" b="1" dirty="0" err="1"/>
              <a:t>ýagdaýdyr</a:t>
            </a:r>
            <a:r>
              <a:rPr lang="ru-RU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098457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13</Words>
  <Application>Microsoft Office PowerPoint</Application>
  <PresentationFormat>Широкоэкранный</PresentationFormat>
  <Paragraphs>40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Admin</cp:lastModifiedBy>
  <cp:revision>18</cp:revision>
  <dcterms:created xsi:type="dcterms:W3CDTF">2020-10-09T06:27:03Z</dcterms:created>
  <dcterms:modified xsi:type="dcterms:W3CDTF">2021-01-21T10:31:41Z</dcterms:modified>
</cp:coreProperties>
</file>