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76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DAD2-F37C-42A1-92F2-6F0AE401A13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0507-498B-462F-9486-A3D6B3871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57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DAD2-F37C-42A1-92F2-6F0AE401A13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0507-498B-462F-9486-A3D6B3871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580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DAD2-F37C-42A1-92F2-6F0AE401A13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0507-498B-462F-9486-A3D6B3871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63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DAD2-F37C-42A1-92F2-6F0AE401A13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0507-498B-462F-9486-A3D6B3871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06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DAD2-F37C-42A1-92F2-6F0AE401A13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0507-498B-462F-9486-A3D6B3871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72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DAD2-F37C-42A1-92F2-6F0AE401A13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0507-498B-462F-9486-A3D6B3871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673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DAD2-F37C-42A1-92F2-6F0AE401A13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0507-498B-462F-9486-A3D6B3871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16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DAD2-F37C-42A1-92F2-6F0AE401A13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0507-498B-462F-9486-A3D6B3871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00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DAD2-F37C-42A1-92F2-6F0AE401A13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0507-498B-462F-9486-A3D6B3871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983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DAD2-F37C-42A1-92F2-6F0AE401A13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0507-498B-462F-9486-A3D6B3871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62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DAD2-F37C-42A1-92F2-6F0AE401A13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0507-498B-462F-9486-A3D6B3871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922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5DAD2-F37C-42A1-92F2-6F0AE401A13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60507-498B-462F-9486-A3D6B3871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96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Geoinformasion</a:t>
            </a:r>
            <a:r>
              <a:rPr lang="ru-RU" b="1" dirty="0" smtClean="0"/>
              <a:t> </a:t>
            </a:r>
            <a:r>
              <a:rPr lang="ru-RU" b="1" dirty="0" err="1"/>
              <a:t>ulgamlary</a:t>
            </a:r>
            <a:r>
              <a:rPr lang="ru-RU" b="1" dirty="0"/>
              <a:t> </a:t>
            </a:r>
            <a:r>
              <a:rPr lang="ru-RU" b="1" dirty="0" err="1"/>
              <a:t>ýol</a:t>
            </a:r>
            <a:r>
              <a:rPr lang="ru-RU" b="1" dirty="0"/>
              <a:t> </a:t>
            </a:r>
            <a:r>
              <a:rPr lang="ru-RU" b="1" dirty="0" err="1" smtClean="0"/>
              <a:t>gurluşygynda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1647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GIS - GIU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Geoinformasion</a:t>
            </a:r>
            <a:r>
              <a:rPr lang="en-US" dirty="0" smtClean="0"/>
              <a:t> </a:t>
            </a:r>
            <a:r>
              <a:rPr lang="en-US" dirty="0" err="1" smtClean="0"/>
              <a:t>ulgamlary</a:t>
            </a:r>
            <a:r>
              <a:rPr lang="en-US" dirty="0" smtClean="0"/>
              <a:t> </a:t>
            </a:r>
            <a:r>
              <a:rPr lang="tk-TM" dirty="0" smtClean="0"/>
              <a:t>(</a:t>
            </a:r>
            <a:r>
              <a:rPr lang="en-US" dirty="0" smtClean="0"/>
              <a:t>GIS</a:t>
            </a:r>
            <a:r>
              <a:rPr lang="tk-TM" dirty="0" smtClean="0"/>
              <a:t>)</a:t>
            </a:r>
            <a:r>
              <a:rPr lang="en-US" dirty="0" smtClean="0"/>
              <a:t> —</a:t>
            </a:r>
            <a:r>
              <a:rPr lang="ru-RU" dirty="0" smtClean="0"/>
              <a:t> </a:t>
            </a:r>
            <a:r>
              <a:rPr lang="tk-TM" dirty="0" smtClean="0"/>
              <a:t>giňişlikdäki obýektler we ýagdaýlar barada maglumatlary toplamak, saklamak, gaýtadan işlemek, üstüni doldurmak, görkezmek we seljermek, hem-de olaryň esasynda täze bilimleri we maglumatlary </a:t>
            </a:r>
            <a:r>
              <a:rPr lang="en-US" dirty="0" smtClean="0"/>
              <a:t> </a:t>
            </a:r>
            <a:r>
              <a:rPr lang="tk-TM" dirty="0" smtClean="0"/>
              <a:t>almak üçin ulanylýan </a:t>
            </a:r>
            <a:r>
              <a:rPr lang="tk-TM" smtClean="0"/>
              <a:t>maglumatlar ulgamydyr.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56965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46</Words>
  <Application>Microsoft Office PowerPoint</Application>
  <PresentationFormat>Экран (16:9)</PresentationFormat>
  <Paragraphs>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Geoinformasion ulgamlary ýol gurluşygynda </vt:lpstr>
      <vt:lpstr>GIS - GIU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Geoinformasion ulgamlary ýol gurluşygynda</dc:title>
  <dc:creator>Home</dc:creator>
  <cp:lastModifiedBy>Home</cp:lastModifiedBy>
  <cp:revision>3</cp:revision>
  <dcterms:created xsi:type="dcterms:W3CDTF">2020-09-01T17:16:39Z</dcterms:created>
  <dcterms:modified xsi:type="dcterms:W3CDTF">2020-09-01T17:28:28Z</dcterms:modified>
</cp:coreProperties>
</file>