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1" d="100"/>
          <a:sy n="51" d="100"/>
        </p:scale>
        <p:origin x="84" y="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97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08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51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297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81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12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044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7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83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7880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24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CBB6A-DC17-4FE8-825F-EA66CD62C9EE}" type="datetimeFigureOut">
              <a:rPr lang="ru-RU" smtClean="0"/>
              <a:t>17.03.2021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FD967-7D23-400A-ADAB-9DC6EEF7680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5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9200" y="1028140"/>
            <a:ext cx="10287000" cy="29787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16-njy </a:t>
            </a:r>
            <a:r>
              <a:rPr lang="ru-RU" sz="36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tema</a:t>
            </a:r>
            <a:r>
              <a:rPr lang="ru-RU" sz="36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dolandyrmagyň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ugurlary</a:t>
            </a:r>
            <a:endParaRPr lang="tk-TM" sz="36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k-TM" sz="36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Meýilnama:</a:t>
            </a: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1.Dolandyrmagyň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netijeliligi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2.Dolandyrmagyň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ugurlary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3.Dolandyrmagyň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3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ulgamlary</a:t>
            </a:r>
            <a:endParaRPr lang="ru-RU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152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1000" y="226695"/>
            <a:ext cx="113919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Standartlaşdyrmak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ISO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halkara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guramasy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hödürlenen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dikeldilen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islegleri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häsiýetnamalary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ödemek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ukyby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düşündirilýär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Eger-de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islegler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jemgyýetçilik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indiwidual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şolara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saýlap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firmada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menejmenti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ornaşdyrylanda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„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nähili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kriteriýalar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esaslanýar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sorag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ýüze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professor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D.Garwin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kriteriýasyny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2400" dirty="0" smtClean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gowy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haryt-analoglaryň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görkezijilerine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2400" dirty="0" smtClean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proseslerine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gözegçiligiň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takyklyk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alyjylaryň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tölege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ukyply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</a:endParaRPr>
          </a:p>
          <a:p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kriteriýalaryň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hiçisi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bozulmaly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jemlenip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saklanmagyny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taslanmagynda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barlagynda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ýaýraýar.Öndürilýän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geçişe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ýokarlandyrmak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effektiwligini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ösdürmegiň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çeşmesi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3076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350" y="0"/>
            <a:ext cx="11830050" cy="641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1.Dolandyrmagyň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netijeliligi</a:t>
            </a:r>
            <a:endParaRPr lang="ru-RU" sz="24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manysy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öndürijilikli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kämil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zerurlyk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köpsanly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bäsdeşlige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ukyplylygy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nazarda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baglylygyny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wajyp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k-TM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Netijelilige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funksiýasy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seljerme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berlende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ululygyň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gurluşy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dolandyryjynyň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mälim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menejmenti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dolandyryşy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gurşap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önümçilikdäki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toplup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gönümel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derejesini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ýokarlandyrmaga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zerurlyk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çünki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ösüşi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goýulandyrýar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ösüşi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goýumynyň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ulanylyşyna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oňaýly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satuwyň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möçberini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giňeldýär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düşewintliligi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artdyrýar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bäsdeşlige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ukyplylygy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ýokarlandyrýar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peseldýär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6592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8150" y="122839"/>
            <a:ext cx="11372850" cy="5624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strategiki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bölegidir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Çünki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hatajatlaryny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peseltmäge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bildirýän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isleglerine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ödeýiş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gymmatyna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abraýynyň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ýardam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durnukly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dolandyryjynyň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hötde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başarmagy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energiýa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gymmatynyň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babatdaky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jogapkärçiligi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ekologiýany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saglygy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inflýasiýa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salgytlar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hyzmatlaryň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bäsdeşligiň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öndürijiligini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ýokarlandyrmakda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orun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tutýarlar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Dolandyryjy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bäsdeşlige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üstünligiň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gazanylýandygyny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synagdan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geçýändigini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elmydama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ýatda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saklaýar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döwrebap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ýörelgelerini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dolandyryja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meselelerine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hötde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gazanmaga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72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47650"/>
            <a:ext cx="11658600" cy="641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görüjiligine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ähmiýet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geljekdäki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mümkinçiliklerini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aňlamagy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başarýan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liderleri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dolandyryjylary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saýlap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seçip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möhümdir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çünki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ösdürmegiň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pursadyny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başarmagy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ündeýär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tygşytlamak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ýagdaýda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ýalnyşlara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bermän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taslamanyň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ugurlary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barmaly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ýalňyşman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tygşytlar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tygşytly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peýdalanylmagyna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oňaýly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ediji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güýçleriň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edijileriň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distribýuterleriň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dolandyryşda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mümkinçiliklerini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çykarmaly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başarmaly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hemişe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deňeşdirip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barlap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görmeli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çünki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pikirlerini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serişdeleri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tygşytlaýar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ýokarlandyrýar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tygşytly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dolandyryşda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edijiniň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akyl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ýetirmegine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garaşýan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netijesine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biljek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zatlardan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peýdalanmaly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günki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ýalňyşlary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bagyşlamaýan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alyjynyň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tanyşdyrmak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şanly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waka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taýýarlygy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taslamany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düzmäge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girişmek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barmaly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48076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0"/>
            <a:ext cx="11563350" cy="641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2.Dolandyrmagyň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ugurlary</a:t>
            </a:r>
            <a:endParaRPr lang="ru-RU" sz="2400" u="sng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XXI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asyrda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ylym-bilim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çalt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depginler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Şoňa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ugurlar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özgerýär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jemgyýet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inžener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ylymlarynyň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gazananlary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aýdylanda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dolandyryşyň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matematika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statistika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psihologiýa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ylymlar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goşantlaryny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4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tk-TM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edijiniň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barşy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çylşyrymlaşýar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harytlara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bildirýan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kynlaşýar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XX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asyrda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dolandyryjylar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seljermäniň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takyk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edijiniň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barşyny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islegini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kanagatlandyrýan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harytlary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kesgitlemegi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başarýardylar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döwürde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barha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köpelýär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aglabasynyň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hereketleri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logika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gabat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Şeýlelikde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edijini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öwrenýän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ugurlar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ähmiýetini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ýitirýärler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hatda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ulanylmagy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nädogry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netijelere-de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getirmegi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münkin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XXI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asyrda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geçýän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üýtgemeleriň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tizligi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ep-esli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ýokarlandy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işewürlikde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aýgytlaýjy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ähmiýete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Dolandyryşyň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gurşawyň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beýläk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çaltlaşýar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089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0"/>
            <a:ext cx="1137285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Daşky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gatnaşyklarda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ýüze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çykýan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oňat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çözülen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üstünlikli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münkinçilik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emma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häzirki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mukdar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hil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taýdan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tiz-tizden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üýtgeýärler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geçýän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üýtgeşmelere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çalt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uýgunlaşmaga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ukyply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guramaçylyk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gurluşlara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zerurlyk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çalt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böleklere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bölünen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çyzykly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uzak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möhlete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niýetlenen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gurluşlaryň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netijililigi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peselýär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bolmadyk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aýry-aýry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ugurlary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ýöriteleşdirilen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öz-özüni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dolandyrýan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wagtda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üýtgeýän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taslamalara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çalt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uýgunlaşmaga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ukyply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guramaçylyk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düzümi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gurluşlar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döräp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başlady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esasan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daýanja-durnuklylyk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telekeçilikde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üýtgeşmelere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elmydama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bolmak-gelejege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tarap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gönükdirilendir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has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ýagdaýynda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özbaşdak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bölmek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amatlydyr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meseleleri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çözmek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ýiti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zehinli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dolandyryjynyň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oňatlaryny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saýlap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seçip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“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zehinleriň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merkezini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döretmek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oňaýlydyr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Kärhanalar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çatlyk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üýtgeýän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toplumyna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üstünlikli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uýgunlaşmaga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okuwlaryň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çeýe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görnüşlere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şert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döreder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işgär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döwür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aýakdaş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bolmadyk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yza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bilimlerden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azat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bolmak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bilimleri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ukyplylygyny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üznüksiz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kämilleşdirmelidir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üçin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dolanjyryjylara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bilimlerini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dowam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etdirmäge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özlerini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kämilleşdirmäge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maksatly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tapgyrlar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taýýarlanylan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şahsy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strategiýa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meýilnamalary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ýardam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berer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61201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" y="0"/>
            <a:ext cx="11372850" cy="6415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Gelejekde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ornaşdyrylmagyna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münkinçilikler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giňelmegine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ep-esli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tehnologiýanyň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kämilleşmegi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kommunikasiýanyň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münkinçilikleri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hemralarynyň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barylýan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aragatnaşyklar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goşant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goşýar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Kommuniksiýanyň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netijeli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işlemegine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Telekeçilikde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faktory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görlüp-eşidilmedik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ähmiýete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maglumatlar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başaran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dolandyryja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üstünlik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garaşýar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Daşary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gatnaşyklaryň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gerimde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barylmagy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köpsanly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halkara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birleşikleriň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gatyşyk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döremegine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açar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ugry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ösdürmek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zerurlygy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çünki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ertir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bäsdeşlikde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aýgytlaýjy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artykmaçlyga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münkindir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Dolandyrmakda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merkezleşdirmek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ähmiýetini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peseldýär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edijiniň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özüni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barşynda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şahsylyk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logika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eýermezlik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garşylyklar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boldugyça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şonça-da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meseläniň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çözgüdi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öndürilen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önüme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üstünlik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garaşýar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Merkeze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kiçi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kärhanalarynyň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köpsanly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işewürligiň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ugurlarynda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dörär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bazarlarda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merkeziň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täsiriniň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pese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düşmegi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hakykata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öwrüler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2722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2900" y="20118"/>
            <a:ext cx="11639550" cy="6817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zaman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hil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menejment</a:t>
            </a:r>
            <a:r>
              <a:rPr lang="ru-RU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ulgamlary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ýurdumyz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dünýäniň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aralaşýar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Dünýä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bazaryna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çykarmak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harytlaryň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bäsdeşligini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öwrenmeli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kärhanalaryñ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bäsdeşmek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göreşi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göreşidir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Dünýä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ylmy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tejribesi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ulanylmagy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ýörelgelerini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döretdi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Käbir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konseptual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tapawudy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mümkin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9000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14000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ekologiýa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seriýaly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halkara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ISO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talaplaryna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menejmentiniň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2400" dirty="0" smtClean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TQM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dolandyrmagyň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firma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ru-RU" sz="2400" dirty="0" smtClean="0">
              <a:effectLst/>
            </a:endParaRP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halkara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döwletara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baýraklaryň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ölçeglerine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menejmentiň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häzirki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serişdeleri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ISO 9000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bütindünýä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etalony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döredildi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uniwersal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serdişdeleri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gaýtadan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işlenilýän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hyzmatlar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kategoriýa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niýetlenýär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hem-de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ykdysadyýetiň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dürli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pudaklarynda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6706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7650" y="152549"/>
            <a:ext cx="1144905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2000 –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ýylda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kanun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standartlaryň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ISO 9001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etmäge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ISO 9004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seriýaly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bolsa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gowulandyrmak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maslahatlary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içine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TQM (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Total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Quality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Managment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toplumlaýyn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hemişe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kämilleşdirmek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önümçiligiň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çykdaýjylaryny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azaltmak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möhletde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hemişe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gowulandyrylmagyna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ugrukdyrylýar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dolandyrylýan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maksatlaryny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TQM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aýratynlygy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köpçülikleýin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gözleg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formalarynyň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analiz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problemalary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çözmegiň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hem-de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ähli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işgärleriň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gowulandyrmak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meselelerine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işjeň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gatnaşmagy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Dünýäde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köp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ýurtlarda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kärhanalarda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netijeli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ulgamy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baýraklar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giňden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Meselem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Ýaponiýada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Deming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baýragy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ABŞ-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Malkoln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Boldrij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baýragy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Ýewropa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ýurtlarynda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Ýewropa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baýraklary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Russiýada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Russiýa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Federasiýasynyñ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hökümet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baýraklary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durmuş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aýlanşygynyň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tapgyrlarynda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dolandyrmagyň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tapgyrlaryny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ulanmagyň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mysaly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görkezilýär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effectLst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dolandyrmak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diýip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önümi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taýýarlamak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öndürmek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baglanyşykly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onuň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kesgitlemegi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etmek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ony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gerekli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derejede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saklamak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edilýän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hereketlere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aýdylýar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444249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1532</Words>
  <Application>Microsoft Office PowerPoint</Application>
  <PresentationFormat>Широкоэкранный</PresentationFormat>
  <Paragraphs>42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</cp:revision>
  <dcterms:created xsi:type="dcterms:W3CDTF">2021-03-17T14:16:55Z</dcterms:created>
  <dcterms:modified xsi:type="dcterms:W3CDTF">2021-03-17T14:23:04Z</dcterms:modified>
</cp:coreProperties>
</file>