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8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540568"/>
            <a:ext cx="8928992" cy="738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57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95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0"/>
            <a:ext cx="856895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1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"/>
            <a:ext cx="8928992" cy="710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541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0"/>
            <a:ext cx="892899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20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3" y="0"/>
            <a:ext cx="8856984" cy="690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310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55" y="0"/>
            <a:ext cx="8784976" cy="7074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81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30" y="0"/>
            <a:ext cx="8712968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544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2020-02-28T11:54:36Z</dcterms:created>
  <dcterms:modified xsi:type="dcterms:W3CDTF">2021-02-11T06:00:23Z</dcterms:modified>
</cp:coreProperties>
</file>