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282" r:id="rId2"/>
    <p:sldId id="287" r:id="rId3"/>
    <p:sldId id="288" r:id="rId4"/>
    <p:sldId id="290" r:id="rId5"/>
    <p:sldId id="291" r:id="rId6"/>
  </p:sldIdLst>
  <p:sldSz cx="9144000" cy="6858000" type="screen4x3"/>
  <p:notesSz cx="6815138" cy="99520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C8564F6E-3314-472E-97CE-55551D867CF0}">
          <p14:sldIdLst>
            <p14:sldId id="282"/>
            <p14:sldId id="287"/>
            <p14:sldId id="288"/>
            <p14:sldId id="290"/>
            <p14:sldId id="291"/>
          </p14:sldIdLst>
        </p14:section>
        <p14:section name="Раздел без заголовка" id="{459082D4-26FB-45CB-A4F5-64128ED420B7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10" autoAdjust="0"/>
    <p:restoredTop sz="94675" autoAdjust="0"/>
  </p:normalViewPr>
  <p:slideViewPr>
    <p:cSldViewPr>
      <p:cViewPr varScale="1">
        <p:scale>
          <a:sx n="75" d="100"/>
          <a:sy n="75" d="100"/>
        </p:scale>
        <p:origin x="18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275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60800" y="0"/>
            <a:ext cx="295275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FA5B75-9437-437C-A237-33793F159243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4600"/>
            <a:ext cx="4478338" cy="3357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8" y="4789488"/>
            <a:ext cx="5453062" cy="39179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53563"/>
            <a:ext cx="295275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60800" y="9453563"/>
            <a:ext cx="295275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17268C-5B7E-4CFE-B6FD-3ECC257F30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738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548680"/>
            <a:ext cx="691276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k-TM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TEMA 14. KÖMEKÇI  IŞÇILERIŇ  ZÄHMETINI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GURAMAK</a:t>
            </a:r>
            <a:endParaRPr lang="tk-TM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tk-TM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sq-AL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 </a:t>
            </a:r>
            <a:r>
              <a:rPr lang="sq-A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orunlaryny gural bilen üpjün etmek bilen meşgullanýan işçileriň zähmetini guramak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tk-TM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sq-AL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Enjamlaryň </a:t>
            </a:r>
            <a:r>
              <a:rPr lang="sq-A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bejerijileriniň zähmetiniň guramaçylygy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tk-TM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sq-A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njamyň abatlanmagynyň guramaçylygy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165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332656"/>
            <a:ext cx="8136904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14.1.  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orunlaryny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gural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meşgullanýan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işçileriň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zähmetini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guramak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Gurallara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merkezleşdirilen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hyzmat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aýratynlyklary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hökmünde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aşakdakylar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ekspeditoryň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orunlaryna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eltmegi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könelişen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çalyşmagy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(“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bire-bir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topluma-toplum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”);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orunlaryna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eltmeklige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guralyň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deslapdan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toplumlaşdyrylmagy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taýýarlanmagy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guralyň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hereketiniň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wedomosty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alyş-çalyş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kartasy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ulanyşdaky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wagtlaýyn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ulanmaklyga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orunlaryna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gurallary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eltmekligi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düzgünleşdirilen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merkezleşdirilen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hyzmat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etmeklik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taslamalaşdyrylanynda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guralyň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berkligi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maglumatlarynyň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çalşylyş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döwürleýinligi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hasaplanylýar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toplaýjy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karta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düzülýär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41).  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özünde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eltip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bermekligiň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döwürleýinligi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ekspeditorlaryň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marşruty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orunlaryny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toparlara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bölmekligi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işläp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taýýarlaýarlar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42).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Merkezleşdirilen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hyzmat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şkafyndaky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gurallaryň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ätiýaçlygy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hasaplanylanda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kömekçi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tablisa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ulanylyp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bilner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43).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detal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toplaýjy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kartalar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zerur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gurallar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saýlap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alynýar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toplaýjy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gapyrjaklara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ýerleşdirýärler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toplum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stanoklaryň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belgileri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birkalar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Gurallary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toplumlamak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nobatdaky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çalşykdan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eltip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berilýän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senäniň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ýetirilmelidir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440203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16632"/>
            <a:ext cx="792088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14.2. 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Enjamlaryň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bejerijileriniň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zähmetiniň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guramaçylygy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Bejeriş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topara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bölünýär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bejeriş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gaýtadan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bejeriş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korrektirleýji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bejeriş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Täzeden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gurnalan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döwrebaplaşdyrylan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uzak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işlemän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bejerişi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taýýarlanylmagyny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gurnalmagyny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enjamlaşdyrylmagyny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sazlaşdyrylmagyny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gözegçiligini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içine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Üstesine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barlamaklyga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sazlamaklyga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aýry-aýry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mehanizmlerinden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başga-da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sinhronlygy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degişlidir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şonuň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synag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taýýarlanylýar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soňra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çykarylan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kemçilikler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düzedilýär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gaýtadan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bejerişi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enjamlaşdyrmak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sazlamak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gözegçilik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başga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taýýarlamaklyga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içine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korrektirleýji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bejerilişi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guralyň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könelmegi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döwülmegi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aýry-aýry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agregatlaryň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mehanizmleriň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sinhronlylygynyň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bozulmagy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sebäpli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çykýan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kemçilikleri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düzetmekden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ybaratdyr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Bejerijileriň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guramaçylygyny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taslamalaşdyrmakda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ilkinji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nobatdaky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wezipe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hökmünde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biljek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deňagramsyzlygy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düzetmek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hyzmat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işsiz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durýan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gysgaltmak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takyk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bölünmegi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bejeriş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ýetirilmegi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düzgünleriniň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oýlanşykly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arkaly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gazanylýar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48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404664"/>
            <a:ext cx="7488832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Bejeriş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işlerini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ýetirmekligiň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düzgünleri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Düzgünler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bejeriş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ýetirilmeginiň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oýlanyşykly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nobatyny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bejerijileriň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oýlanyşykly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režimini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wezipesinden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çykarmak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taslamalaşdyrylýar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bejeriş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gaýtadan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bejeriş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korrektirleýji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bejeriş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ýokarlandyrmaklygy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möçberini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azaltmaklygy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bejeriş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amallaryny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ýetirmeklige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gysgaltmaklygy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gazanmak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zerurdyr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Bejeriş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gaýtadan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bejeriş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möçberiniň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azadylmagy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aşakdakylaryň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hasabyna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gazanylýar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Detalyň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gaýtadan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işlenmeginiň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guramaçylygyny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kämilleşdirmek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detallaryň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tapgyrlaryny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ulaltmak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ýöriteleşdirmek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gaýtadan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işlemekligiň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toparlaýyn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lvl="0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narýad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çalşyjy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smenaçy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çalşykdan-çalşyga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ýüz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ugra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tabşyrmak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lvl="0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Korrektirleýji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bejeriş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aralygynda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artdyrmak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gurallary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korrektirleýiş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progressiw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guralyň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konstruksiýasyny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kämilleşdirmek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taýýarlanmagyny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gowulandyrmak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guralyň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gowy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ulanylmagyny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4798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476672"/>
            <a:ext cx="792088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14.3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Enjamyň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abatlanmagynyň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guramaçylygy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Operatiw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abatlaýyş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hyzmat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etmekligi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meýilleşdirilen-duýduryş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abatlaýyş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biri-birinden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tapawutlandyrmak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gerekdir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Operatiw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abatlaýyş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hyzmat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ýetirileninde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abatlamak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işgär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işgäriniň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talaplygy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prosesinde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kemçilikleriň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düzetmek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operatiw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çäreleri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Meýilleşdirilen-duýduruş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abatlaýyş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munuň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abatlaýyş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guralan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görnüşidir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Meýilleşdirilen-duýduryş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abatlaýyş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aralyklarynda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meýilleşdirilen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abatlaýyş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geçirmekligi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sebäbi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tarapyndan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işlenilen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zerur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abatlaýyş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möçberiniň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arasyndaky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bellenen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baglylyga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esaslandyrylandyr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Meýilleşdirilen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abatlaýyş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meýilleşdirilen-duýduryş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abatlaýyş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kadalara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laýyklykda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ýetirilmegi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bolmagyny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bökdençsiz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işlemegini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abatlaýyş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ýetirmekligiň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bardyr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merkezleşdirilen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merkezden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uzakdaky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garyşyk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bolmadyk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kärhanalarda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ulanylýan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merkezleşdirilen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abatlamak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hemmesini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abatlaýyş-mehaniki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seh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abatlaýyş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ussahanasy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kärhanalarda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merkezden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uzakdaky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abatlaýyş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bölegini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sehlerdäki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abatlaýyş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birlikleri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aşyrýar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abatlaýyş-mehanika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sehi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ätiýaçlyk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şaýlaryny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aýratyn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çylşyrymly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stanoklaryň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abatlanmagyny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ýetirýär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59657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2205</TotalTime>
  <Words>320</Words>
  <Application>Microsoft Office PowerPoint</Application>
  <PresentationFormat>Экран (4:3)</PresentationFormat>
  <Paragraphs>30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Calibri</vt:lpstr>
      <vt:lpstr>Times New Roman</vt:lpstr>
      <vt:lpstr>Trebuchet MS</vt:lpstr>
      <vt:lpstr>Wingdings</vt:lpstr>
      <vt:lpstr>Wingdings 2</vt:lpstr>
      <vt:lpstr>Изящная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Lenovo</cp:lastModifiedBy>
  <cp:revision>304</cp:revision>
  <dcterms:created xsi:type="dcterms:W3CDTF">2012-03-10T06:54:57Z</dcterms:created>
  <dcterms:modified xsi:type="dcterms:W3CDTF">2021-09-02T07:41:29Z</dcterms:modified>
</cp:coreProperties>
</file>