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2" r:id="rId2"/>
    <p:sldId id="287" r:id="rId3"/>
    <p:sldId id="288" r:id="rId4"/>
    <p:sldId id="290" r:id="rId5"/>
    <p:sldId id="291" r:id="rId6"/>
    <p:sldId id="292" r:id="rId7"/>
    <p:sldId id="293" r:id="rId8"/>
    <p:sldId id="294" r:id="rId9"/>
    <p:sldId id="295" r:id="rId10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90"/>
            <p14:sldId id="291"/>
            <p14:sldId id="292"/>
            <p14:sldId id="293"/>
            <p14:sldId id="294"/>
            <p14:sldId id="295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9127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13. ZÄHMETI KADALAŞDYRMAK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kadalarynyň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Kadalaryň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hiline gözegçilik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kadalaryň öňdebaryjylygyny üpjün 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başlangyç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taýarlanma-jemleýji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haçanda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şaýlaryň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i.ýh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şz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dşz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9208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dşz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aňlatmany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(1+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ru-RU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dşz</a:t>
            </a:r>
            <a:r>
              <a:rPr lang="ru-RU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100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dşz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zerurlyklar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berkligunden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zadyň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kilometr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u="sng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sutka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I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işletmä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B . K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işledilende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çylşyrymlylygynyň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işletmegi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işledýänleriň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etmäni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öňrenmegiň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G__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G__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______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B . K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ýygnanmasy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gaznasy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senenama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urmuş-ykdysadymeseleleri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psihofiziologik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gurnalşyna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ykjam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seljermäň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seljerme-gözleg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seljerme-hasaplama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Seljerme-gözleg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bütünleý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Seljerme-hasaplama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54470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seljerme-hasaplama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taýarlamanyň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zähmetliligini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depginliligi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seljerme-gözleg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usulynyňkydan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elbetde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seljerme-hasaplama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seljerme-gözleg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düýpgöter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seljerme-gözleg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bütünleý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kadalaşdyryjynyň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etmäni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umumylaşdyrylan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ýüzlenýärler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tejribe-statistiki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seljerilenok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taýarlanylanok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3073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gidişligini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ýetirmäň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bölünmesi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barlanylmagytehniki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hronometrajyň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kinodüşürmegiň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Şunlukda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432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13.4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baryjylygyny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giňeltmek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SSSR-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tutulupdyr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hususanam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etmäni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öndürüjilik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borçnamalary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tehsenagmaliýe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yalalaşylan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kalendar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höweslendirme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6120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arkalaşygynyň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işjeňlerini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gatnaşmaga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Elbetde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polojitel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oýnadylar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ep-esli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ulaldy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giňedi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bäşýyllygyň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senagat-önümçilik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83%,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80,5%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90%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kadalaşdy.tehniki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senagat-önümçilik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46%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garanyňda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Ministirlikleriň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ýetirlikli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pudaklaýyň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işleýärdi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položitel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bütünleý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bermeýänligini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partiýanyň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öünçiligiň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intensifikasiýasy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gelmeýänligini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0921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2201</TotalTime>
  <Words>1233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301</cp:revision>
  <dcterms:created xsi:type="dcterms:W3CDTF">2012-03-10T06:54:57Z</dcterms:created>
  <dcterms:modified xsi:type="dcterms:W3CDTF">2021-09-02T07:36:44Z</dcterms:modified>
</cp:coreProperties>
</file>