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82" r:id="rId2"/>
    <p:sldId id="287" r:id="rId3"/>
    <p:sldId id="288" r:id="rId4"/>
    <p:sldId id="290" r:id="rId5"/>
    <p:sldId id="291" r:id="rId6"/>
    <p:sldId id="292" r:id="rId7"/>
    <p:sldId id="293" r:id="rId8"/>
    <p:sldId id="294" r:id="rId9"/>
    <p:sldId id="295" r:id="rId10"/>
  </p:sldIdLst>
  <p:sldSz cx="9144000" cy="6858000" type="screen4x3"/>
  <p:notesSz cx="6815138" cy="99520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564F6E-3314-472E-97CE-55551D867CF0}">
          <p14:sldIdLst>
            <p14:sldId id="282"/>
            <p14:sldId id="287"/>
            <p14:sldId id="288"/>
            <p14:sldId id="290"/>
            <p14:sldId id="291"/>
            <p14:sldId id="292"/>
            <p14:sldId id="293"/>
            <p14:sldId id="294"/>
            <p14:sldId id="295"/>
          </p14:sldIdLst>
        </p14:section>
        <p14:section name="Раздел без заголовка" id="{459082D4-26FB-45CB-A4F5-64128ED420B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4675" autoAdjust="0"/>
  </p:normalViewPr>
  <p:slideViewPr>
    <p:cSldViewPr>
      <p:cViewPr varScale="1">
        <p:scale>
          <a:sx n="75" d="100"/>
          <a:sy n="75" d="100"/>
        </p:scale>
        <p:origin x="1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A5B75-9437-437C-A237-33793F159243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4600"/>
            <a:ext cx="4478338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9488"/>
            <a:ext cx="5453062" cy="39179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53563"/>
            <a:ext cx="29527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7268C-5B7E-4CFE-B6FD-3ECC257F30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548680"/>
            <a:ext cx="69127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k-TM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 13. ZÄHMETI KADALAŞDYRMAK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kadalarynyň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Kadalaryň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hiline gözegçilik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q-A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 </a:t>
            </a:r>
            <a:r>
              <a:rPr lang="sq-A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kadalaryň öňdebaryjylygyny üpjün 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16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77048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brigadanyň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taýarlanma-jemleýji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tabşyrygy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şaýlaryň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tj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Taýarlaýyş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i.ýh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şz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Mehanizmleşdirilen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+T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dşz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20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79208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dşz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aňlatmany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ew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(1+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u="sng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ru-RU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u="sng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u="sng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u="sng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dşz</a:t>
            </a:r>
            <a:r>
              <a:rPr lang="ru-RU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100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dşz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arakesme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harçlanmagynda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berkligunden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kilometr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u="sng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u="sng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I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8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işletmä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B . K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işledilende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çylşyrymlylygynyň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göwrüminiň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alynmadyk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işletmegi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işledýänleriň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öňrenmegiň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G__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G__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______ 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B . K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çalyşyk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ýygnanmasy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gaznasy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senenama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798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urmuş-ykdysadymeseleleri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biljek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psihofiziologik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meselesine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gurnalşyna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ykjam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seljermäň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seljerme-gözleg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seljerme-hasaplama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Seljerme-gözleg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bütünleý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Seljerme-hasaplama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däl-de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54470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seljerme-hasaplama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ginden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taýarlamanyň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zähmetliligini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depginliligi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seljerme-gözleg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usulynyňkydan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hasaplamada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elbetde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baglanşykly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seljerme-hasaplama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seljerme-gözleg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düýpgöter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seljerme-gözleg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bütünleý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kadalaşdyryjynyň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tejribesiniň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umumylaşdyrylan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ýüzlenýärler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tejribe-statistiki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berenok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seljerilenok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amatlylygy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taýarlanylanok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30737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gidişligini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kärdeşler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kadasyna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gyşarma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ulanmaklyk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barlamakda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göterimi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bölünmesi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bölekleýin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barlanylmagytehniki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hronometrajyň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kinodüşürmegiň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Şunlukda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guramaçylyk-tehniki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gelmekligi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4432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13.4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baryjylygyny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ýaýratmak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baryjylygyny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hödürnamalar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tutulupdyr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hususanam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öndürüjilik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köpeltmek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borçnamalary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tehsenagmaliýe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kärdeşler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arkalaşygy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yalalaşylan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kalendar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höweslendirme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26120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44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toparlaýyn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tärlerini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gullukçylaryň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kärdeşler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arkalaşygynyň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işjeňlerini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taýarlama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gatnaşmaga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çekmek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Elbetde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polojitel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oýnadylar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ep-esli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ulaldy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bäşýyllygyň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senagat-önümçilik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83%,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işçileriniňki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80,5%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işçileriniňki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90%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kadalaşdy.tehniki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senagat-önümçilik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1974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46%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Ministirlikleriň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ýetirlikli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saklamaga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pudaklaýyň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işleýärdi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gereklisini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pudaklarda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çärelere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položitel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bütünleý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bermeýänligini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öünçiligiň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intensifikasiýasy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gelmeýänligini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09210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2201</TotalTime>
  <Words>1233</Words>
  <Application>Microsoft Office PowerPoint</Application>
  <PresentationFormat>Экран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301</cp:revision>
  <dcterms:created xsi:type="dcterms:W3CDTF">2012-03-10T06:54:57Z</dcterms:created>
  <dcterms:modified xsi:type="dcterms:W3CDTF">2021-09-02T07:36:44Z</dcterms:modified>
</cp:coreProperties>
</file>