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6" r:id="rId2"/>
    <p:sldId id="267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1" r:id="rId12"/>
    <p:sldId id="265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24F5C3B-9FA6-4519-976B-AEF162BC82B1}">
          <p14:sldIdLst>
            <p14:sldId id="266"/>
            <p14:sldId id="267"/>
            <p14:sldId id="256"/>
            <p14:sldId id="257"/>
            <p14:sldId id="258"/>
            <p14:sldId id="259"/>
            <p14:sldId id="260"/>
            <p14:sldId id="262"/>
            <p14:sldId id="263"/>
            <p14:sldId id="264"/>
            <p14:sldId id="261"/>
            <p14:sldId id="265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38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301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4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39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0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36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969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748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69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15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0307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943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6381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846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801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20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9D712-6D16-4FA4-8222-B93F54876943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94092EE-BF7F-4EED-900F-10D4BDC315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2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930174" y="3793601"/>
            <a:ext cx="8915399" cy="860400"/>
          </a:xfrm>
        </p:spPr>
        <p:txBody>
          <a:bodyPr>
            <a:noAutofit/>
          </a:bodyPr>
          <a:lstStyle/>
          <a:p>
            <a:endParaRPr lang="tk-TM" sz="2600" b="1" dirty="0" smtClean="0">
              <a:solidFill>
                <a:schemeClr val="bg1"/>
              </a:solidFill>
            </a:endParaRPr>
          </a:p>
          <a:p>
            <a:endParaRPr lang="tk-TM" sz="2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22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0" y="-48303"/>
            <a:ext cx="12392328" cy="6906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71639" y="412991"/>
            <a:ext cx="11944349" cy="1826581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Tema:Howa</a:t>
            </a:r>
            <a:r>
              <a:rPr lang="en-US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ulagyny</a:t>
            </a:r>
            <a:r>
              <a:rPr lang="tk-TM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ň tehniki üpjünçiligi.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471639" y="2544448"/>
            <a:ext cx="8596668" cy="3322952"/>
          </a:xfrm>
        </p:spPr>
        <p:txBody>
          <a:bodyPr>
            <a:normAutofit/>
          </a:bodyPr>
          <a:lstStyle/>
          <a:p>
            <a:r>
              <a:rPr lang="tk-TM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Meýilnama:</a:t>
            </a:r>
          </a:p>
          <a:p>
            <a:r>
              <a:rPr lang="tk-TM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1)  Uçarlaryň tehniki ýagdaýy.</a:t>
            </a:r>
          </a:p>
          <a:p>
            <a:r>
              <a:rPr lang="tk-TM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k-TM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Ilkinji ýolagçy uçarlary.</a:t>
            </a:r>
          </a:p>
          <a:p>
            <a:r>
              <a:rPr lang="tk-TM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k-TM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Häzirki wagtdaky iň uly uçarlar.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950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3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11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0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4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0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8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8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2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64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411" y="615011"/>
            <a:ext cx="10515600" cy="5630806"/>
          </a:xfrm>
        </p:spPr>
        <p:txBody>
          <a:bodyPr>
            <a:noAutofit/>
          </a:bodyPr>
          <a:lstStyle/>
          <a:p>
            <a:r>
              <a:rPr lang="tk-TM" sz="7200" dirty="0" smtClean="0"/>
              <a:t> 150 ýyl mundan ozal adamlaryň </a:t>
            </a:r>
            <a:r>
              <a:rPr lang="tk-TM" sz="7200" dirty="0"/>
              <a:t>hiçbiri </a:t>
            </a:r>
            <a:r>
              <a:rPr lang="tk-TM" sz="7200" dirty="0" smtClean="0"/>
              <a:t>hem Fantasdan başga,uçup bilerler öýdüp pikir etmändirler.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96375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882" y="1301857"/>
            <a:ext cx="9737526" cy="1334797"/>
          </a:xfrm>
        </p:spPr>
        <p:txBody>
          <a:bodyPr>
            <a:normAutofit/>
          </a:bodyPr>
          <a:lstStyle/>
          <a:p>
            <a:r>
              <a:rPr lang="tk-TM" sz="2400" dirty="0" smtClean="0"/>
              <a:t>Peýdalanylan edebiýatlar:”Türkmenistan Airlines”,”Kitaphana.</a:t>
            </a:r>
            <a:r>
              <a:rPr lang="en-US" sz="2400" dirty="0" smtClean="0"/>
              <a:t>com</a:t>
            </a:r>
            <a:r>
              <a:rPr lang="tk-TM" sz="2400" dirty="0" smtClean="0"/>
              <a:t>”.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23882" y="2962120"/>
            <a:ext cx="8596668" cy="860400"/>
          </a:xfrm>
        </p:spPr>
        <p:txBody>
          <a:bodyPr>
            <a:normAutofit/>
          </a:bodyPr>
          <a:lstStyle/>
          <a:p>
            <a:r>
              <a:rPr lang="tk-TM" sz="2400" dirty="0" smtClean="0"/>
              <a:t>Taýýarlan:    Gurbangeldiýewa Aýlar.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66226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37</Words>
  <Application>Microsoft Office PowerPoint</Application>
  <PresentationFormat>Широкоэкранный</PresentationFormat>
  <Paragraphs>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Tema:Howa ulagynyň tehniki üpjünçiligi.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Peýdalanylan edebiýatlar:”Türkmenistan Airlines”,”Kitaphana.com”.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Admin-ПК</dc:creator>
  <cp:lastModifiedBy>Пользователь</cp:lastModifiedBy>
  <cp:revision>10</cp:revision>
  <dcterms:created xsi:type="dcterms:W3CDTF">2022-01-10T17:22:49Z</dcterms:created>
  <dcterms:modified xsi:type="dcterms:W3CDTF">2022-01-13T18:01:14Z</dcterms:modified>
</cp:coreProperties>
</file>