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  <p:sldMasterId id="2147483708" r:id="rId2"/>
    <p:sldMasterId id="2147483720" r:id="rId3"/>
  </p:sldMasterIdLst>
  <p:notesMasterIdLst>
    <p:notesMasterId r:id="rId15"/>
  </p:notesMasterIdLst>
  <p:sldIdLst>
    <p:sldId id="321" r:id="rId4"/>
    <p:sldId id="351" r:id="rId5"/>
    <p:sldId id="320" r:id="rId6"/>
    <p:sldId id="352" r:id="rId7"/>
    <p:sldId id="277" r:id="rId8"/>
    <p:sldId id="354" r:id="rId9"/>
    <p:sldId id="276" r:id="rId10"/>
    <p:sldId id="289" r:id="rId11"/>
    <p:sldId id="355" r:id="rId12"/>
    <p:sldId id="356" r:id="rId13"/>
    <p:sldId id="35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MHI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598" autoAdjust="0"/>
  </p:normalViewPr>
  <p:slideViewPr>
    <p:cSldViewPr>
      <p:cViewPr>
        <p:scale>
          <a:sx n="120" d="100"/>
          <a:sy n="120" d="100"/>
        </p:scale>
        <p:origin x="-1374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17C2E-64E8-4570-A5DB-AC72869DB532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CEBF-6647-4D3D-B137-64461502CE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0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7.wdp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4694" y="151183"/>
            <a:ext cx="9019155" cy="6624737"/>
            <a:chOff x="84694" y="151183"/>
            <a:chExt cx="9019155" cy="6624737"/>
          </a:xfrm>
        </p:grpSpPr>
        <p:pic>
          <p:nvPicPr>
            <p:cNvPr id="4" name="Объект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694" y="151183"/>
              <a:ext cx="9019155" cy="662473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323528" y="406405"/>
              <a:ext cx="864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TÜRKMENISTANYŇ GORANMAK MINISTRLIGINIŇ BEÝIK SAPARMYRAT TÜRKMENBAŞY ADYNDAKY HARBY INSTITUTY</a:t>
              </a:r>
            </a:p>
          </p:txBody>
        </p:sp>
        <p:pic>
          <p:nvPicPr>
            <p:cNvPr id="6" name="Рисунок 5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315333" y="980727"/>
              <a:ext cx="872291" cy="72008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8" descr="C:\Users\1\Desktop\sewron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4368" y="980727"/>
              <a:ext cx="864096" cy="7200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323528" y="5589240"/>
              <a:ext cx="8496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Awiasiýa tehnikalary we ýaraglary kafedrasynyň toplum başlygy – uly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mugallymy</a:t>
              </a:r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podpolkownik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Şehiýew Hudaýberdy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01783" y="2492896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“Awiasiýa dwigatelleriň nazarýeti”dersi 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boýunça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Leksiýa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№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7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0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6612" y="312230"/>
            <a:ext cx="8799742" cy="917920"/>
            <a:chOff x="161378" y="141789"/>
            <a:chExt cx="8799742" cy="1270987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1378" y="1412776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/>
            <p:cNvGrpSpPr/>
            <p:nvPr/>
          </p:nvGrpSpPr>
          <p:grpSpPr>
            <a:xfrm>
              <a:off x="176144" y="141789"/>
              <a:ext cx="8784976" cy="1124545"/>
              <a:chOff x="199509" y="1320920"/>
              <a:chExt cx="8784976" cy="864096"/>
            </a:xfrm>
            <a:solidFill>
              <a:srgbClr val="FFFF00"/>
            </a:solidFill>
          </p:grpSpPr>
          <p:sp>
            <p:nvSpPr>
              <p:cNvPr id="3" name="Прямоугольник 2"/>
              <p:cNvSpPr/>
              <p:nvPr/>
            </p:nvSpPr>
            <p:spPr>
              <a:xfrm>
                <a:off x="199509" y="1320920"/>
                <a:ext cx="878497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Рисунок 9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309763" y="1381617"/>
                <a:ext cx="882230" cy="765104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1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7664" y="1361960"/>
                <a:ext cx="903204" cy="768359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sp>
          <p:nvSpPr>
            <p:cNvPr id="4" name="Прямоугольник 3"/>
            <p:cNvSpPr/>
            <p:nvPr/>
          </p:nvSpPr>
          <p:spPr>
            <a:xfrm>
              <a:off x="1355781" y="375553"/>
              <a:ext cx="6480720" cy="639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Tema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№ 4.1.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Güýç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desgalaryň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çekiji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güýji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66435" y="1772816"/>
            <a:ext cx="8616808" cy="4461618"/>
            <a:chOff x="260228" y="1817529"/>
            <a:chExt cx="8616808" cy="4461618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60228" y="1817529"/>
              <a:ext cx="856630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Sapak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4.1.1.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Güýç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desgasynyň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effektiw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we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içiki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çekiji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güýçleri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260228" y="2217151"/>
              <a:ext cx="8616808" cy="4061996"/>
              <a:chOff x="424890" y="3935039"/>
              <a:chExt cx="8616808" cy="4061996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559" b="97426" l="1040" r="9982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890" y="3935039"/>
                <a:ext cx="8616808" cy="4061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26" name="Rectangle 2"/>
              <p:cNvSpPr>
                <a:spLocks noChangeArrowheads="1"/>
              </p:cNvSpPr>
              <p:nvPr/>
            </p:nvSpPr>
            <p:spPr bwMode="auto">
              <a:xfrm>
                <a:off x="3143241" y="4286256"/>
                <a:ext cx="3643338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1" i="0" u="none" strike="noStrike" cap="none" normalizeH="0" baseline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endParaRPr kumimoji="0" lang="ru-RU" sz="2800" i="0" u="none" strike="noStrike" normalizeH="0" baseline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364778" y="2718189"/>
              <a:ext cx="8378175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Okuw soraglary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Umumy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düşünje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Güýç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desgasynyň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effektiw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çekiş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güýji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Dwigateliň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içki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çekiş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güýji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202585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48695" y="1124744"/>
            <a:ext cx="8616808" cy="4061996"/>
            <a:chOff x="288141" y="1190514"/>
            <a:chExt cx="8616808" cy="406199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41" y="1190514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288141" y="2270634"/>
              <a:ext cx="8568952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tk-TM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Harby talyplara kompressorlaryň durnuksyz režimi – </a:t>
              </a:r>
              <a:r>
                <a:rPr 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pompaž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barada düşünje bermek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Olarda okly kompressoryň işi we 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öwrenmek olaryň gulluk durmuşynda bu soraglaryň zerur bolup durýandygyny terbiýelemek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86205" y="136482"/>
            <a:ext cx="8568952" cy="608526"/>
            <a:chOff x="286205" y="136482"/>
            <a:chExt cx="8568952" cy="60852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286205" y="745008"/>
              <a:ext cx="8568952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Группа 12"/>
            <p:cNvGrpSpPr/>
            <p:nvPr/>
          </p:nvGrpSpPr>
          <p:grpSpPr>
            <a:xfrm>
              <a:off x="286205" y="136482"/>
              <a:ext cx="8568952" cy="543063"/>
              <a:chOff x="323528" y="1243443"/>
              <a:chExt cx="8568952" cy="863871"/>
            </a:xfrm>
            <a:solidFill>
              <a:srgbClr val="FFFF00"/>
            </a:solidFill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23528" y="1243443"/>
                <a:ext cx="8568952" cy="83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093504" y="1326739"/>
                <a:ext cx="3096344" cy="52321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q-AL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Sapagyň maksady</a:t>
                </a:r>
                <a:endParaRPr lang="tk-TM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3664" y="1275019"/>
                <a:ext cx="614400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pic>
          <p:nvPicPr>
            <p:cNvPr id="14" name="Рисунок 13"/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463893" y="156332"/>
              <a:ext cx="647912" cy="51716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470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06018" y="124321"/>
            <a:ext cx="8724020" cy="703876"/>
            <a:chOff x="150260" y="188640"/>
            <a:chExt cx="8876499" cy="79208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50260" y="188640"/>
              <a:ext cx="8876499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929275" y="323074"/>
              <a:ext cx="5548075" cy="479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ULANYLAN EDEBIÝATLAR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Рисунок 6"/>
            <p:cNvPicPr/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243325" y="192516"/>
              <a:ext cx="759164" cy="7167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8" descr="C:\Users\1\Desktop\sewron.jp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066" y="217897"/>
              <a:ext cx="751260" cy="7167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Прямая соединительная линия 8"/>
          <p:cNvCxnSpPr/>
          <p:nvPr/>
        </p:nvCxnSpPr>
        <p:spPr>
          <a:xfrm>
            <a:off x="234919" y="934845"/>
            <a:ext cx="8666218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49780" y="1124744"/>
            <a:ext cx="9036496" cy="5350620"/>
            <a:chOff x="68923" y="1484784"/>
            <a:chExt cx="9036496" cy="535062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23" y="1534196"/>
              <a:ext cx="9036496" cy="530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178894" y="1484784"/>
              <a:ext cx="857754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tk-TM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П.К. Казанджан, Л.П. Алексеев, Нечаев Ю.Н. Теория авиационных двигателей. Военное издательство министерства обороны союза ССР Москва- 1955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76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57" y="126876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9629" y="1303364"/>
            <a:ext cx="8876867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Dwigatekiň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desgasynyň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paramaetrleriniň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hasaplanýar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laýyklykda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peýdaly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ýetirmek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ulanylyp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bilinmez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Sebäbi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käbi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bölegi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desganyň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elementleri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tarapyndan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döreýän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daşyky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garşylyklary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ýeňip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geýmäge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harçlanýar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giriş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çykyş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gurluşlary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gondolalary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goýberiji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gaýtadan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goýberiji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stworkalary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sowadyjy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diwarlar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başgalar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Kesgitlenen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görkezilen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daşyky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garşylyklar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döredýän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gekiji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shemalarynyň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aýratynlyklaryna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bagly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59629" y="187817"/>
            <a:ext cx="8810087" cy="629612"/>
            <a:chOff x="159629" y="100424"/>
            <a:chExt cx="8810087" cy="629612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59629" y="100424"/>
              <a:ext cx="8810087" cy="629612"/>
              <a:chOff x="159629" y="204125"/>
              <a:chExt cx="8810087" cy="908326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159629" y="1112451"/>
                <a:ext cx="8810087" cy="0"/>
              </a:xfrm>
              <a:prstGeom prst="line">
                <a:avLst/>
              </a:prstGeom>
              <a:ln w="762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Группа 16"/>
              <p:cNvGrpSpPr/>
              <p:nvPr/>
            </p:nvGrpSpPr>
            <p:grpSpPr>
              <a:xfrm>
                <a:off x="159629" y="204125"/>
                <a:ext cx="8810087" cy="792088"/>
                <a:chOff x="395536" y="1412776"/>
                <a:chExt cx="8558079" cy="792088"/>
              </a:xfrm>
              <a:solidFill>
                <a:srgbClr val="FFFF00"/>
              </a:solidFill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395536" y="1412776"/>
                  <a:ext cx="8558079" cy="79208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9" name="Рисунок 18"/>
                <p:cNvPicPr/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488951" y="1504211"/>
                  <a:ext cx="555433" cy="67872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20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49053" y="1462926"/>
                  <a:ext cx="584935" cy="699952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</p:grpSp>
        </p:grpSp>
        <p:sp>
          <p:nvSpPr>
            <p:cNvPr id="15" name="Прямоугольник 14"/>
            <p:cNvSpPr/>
            <p:nvPr/>
          </p:nvSpPr>
          <p:spPr>
            <a:xfrm>
              <a:off x="2843808" y="177719"/>
              <a:ext cx="432048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Umumy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maglumat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052736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–ok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ymtylýan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trubina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2.Kaskadlary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kaskadly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köpbasgançakly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TRD-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basgançaklarda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giňeldişlerine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kuwwat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kuwwat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üpjün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edilişine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laýyklykda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bagançakly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diýilip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Häzirki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TRD-de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köplenç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осевой)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Egerde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akyjy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ugruna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diýilip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111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01255" y="3370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5" y="1988840"/>
            <a:ext cx="8747527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09321" y="151973"/>
            <a:ext cx="8758973" cy="827279"/>
            <a:chOff x="0" y="155426"/>
            <a:chExt cx="9144000" cy="969318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143508" y="155426"/>
              <a:ext cx="8784976" cy="827279"/>
              <a:chOff x="-84667" y="1523661"/>
              <a:chExt cx="9108504" cy="1152128"/>
            </a:xfrm>
            <a:solidFill>
              <a:srgbClr val="FFFF00"/>
            </a:solidFill>
          </p:grpSpPr>
          <p:sp>
            <p:nvSpPr>
              <p:cNvPr id="8" name="Прямоугольник 7"/>
              <p:cNvSpPr/>
              <p:nvPr/>
            </p:nvSpPr>
            <p:spPr>
              <a:xfrm>
                <a:off x="-84667" y="1523661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Picture 8" descr="C:\Users\1\Desktop\sewron.jpg"/>
              <p:cNvPicPr/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11" name="Рисунок 10"/>
              <p:cNvPicPr/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Прямоугольник 1"/>
            <p:cNvSpPr/>
            <p:nvPr/>
          </p:nvSpPr>
          <p:spPr>
            <a:xfrm>
              <a:off x="1191361" y="294881"/>
              <a:ext cx="6761278" cy="613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Güýç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desgasynyň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effektiw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çekiş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güýji</a:t>
              </a:r>
              <a:r>
                <a:rPr lang="en-US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84110" y="1484784"/>
            <a:ext cx="8981815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FF00"/>
                </a:solidFill>
              </a:rPr>
              <a:t>	</a:t>
            </a:r>
            <a:r>
              <a:rPr lang="tt-RU" sz="2800" dirty="0"/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häsiýetnamasyny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takyk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hasaplamak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desgalaryň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effektiw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tarapyndan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döredilýän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daşyky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garşylygynyň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täsirini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hasapalak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düşünjesi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girizilýär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	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içiki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	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desganyň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effektiw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içiki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 –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diýilip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içiki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prosese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laýyklykda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desganyň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daşyky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garşylygyny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hasaba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almazdan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düşünilýär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13" y="1196752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7411" y="980728"/>
            <a:ext cx="881861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t-RU" sz="2800" dirty="0"/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Effektiw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diýilip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peýdaly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döretmäge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bölegine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düşünilýär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inersiýasyny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maňlaý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garşylygyny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ýeňip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ululugy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adatça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hereketlenmegi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tizlenmesune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harçlanýandygyny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tutup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erkin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Effektiw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daşyndan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tekizliklerine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ähli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çaýkanmasy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ýňzňne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çaýkanmanyň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prosesleri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kesgitlenýär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taýdan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daşyky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gurşawyň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şertlerini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däldir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47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09321" y="151973"/>
            <a:ext cx="8758973" cy="827279"/>
            <a:chOff x="0" y="155426"/>
            <a:chExt cx="9144000" cy="969318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143508" y="155426"/>
              <a:ext cx="8784976" cy="827279"/>
              <a:chOff x="-84667" y="1523661"/>
              <a:chExt cx="9108504" cy="1152128"/>
            </a:xfrm>
            <a:solidFill>
              <a:srgbClr val="FFFF00"/>
            </a:solidFill>
          </p:grpSpPr>
          <p:sp>
            <p:nvSpPr>
              <p:cNvPr id="9" name="Прямоугольник 8"/>
              <p:cNvSpPr/>
              <p:nvPr/>
            </p:nvSpPr>
            <p:spPr>
              <a:xfrm>
                <a:off x="-84667" y="1523661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Picture 8" descr="C:\Users\1\Desktop\sewron.jpg"/>
              <p:cNvPicPr/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11" name="Рисунок 10"/>
              <p:cNvPicPr/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Прямоугольник 7"/>
            <p:cNvSpPr/>
            <p:nvPr/>
          </p:nvSpPr>
          <p:spPr>
            <a:xfrm>
              <a:off x="1191361" y="294881"/>
              <a:ext cx="6761278" cy="613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Dwigateliň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içki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çekiş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güýji</a:t>
              </a:r>
              <a:r>
                <a:rPr lang="en-US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91200" y="1196752"/>
            <a:ext cx="877709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HRD-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motogondolany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idial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daşyky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geçende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</a:t>
            </a:r>
            <a:r>
              <a:rPr lang="ru-RU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v) + (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F –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kesgitläp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Eger-de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etsek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v) + (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formula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islendik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HRD-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ulanylyp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biliner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beýläk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atlandyrarys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1768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9" name="Прямоугольник 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Рисунок 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2" name="Рисунок 1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8" name="Прямоугольник 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172177" y="1052736"/>
            <a:ext cx="87249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düzüjiden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ybaratdyr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agramynyň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köpeldilmegi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dinamiki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düzüjisi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diýilip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atlandyryldy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üýtgemegi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baglydyr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Ikinji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düzüji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düzüji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Kesgitlenen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ýokarky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formulany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ýönekeýleşdirilip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biliner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HRD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harçlanmasy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ýangyjyň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harçlanmasynyň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harçlanmasyna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gatnaşygy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tapawutlanýarlar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3266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9" name="Прямоугольник 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Рисунок 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2" name="Рисунок 1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8" name="Прямоугольник 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107504" y="1028343"/>
            <a:ext cx="88569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Ege-de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ýangyjyň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harçlanmasyny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aňlatma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girizsek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=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((1+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v) + (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F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TRD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forsažsyz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režimde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işlände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ýangyç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harçlanmasynyň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1,5 – 2 %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Şeýlelik-de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800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0,015.....0,02. 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B.S.Steçkiniň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formulasy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=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v) + (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F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Eger-de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giňelmesini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etsek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=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v).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6336253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6554</TotalTime>
  <Words>241</Words>
  <Application>Microsoft Office PowerPoint</Application>
  <PresentationFormat>Экран (4:3)</PresentationFormat>
  <Paragraphs>65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Воздушный поток</vt:lpstr>
      <vt:lpstr>1_Воздушный поток</vt:lpstr>
      <vt:lpstr>2_Воздушный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Shehiyev Hudayberdi</cp:lastModifiedBy>
  <cp:revision>576</cp:revision>
  <dcterms:created xsi:type="dcterms:W3CDTF">2014-03-27T12:19:37Z</dcterms:created>
  <dcterms:modified xsi:type="dcterms:W3CDTF">2018-04-02T08:51:35Z</dcterms:modified>
</cp:coreProperties>
</file>