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2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EC657B-1A74-4D67-B2BF-AF4514CB98E8}"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ru-RU"/>
        </a:p>
      </dgm:t>
    </dgm:pt>
    <dgm:pt modelId="{5381C047-9023-44C1-9744-5B202B23DBB5}">
      <dgm:prSet phldrT="[Текст]"/>
      <dgm:spPr/>
      <dgm:t>
        <a:bodyPr/>
        <a:lstStyle/>
        <a:p>
          <a:r>
            <a:rPr lang="tk-TM" b="1" dirty="0" smtClean="0"/>
            <a:t>Urşuň sebäpleri</a:t>
          </a:r>
          <a:endParaRPr lang="ru-RU" b="1" dirty="0"/>
        </a:p>
      </dgm:t>
    </dgm:pt>
    <dgm:pt modelId="{E37DFA4E-A693-4C92-946A-704B42897820}" type="parTrans" cxnId="{6EAE2A88-B493-4BD4-B17B-3171AE40EC8A}">
      <dgm:prSet/>
      <dgm:spPr/>
      <dgm:t>
        <a:bodyPr/>
        <a:lstStyle/>
        <a:p>
          <a:endParaRPr lang="ru-RU" b="1"/>
        </a:p>
      </dgm:t>
    </dgm:pt>
    <dgm:pt modelId="{16C9887B-26D0-4A67-ADA2-17EE45856688}" type="sibTrans" cxnId="{6EAE2A88-B493-4BD4-B17B-3171AE40EC8A}">
      <dgm:prSet/>
      <dgm:spPr/>
      <dgm:t>
        <a:bodyPr/>
        <a:lstStyle/>
        <a:p>
          <a:endParaRPr lang="ru-RU" b="1"/>
        </a:p>
      </dgm:t>
    </dgm:pt>
    <dgm:pt modelId="{BD306CA3-ED28-4AA5-8CEF-A14E6F509F77}">
      <dgm:prSet/>
      <dgm:spPr/>
      <dgm:t>
        <a:bodyPr/>
        <a:lstStyle/>
        <a:p>
          <a:r>
            <a:rPr lang="tr-TR" b="1" dirty="0" smtClean="0"/>
            <a:t>Urşuň iň esasy sebäpleriniň biri  iri kapitalistik ýurtlaryň arasyndaky  dünýäni özara bölüşmek meýili.</a:t>
          </a:r>
          <a:endParaRPr lang="ru-RU" b="1" dirty="0"/>
        </a:p>
      </dgm:t>
    </dgm:pt>
    <dgm:pt modelId="{44AADBB7-9808-4F06-B7D3-08775EB418AC}" type="parTrans" cxnId="{C188C406-AA56-4629-B4A5-2EC70257A2C4}">
      <dgm:prSet/>
      <dgm:spPr/>
      <dgm:t>
        <a:bodyPr/>
        <a:lstStyle/>
        <a:p>
          <a:endParaRPr lang="ru-RU" b="1"/>
        </a:p>
      </dgm:t>
    </dgm:pt>
    <dgm:pt modelId="{46816970-58C7-4E7A-8399-822C03178E90}" type="sibTrans" cxnId="{C188C406-AA56-4629-B4A5-2EC70257A2C4}">
      <dgm:prSet/>
      <dgm:spPr/>
      <dgm:t>
        <a:bodyPr/>
        <a:lstStyle/>
        <a:p>
          <a:endParaRPr lang="ru-RU" b="1"/>
        </a:p>
      </dgm:t>
    </dgm:pt>
    <dgm:pt modelId="{DFD1665E-47F0-48C1-876A-13F5166FE0E0}">
      <dgm:prSet/>
      <dgm:spPr/>
      <dgm:t>
        <a:bodyPr/>
        <a:lstStyle/>
        <a:p>
          <a:r>
            <a:rPr lang="en-US" b="1" dirty="0" err="1" smtClean="0"/>
            <a:t>Ösen</a:t>
          </a:r>
          <a:r>
            <a:rPr lang="en-US" b="1" dirty="0" smtClean="0"/>
            <a:t> </a:t>
          </a:r>
          <a:r>
            <a:rPr lang="en-US" b="1" dirty="0" err="1" smtClean="0"/>
            <a:t>kapitalistik</a:t>
          </a:r>
          <a:r>
            <a:rPr lang="en-US" b="1" dirty="0" smtClean="0"/>
            <a:t> </a:t>
          </a:r>
          <a:r>
            <a:rPr lang="en-US" b="1" dirty="0" err="1" smtClean="0"/>
            <a:t>ýurtlaryň</a:t>
          </a:r>
          <a:r>
            <a:rPr lang="en-US" b="1" dirty="0" smtClean="0"/>
            <a:t>  (ABŞ, </a:t>
          </a:r>
          <a:r>
            <a:rPr lang="en-US" b="1" dirty="0" err="1" smtClean="0"/>
            <a:t>Angliýa</a:t>
          </a:r>
          <a:r>
            <a:rPr lang="en-US" b="1" dirty="0" smtClean="0"/>
            <a:t>, </a:t>
          </a:r>
          <a:r>
            <a:rPr lang="en-US" b="1" dirty="0" err="1" smtClean="0"/>
            <a:t>Fransiýa</a:t>
          </a:r>
          <a:r>
            <a:rPr lang="en-US" b="1" dirty="0" smtClean="0"/>
            <a:t>) </a:t>
          </a:r>
          <a:r>
            <a:rPr lang="en-US" b="1" dirty="0" err="1" smtClean="0"/>
            <a:t>ykdysady</a:t>
          </a:r>
          <a:r>
            <a:rPr lang="en-US" b="1" dirty="0" smtClean="0"/>
            <a:t> </a:t>
          </a:r>
          <a:r>
            <a:rPr lang="en-US" b="1" dirty="0" err="1" smtClean="0"/>
            <a:t>krizisi</a:t>
          </a:r>
          <a:r>
            <a:rPr lang="en-US" b="1" dirty="0" smtClean="0"/>
            <a:t>.</a:t>
          </a:r>
          <a:endParaRPr lang="ru-RU" b="1" dirty="0"/>
        </a:p>
      </dgm:t>
    </dgm:pt>
    <dgm:pt modelId="{FE0995DE-24E6-4D70-AF01-611E552E5A8C}" type="parTrans" cxnId="{534F275C-4839-46B9-B409-39C40E1C8B6C}">
      <dgm:prSet/>
      <dgm:spPr/>
      <dgm:t>
        <a:bodyPr/>
        <a:lstStyle/>
        <a:p>
          <a:endParaRPr lang="ru-RU" b="1"/>
        </a:p>
      </dgm:t>
    </dgm:pt>
    <dgm:pt modelId="{C8C0E9D9-9D85-4916-A359-515488BB59B2}" type="sibTrans" cxnId="{534F275C-4839-46B9-B409-39C40E1C8B6C}">
      <dgm:prSet/>
      <dgm:spPr/>
      <dgm:t>
        <a:bodyPr/>
        <a:lstStyle/>
        <a:p>
          <a:endParaRPr lang="ru-RU" b="1"/>
        </a:p>
      </dgm:t>
    </dgm:pt>
    <dgm:pt modelId="{F108F564-7070-4689-B990-A04AF22C4B66}">
      <dgm:prSet/>
      <dgm:spPr/>
      <dgm:t>
        <a:bodyPr/>
        <a:lstStyle/>
        <a:p>
          <a:r>
            <a:rPr lang="en-US" b="1" dirty="0" err="1" smtClean="0"/>
            <a:t>Üçler</a:t>
          </a:r>
          <a:r>
            <a:rPr lang="en-US" b="1" dirty="0" smtClean="0"/>
            <a:t> </a:t>
          </a:r>
          <a:r>
            <a:rPr lang="en-US" b="1" dirty="0" err="1" smtClean="0"/>
            <a:t>birleşmesiniň</a:t>
          </a:r>
          <a:r>
            <a:rPr lang="en-US" b="1" dirty="0" smtClean="0"/>
            <a:t> </a:t>
          </a:r>
          <a:r>
            <a:rPr lang="en-US" b="1" dirty="0" err="1" smtClean="0"/>
            <a:t>Italiýa</a:t>
          </a:r>
          <a:r>
            <a:rPr lang="en-US" b="1" dirty="0" smtClean="0"/>
            <a:t>, </a:t>
          </a:r>
          <a:r>
            <a:rPr lang="en-US" b="1" dirty="0" err="1" smtClean="0"/>
            <a:t>Ýaponiýa</a:t>
          </a:r>
          <a:r>
            <a:rPr lang="en-US" b="1" dirty="0" smtClean="0"/>
            <a:t>, </a:t>
          </a:r>
          <a:r>
            <a:rPr lang="en-US" b="1" dirty="0" err="1" smtClean="0"/>
            <a:t>Germaniýa</a:t>
          </a:r>
          <a:r>
            <a:rPr lang="en-US" b="1" dirty="0" smtClean="0"/>
            <a:t> we </a:t>
          </a:r>
          <a:r>
            <a:rPr lang="en-US" b="1" dirty="0" err="1" smtClean="0"/>
            <a:t>Antantanyň</a:t>
          </a:r>
          <a:r>
            <a:rPr lang="en-US" b="1" dirty="0" smtClean="0"/>
            <a:t> (ABŞ, </a:t>
          </a:r>
          <a:r>
            <a:rPr lang="en-US" b="1" dirty="0" err="1" smtClean="0"/>
            <a:t>Angliýa</a:t>
          </a:r>
          <a:r>
            <a:rPr lang="en-US" b="1" dirty="0" smtClean="0"/>
            <a:t>, </a:t>
          </a:r>
          <a:r>
            <a:rPr lang="en-US" b="1" dirty="0" err="1" smtClean="0"/>
            <a:t>Fransiýa</a:t>
          </a:r>
          <a:r>
            <a:rPr lang="en-US" b="1" dirty="0" smtClean="0"/>
            <a:t>) </a:t>
          </a:r>
          <a:r>
            <a:rPr lang="en-US" b="1" dirty="0" err="1" smtClean="0"/>
            <a:t>arasyndaky</a:t>
          </a:r>
          <a:r>
            <a:rPr lang="en-US" b="1" dirty="0" smtClean="0"/>
            <a:t> </a:t>
          </a:r>
          <a:r>
            <a:rPr lang="en-US" b="1" dirty="0" err="1" smtClean="0"/>
            <a:t>gapma-garşylyk</a:t>
          </a:r>
          <a:r>
            <a:rPr lang="en-US" b="1" dirty="0" smtClean="0"/>
            <a:t>.</a:t>
          </a:r>
          <a:endParaRPr lang="ru-RU" b="1" dirty="0"/>
        </a:p>
      </dgm:t>
    </dgm:pt>
    <dgm:pt modelId="{877232D9-ACCB-4B36-B54F-BD4287078274}" type="parTrans" cxnId="{E66DDCC4-F2E7-4036-8A37-65DA0C96C56F}">
      <dgm:prSet/>
      <dgm:spPr/>
      <dgm:t>
        <a:bodyPr/>
        <a:lstStyle/>
        <a:p>
          <a:endParaRPr lang="ru-RU" b="1"/>
        </a:p>
      </dgm:t>
    </dgm:pt>
    <dgm:pt modelId="{073F5B8A-C997-48A9-A5C0-CAD63F38C474}" type="sibTrans" cxnId="{E66DDCC4-F2E7-4036-8A37-65DA0C96C56F}">
      <dgm:prSet/>
      <dgm:spPr/>
      <dgm:t>
        <a:bodyPr/>
        <a:lstStyle/>
        <a:p>
          <a:endParaRPr lang="ru-RU" b="1"/>
        </a:p>
      </dgm:t>
    </dgm:pt>
    <dgm:pt modelId="{390F84EA-F149-4BE2-94C8-0899172D7AE2}">
      <dgm:prSet/>
      <dgm:spPr/>
      <dgm:t>
        <a:bodyPr/>
        <a:lstStyle/>
        <a:p>
          <a:r>
            <a:rPr lang="en-US" b="1" dirty="0" smtClean="0"/>
            <a:t>Bu </a:t>
          </a:r>
          <a:r>
            <a:rPr lang="en-US" b="1" dirty="0" err="1" smtClean="0"/>
            <a:t>döwletlerde</a:t>
          </a:r>
          <a:r>
            <a:rPr lang="en-US" b="1" dirty="0" smtClean="0"/>
            <a:t> </a:t>
          </a:r>
          <a:r>
            <a:rPr lang="en-US" b="1" dirty="0" err="1" smtClean="0"/>
            <a:t>bolşewizme</a:t>
          </a:r>
          <a:r>
            <a:rPr lang="en-US" b="1" dirty="0" smtClean="0"/>
            <a:t> </a:t>
          </a:r>
          <a:r>
            <a:rPr lang="en-US" b="1" dirty="0" err="1" smtClean="0"/>
            <a:t>bolan</a:t>
          </a:r>
          <a:r>
            <a:rPr lang="en-US" b="1" dirty="0" smtClean="0"/>
            <a:t> </a:t>
          </a:r>
          <a:r>
            <a:rPr lang="en-US" b="1" dirty="0" err="1" smtClean="0"/>
            <a:t>ýigrenç</a:t>
          </a:r>
          <a:r>
            <a:rPr lang="en-US" b="1" dirty="0" smtClean="0"/>
            <a:t>.</a:t>
          </a:r>
          <a:endParaRPr lang="ru-RU" b="1" dirty="0"/>
        </a:p>
      </dgm:t>
    </dgm:pt>
    <dgm:pt modelId="{8E35AC29-968E-440C-A8EB-753D82C11FB4}" type="parTrans" cxnId="{F2D91A5C-14A6-40C3-90E3-B2F825391084}">
      <dgm:prSet/>
      <dgm:spPr/>
      <dgm:t>
        <a:bodyPr/>
        <a:lstStyle/>
        <a:p>
          <a:endParaRPr lang="ru-RU" b="1"/>
        </a:p>
      </dgm:t>
    </dgm:pt>
    <dgm:pt modelId="{C93B26D3-12F4-4C6F-9C00-B420AC91C293}" type="sibTrans" cxnId="{F2D91A5C-14A6-40C3-90E3-B2F825391084}">
      <dgm:prSet/>
      <dgm:spPr/>
      <dgm:t>
        <a:bodyPr/>
        <a:lstStyle/>
        <a:p>
          <a:endParaRPr lang="ru-RU" b="1"/>
        </a:p>
      </dgm:t>
    </dgm:pt>
    <dgm:pt modelId="{3562B531-A1B1-409B-8FD7-9118C1D1BE51}">
      <dgm:prSet/>
      <dgm:spPr/>
      <dgm:t>
        <a:bodyPr/>
        <a:lstStyle/>
        <a:p>
          <a:r>
            <a:rPr lang="en-US" b="1" dirty="0" err="1" smtClean="0"/>
            <a:t>Faşizimiň</a:t>
          </a:r>
          <a:r>
            <a:rPr lang="en-US" b="1" dirty="0" smtClean="0"/>
            <a:t> </a:t>
          </a:r>
          <a:r>
            <a:rPr lang="en-US" b="1" dirty="0" err="1" smtClean="0"/>
            <a:t>döremegi</a:t>
          </a:r>
          <a:r>
            <a:rPr lang="en-US" b="1" dirty="0" smtClean="0"/>
            <a:t>…</a:t>
          </a:r>
          <a:endParaRPr lang="ru-RU" b="1" dirty="0"/>
        </a:p>
      </dgm:t>
    </dgm:pt>
    <dgm:pt modelId="{6159F733-3098-45E0-9D06-9E1E992E5F54}" type="parTrans" cxnId="{ACA94574-A8A7-4705-BC0E-93467EBB31AD}">
      <dgm:prSet/>
      <dgm:spPr/>
      <dgm:t>
        <a:bodyPr/>
        <a:lstStyle/>
        <a:p>
          <a:endParaRPr lang="ru-RU" b="1"/>
        </a:p>
      </dgm:t>
    </dgm:pt>
    <dgm:pt modelId="{1EAB9E1E-F409-4E8A-A76A-42E56792ECBE}" type="sibTrans" cxnId="{ACA94574-A8A7-4705-BC0E-93467EBB31AD}">
      <dgm:prSet/>
      <dgm:spPr/>
      <dgm:t>
        <a:bodyPr/>
        <a:lstStyle/>
        <a:p>
          <a:endParaRPr lang="ru-RU" b="1"/>
        </a:p>
      </dgm:t>
    </dgm:pt>
    <dgm:pt modelId="{F7E19318-4C86-49CD-94FE-0E1E1BE49116}">
      <dgm:prSet/>
      <dgm:spPr/>
      <dgm:t>
        <a:bodyPr/>
        <a:lstStyle/>
        <a:p>
          <a:r>
            <a:rPr lang="en-US" b="1" dirty="0" smtClean="0"/>
            <a:t>SSSR </a:t>
          </a:r>
          <a:r>
            <a:rPr lang="en-US" b="1" dirty="0" err="1" smtClean="0"/>
            <a:t>döwletiniň</a:t>
          </a:r>
          <a:r>
            <a:rPr lang="en-US" b="1" dirty="0" smtClean="0"/>
            <a:t> </a:t>
          </a:r>
          <a:r>
            <a:rPr lang="en-US" b="1" dirty="0" err="1" smtClean="0"/>
            <a:t>içindäki</a:t>
          </a:r>
          <a:r>
            <a:rPr lang="en-US" b="1" dirty="0" smtClean="0"/>
            <a:t> </a:t>
          </a:r>
          <a:r>
            <a:rPr lang="en-US" b="1" dirty="0" err="1" smtClean="0"/>
            <a:t>tutha-tutlyk</a:t>
          </a:r>
          <a:r>
            <a:rPr lang="en-US" b="1" dirty="0" smtClean="0"/>
            <a:t>, </a:t>
          </a:r>
          <a:r>
            <a:rPr lang="en-US" b="1" dirty="0" err="1" smtClean="0"/>
            <a:t>bolşewizm</a:t>
          </a:r>
          <a:r>
            <a:rPr lang="en-US" b="1" dirty="0" smtClean="0"/>
            <a:t> </a:t>
          </a:r>
          <a:r>
            <a:rPr lang="en-US" b="1" dirty="0" err="1" smtClean="0"/>
            <a:t>howpy</a:t>
          </a:r>
          <a:r>
            <a:rPr lang="en-US" b="1" dirty="0" smtClean="0"/>
            <a:t>.</a:t>
          </a:r>
          <a:endParaRPr lang="ru-RU" b="1" dirty="0"/>
        </a:p>
      </dgm:t>
    </dgm:pt>
    <dgm:pt modelId="{54840415-0E37-4500-A542-586C0D5AFE08}" type="parTrans" cxnId="{7B52CDB9-5ED0-4A69-B4DE-8A31B30BFAA1}">
      <dgm:prSet/>
      <dgm:spPr/>
      <dgm:t>
        <a:bodyPr/>
        <a:lstStyle/>
        <a:p>
          <a:endParaRPr lang="ru-RU" b="1"/>
        </a:p>
      </dgm:t>
    </dgm:pt>
    <dgm:pt modelId="{9C1B3472-ACBA-43EA-B4CC-121626658D47}" type="sibTrans" cxnId="{7B52CDB9-5ED0-4A69-B4DE-8A31B30BFAA1}">
      <dgm:prSet/>
      <dgm:spPr/>
      <dgm:t>
        <a:bodyPr/>
        <a:lstStyle/>
        <a:p>
          <a:endParaRPr lang="ru-RU" b="1"/>
        </a:p>
      </dgm:t>
    </dgm:pt>
    <dgm:pt modelId="{46885375-C72D-4341-A843-A797240D98CE}" type="pres">
      <dgm:prSet presAssocID="{11EC657B-1A74-4D67-B2BF-AF4514CB98E8}" presName="Name0" presStyleCnt="0">
        <dgm:presLayoutVars>
          <dgm:dir/>
          <dgm:animLvl val="lvl"/>
          <dgm:resizeHandles val="exact"/>
        </dgm:presLayoutVars>
      </dgm:prSet>
      <dgm:spPr/>
      <dgm:t>
        <a:bodyPr/>
        <a:lstStyle/>
        <a:p>
          <a:endParaRPr lang="ru-RU"/>
        </a:p>
      </dgm:t>
    </dgm:pt>
    <dgm:pt modelId="{2A6193A7-0C84-476F-B971-3F82768C1573}" type="pres">
      <dgm:prSet presAssocID="{5381C047-9023-44C1-9744-5B202B23DBB5}" presName="vertFlow" presStyleCnt="0"/>
      <dgm:spPr/>
    </dgm:pt>
    <dgm:pt modelId="{7A0A6452-DFD2-4184-9DB7-6316FF121A41}" type="pres">
      <dgm:prSet presAssocID="{5381C047-9023-44C1-9744-5B202B23DBB5}" presName="header" presStyleLbl="node1" presStyleIdx="0" presStyleCnt="1"/>
      <dgm:spPr/>
      <dgm:t>
        <a:bodyPr/>
        <a:lstStyle/>
        <a:p>
          <a:endParaRPr lang="ru-RU"/>
        </a:p>
      </dgm:t>
    </dgm:pt>
    <dgm:pt modelId="{BD3F537F-25D3-4045-99E7-3577D04AD6C4}" type="pres">
      <dgm:prSet presAssocID="{44AADBB7-9808-4F06-B7D3-08775EB418AC}" presName="parTrans" presStyleLbl="sibTrans2D1" presStyleIdx="0" presStyleCnt="6"/>
      <dgm:spPr/>
      <dgm:t>
        <a:bodyPr/>
        <a:lstStyle/>
        <a:p>
          <a:endParaRPr lang="ru-RU"/>
        </a:p>
      </dgm:t>
    </dgm:pt>
    <dgm:pt modelId="{523A1E42-B261-41AA-9C41-667E1BFAF4F0}" type="pres">
      <dgm:prSet presAssocID="{BD306CA3-ED28-4AA5-8CEF-A14E6F509F77}" presName="child" presStyleLbl="alignAccFollowNode1" presStyleIdx="0" presStyleCnt="6" custScaleX="181304">
        <dgm:presLayoutVars>
          <dgm:chMax val="0"/>
          <dgm:bulletEnabled val="1"/>
        </dgm:presLayoutVars>
      </dgm:prSet>
      <dgm:spPr/>
      <dgm:t>
        <a:bodyPr/>
        <a:lstStyle/>
        <a:p>
          <a:endParaRPr lang="ru-RU"/>
        </a:p>
      </dgm:t>
    </dgm:pt>
    <dgm:pt modelId="{15E0181B-827C-43FA-B5F3-151FAF2EE8AB}" type="pres">
      <dgm:prSet presAssocID="{46816970-58C7-4E7A-8399-822C03178E90}" presName="sibTrans" presStyleLbl="sibTrans2D1" presStyleIdx="1" presStyleCnt="6"/>
      <dgm:spPr/>
      <dgm:t>
        <a:bodyPr/>
        <a:lstStyle/>
        <a:p>
          <a:endParaRPr lang="ru-RU"/>
        </a:p>
      </dgm:t>
    </dgm:pt>
    <dgm:pt modelId="{B2FDA9FE-9A07-439A-9180-8ACD98879A08}" type="pres">
      <dgm:prSet presAssocID="{DFD1665E-47F0-48C1-876A-13F5166FE0E0}" presName="child" presStyleLbl="alignAccFollowNode1" presStyleIdx="1" presStyleCnt="6" custScaleX="186655">
        <dgm:presLayoutVars>
          <dgm:chMax val="0"/>
          <dgm:bulletEnabled val="1"/>
        </dgm:presLayoutVars>
      </dgm:prSet>
      <dgm:spPr/>
      <dgm:t>
        <a:bodyPr/>
        <a:lstStyle/>
        <a:p>
          <a:endParaRPr lang="ru-RU"/>
        </a:p>
      </dgm:t>
    </dgm:pt>
    <dgm:pt modelId="{DE3131B2-F7A1-4BD9-B189-E417F196511F}" type="pres">
      <dgm:prSet presAssocID="{C8C0E9D9-9D85-4916-A359-515488BB59B2}" presName="sibTrans" presStyleLbl="sibTrans2D1" presStyleIdx="2" presStyleCnt="6"/>
      <dgm:spPr/>
      <dgm:t>
        <a:bodyPr/>
        <a:lstStyle/>
        <a:p>
          <a:endParaRPr lang="ru-RU"/>
        </a:p>
      </dgm:t>
    </dgm:pt>
    <dgm:pt modelId="{EA86711F-2B40-434A-B613-6AF682A8B03C}" type="pres">
      <dgm:prSet presAssocID="{F108F564-7070-4689-B990-A04AF22C4B66}" presName="child" presStyleLbl="alignAccFollowNode1" presStyleIdx="2" presStyleCnt="6" custScaleX="192007">
        <dgm:presLayoutVars>
          <dgm:chMax val="0"/>
          <dgm:bulletEnabled val="1"/>
        </dgm:presLayoutVars>
      </dgm:prSet>
      <dgm:spPr/>
      <dgm:t>
        <a:bodyPr/>
        <a:lstStyle/>
        <a:p>
          <a:endParaRPr lang="ru-RU"/>
        </a:p>
      </dgm:t>
    </dgm:pt>
    <dgm:pt modelId="{EFFF4DFB-7D6A-4156-909F-E167176CE0A7}" type="pres">
      <dgm:prSet presAssocID="{073F5B8A-C997-48A9-A5C0-CAD63F38C474}" presName="sibTrans" presStyleLbl="sibTrans2D1" presStyleIdx="3" presStyleCnt="6"/>
      <dgm:spPr/>
      <dgm:t>
        <a:bodyPr/>
        <a:lstStyle/>
        <a:p>
          <a:endParaRPr lang="ru-RU"/>
        </a:p>
      </dgm:t>
    </dgm:pt>
    <dgm:pt modelId="{6BEDCEFD-AE2D-4125-AB12-26924D049A5F}" type="pres">
      <dgm:prSet presAssocID="{390F84EA-F149-4BE2-94C8-0899172D7AE2}" presName="child" presStyleLbl="alignAccFollowNode1" presStyleIdx="3" presStyleCnt="6" custScaleX="202710">
        <dgm:presLayoutVars>
          <dgm:chMax val="0"/>
          <dgm:bulletEnabled val="1"/>
        </dgm:presLayoutVars>
      </dgm:prSet>
      <dgm:spPr/>
      <dgm:t>
        <a:bodyPr/>
        <a:lstStyle/>
        <a:p>
          <a:endParaRPr lang="ru-RU"/>
        </a:p>
      </dgm:t>
    </dgm:pt>
    <dgm:pt modelId="{1D24454A-9E26-4C35-BEF7-39CA40FF0671}" type="pres">
      <dgm:prSet presAssocID="{C93B26D3-12F4-4C6F-9C00-B420AC91C293}" presName="sibTrans" presStyleLbl="sibTrans2D1" presStyleIdx="4" presStyleCnt="6"/>
      <dgm:spPr/>
      <dgm:t>
        <a:bodyPr/>
        <a:lstStyle/>
        <a:p>
          <a:endParaRPr lang="ru-RU"/>
        </a:p>
      </dgm:t>
    </dgm:pt>
    <dgm:pt modelId="{4A480B4E-E388-4283-848E-BD71B32C9075}" type="pres">
      <dgm:prSet presAssocID="{3562B531-A1B1-409B-8FD7-9118C1D1BE51}" presName="child" presStyleLbl="alignAccFollowNode1" presStyleIdx="4" presStyleCnt="6" custScaleX="208062">
        <dgm:presLayoutVars>
          <dgm:chMax val="0"/>
          <dgm:bulletEnabled val="1"/>
        </dgm:presLayoutVars>
      </dgm:prSet>
      <dgm:spPr/>
      <dgm:t>
        <a:bodyPr/>
        <a:lstStyle/>
        <a:p>
          <a:endParaRPr lang="ru-RU"/>
        </a:p>
      </dgm:t>
    </dgm:pt>
    <dgm:pt modelId="{7E097D34-0618-4269-8FA1-57101234B5DB}" type="pres">
      <dgm:prSet presAssocID="{1EAB9E1E-F409-4E8A-A76A-42E56792ECBE}" presName="sibTrans" presStyleLbl="sibTrans2D1" presStyleIdx="5" presStyleCnt="6"/>
      <dgm:spPr/>
      <dgm:t>
        <a:bodyPr/>
        <a:lstStyle/>
        <a:p>
          <a:endParaRPr lang="ru-RU"/>
        </a:p>
      </dgm:t>
    </dgm:pt>
    <dgm:pt modelId="{474BA743-6AA1-405B-9C34-59C176932E9D}" type="pres">
      <dgm:prSet presAssocID="{F7E19318-4C86-49CD-94FE-0E1E1BE49116}" presName="child" presStyleLbl="alignAccFollowNode1" presStyleIdx="5" presStyleCnt="6" custScaleX="208062">
        <dgm:presLayoutVars>
          <dgm:chMax val="0"/>
          <dgm:bulletEnabled val="1"/>
        </dgm:presLayoutVars>
      </dgm:prSet>
      <dgm:spPr/>
      <dgm:t>
        <a:bodyPr/>
        <a:lstStyle/>
        <a:p>
          <a:endParaRPr lang="ru-RU"/>
        </a:p>
      </dgm:t>
    </dgm:pt>
  </dgm:ptLst>
  <dgm:cxnLst>
    <dgm:cxn modelId="{D748996A-74CA-47CE-BDD1-743FC52CC407}" type="presOf" srcId="{5381C047-9023-44C1-9744-5B202B23DBB5}" destId="{7A0A6452-DFD2-4184-9DB7-6316FF121A41}" srcOrd="0" destOrd="0" presId="urn:microsoft.com/office/officeart/2005/8/layout/lProcess1"/>
    <dgm:cxn modelId="{F2D91A5C-14A6-40C3-90E3-B2F825391084}" srcId="{5381C047-9023-44C1-9744-5B202B23DBB5}" destId="{390F84EA-F149-4BE2-94C8-0899172D7AE2}" srcOrd="3" destOrd="0" parTransId="{8E35AC29-968E-440C-A8EB-753D82C11FB4}" sibTransId="{C93B26D3-12F4-4C6F-9C00-B420AC91C293}"/>
    <dgm:cxn modelId="{0ED145EF-396E-4795-892E-8FB53A60B629}" type="presOf" srcId="{11EC657B-1A74-4D67-B2BF-AF4514CB98E8}" destId="{46885375-C72D-4341-A843-A797240D98CE}" srcOrd="0" destOrd="0" presId="urn:microsoft.com/office/officeart/2005/8/layout/lProcess1"/>
    <dgm:cxn modelId="{72B79309-B587-4288-A6D9-9571F7C7828A}" type="presOf" srcId="{C93B26D3-12F4-4C6F-9C00-B420AC91C293}" destId="{1D24454A-9E26-4C35-BEF7-39CA40FF0671}" srcOrd="0" destOrd="0" presId="urn:microsoft.com/office/officeart/2005/8/layout/lProcess1"/>
    <dgm:cxn modelId="{ACA94574-A8A7-4705-BC0E-93467EBB31AD}" srcId="{5381C047-9023-44C1-9744-5B202B23DBB5}" destId="{3562B531-A1B1-409B-8FD7-9118C1D1BE51}" srcOrd="4" destOrd="0" parTransId="{6159F733-3098-45E0-9D06-9E1E992E5F54}" sibTransId="{1EAB9E1E-F409-4E8A-A76A-42E56792ECBE}"/>
    <dgm:cxn modelId="{534F275C-4839-46B9-B409-39C40E1C8B6C}" srcId="{5381C047-9023-44C1-9744-5B202B23DBB5}" destId="{DFD1665E-47F0-48C1-876A-13F5166FE0E0}" srcOrd="1" destOrd="0" parTransId="{FE0995DE-24E6-4D70-AF01-611E552E5A8C}" sibTransId="{C8C0E9D9-9D85-4916-A359-515488BB59B2}"/>
    <dgm:cxn modelId="{6318AA90-6336-4EDC-A3A4-600E4546D5B2}" type="presOf" srcId="{F7E19318-4C86-49CD-94FE-0E1E1BE49116}" destId="{474BA743-6AA1-405B-9C34-59C176932E9D}" srcOrd="0" destOrd="0" presId="urn:microsoft.com/office/officeart/2005/8/layout/lProcess1"/>
    <dgm:cxn modelId="{1AA1792A-FB2C-49E5-8A66-5FB25A23BAE0}" type="presOf" srcId="{1EAB9E1E-F409-4E8A-A76A-42E56792ECBE}" destId="{7E097D34-0618-4269-8FA1-57101234B5DB}" srcOrd="0" destOrd="0" presId="urn:microsoft.com/office/officeart/2005/8/layout/lProcess1"/>
    <dgm:cxn modelId="{7B52CDB9-5ED0-4A69-B4DE-8A31B30BFAA1}" srcId="{5381C047-9023-44C1-9744-5B202B23DBB5}" destId="{F7E19318-4C86-49CD-94FE-0E1E1BE49116}" srcOrd="5" destOrd="0" parTransId="{54840415-0E37-4500-A542-586C0D5AFE08}" sibTransId="{9C1B3472-ACBA-43EA-B4CC-121626658D47}"/>
    <dgm:cxn modelId="{501EA7E8-0A82-4917-B4BA-3537A17381A2}" type="presOf" srcId="{390F84EA-F149-4BE2-94C8-0899172D7AE2}" destId="{6BEDCEFD-AE2D-4125-AB12-26924D049A5F}" srcOrd="0" destOrd="0" presId="urn:microsoft.com/office/officeart/2005/8/layout/lProcess1"/>
    <dgm:cxn modelId="{6F85A166-4061-4C4B-BEE6-9259D39EE8FB}" type="presOf" srcId="{DFD1665E-47F0-48C1-876A-13F5166FE0E0}" destId="{B2FDA9FE-9A07-439A-9180-8ACD98879A08}" srcOrd="0" destOrd="0" presId="urn:microsoft.com/office/officeart/2005/8/layout/lProcess1"/>
    <dgm:cxn modelId="{E66DDCC4-F2E7-4036-8A37-65DA0C96C56F}" srcId="{5381C047-9023-44C1-9744-5B202B23DBB5}" destId="{F108F564-7070-4689-B990-A04AF22C4B66}" srcOrd="2" destOrd="0" parTransId="{877232D9-ACCB-4B36-B54F-BD4287078274}" sibTransId="{073F5B8A-C997-48A9-A5C0-CAD63F38C474}"/>
    <dgm:cxn modelId="{96315EE8-57B0-4B4F-B319-23607C921B3E}" type="presOf" srcId="{F108F564-7070-4689-B990-A04AF22C4B66}" destId="{EA86711F-2B40-434A-B613-6AF682A8B03C}" srcOrd="0" destOrd="0" presId="urn:microsoft.com/office/officeart/2005/8/layout/lProcess1"/>
    <dgm:cxn modelId="{4FE57212-1312-40D2-8AC8-501B918C968A}" type="presOf" srcId="{3562B531-A1B1-409B-8FD7-9118C1D1BE51}" destId="{4A480B4E-E388-4283-848E-BD71B32C9075}" srcOrd="0" destOrd="0" presId="urn:microsoft.com/office/officeart/2005/8/layout/lProcess1"/>
    <dgm:cxn modelId="{6A89E48F-BD32-4955-A0EC-48D7ED1D6B27}" type="presOf" srcId="{44AADBB7-9808-4F06-B7D3-08775EB418AC}" destId="{BD3F537F-25D3-4045-99E7-3577D04AD6C4}" srcOrd="0" destOrd="0" presId="urn:microsoft.com/office/officeart/2005/8/layout/lProcess1"/>
    <dgm:cxn modelId="{5CA76A37-BFC2-458A-BE97-20B37ADF4062}" type="presOf" srcId="{BD306CA3-ED28-4AA5-8CEF-A14E6F509F77}" destId="{523A1E42-B261-41AA-9C41-667E1BFAF4F0}" srcOrd="0" destOrd="0" presId="urn:microsoft.com/office/officeart/2005/8/layout/lProcess1"/>
    <dgm:cxn modelId="{C188C406-AA56-4629-B4A5-2EC70257A2C4}" srcId="{5381C047-9023-44C1-9744-5B202B23DBB5}" destId="{BD306CA3-ED28-4AA5-8CEF-A14E6F509F77}" srcOrd="0" destOrd="0" parTransId="{44AADBB7-9808-4F06-B7D3-08775EB418AC}" sibTransId="{46816970-58C7-4E7A-8399-822C03178E90}"/>
    <dgm:cxn modelId="{1FE7343F-2B97-406F-813C-83E14499CDF2}" type="presOf" srcId="{073F5B8A-C997-48A9-A5C0-CAD63F38C474}" destId="{EFFF4DFB-7D6A-4156-909F-E167176CE0A7}" srcOrd="0" destOrd="0" presId="urn:microsoft.com/office/officeart/2005/8/layout/lProcess1"/>
    <dgm:cxn modelId="{B05DBAC5-D634-49FB-AD37-82809D9C3C2A}" type="presOf" srcId="{46816970-58C7-4E7A-8399-822C03178E90}" destId="{15E0181B-827C-43FA-B5F3-151FAF2EE8AB}" srcOrd="0" destOrd="0" presId="urn:microsoft.com/office/officeart/2005/8/layout/lProcess1"/>
    <dgm:cxn modelId="{AACFF64B-BF9C-4205-891A-4326F89480CF}" type="presOf" srcId="{C8C0E9D9-9D85-4916-A359-515488BB59B2}" destId="{DE3131B2-F7A1-4BD9-B189-E417F196511F}" srcOrd="0" destOrd="0" presId="urn:microsoft.com/office/officeart/2005/8/layout/lProcess1"/>
    <dgm:cxn modelId="{6EAE2A88-B493-4BD4-B17B-3171AE40EC8A}" srcId="{11EC657B-1A74-4D67-B2BF-AF4514CB98E8}" destId="{5381C047-9023-44C1-9744-5B202B23DBB5}" srcOrd="0" destOrd="0" parTransId="{E37DFA4E-A693-4C92-946A-704B42897820}" sibTransId="{16C9887B-26D0-4A67-ADA2-17EE45856688}"/>
    <dgm:cxn modelId="{0813DD2B-0D50-40D9-8233-27DD489599B9}" type="presParOf" srcId="{46885375-C72D-4341-A843-A797240D98CE}" destId="{2A6193A7-0C84-476F-B971-3F82768C1573}" srcOrd="0" destOrd="0" presId="urn:microsoft.com/office/officeart/2005/8/layout/lProcess1"/>
    <dgm:cxn modelId="{071C1384-3CE8-430F-8CEE-FC1E816E320E}" type="presParOf" srcId="{2A6193A7-0C84-476F-B971-3F82768C1573}" destId="{7A0A6452-DFD2-4184-9DB7-6316FF121A41}" srcOrd="0" destOrd="0" presId="urn:microsoft.com/office/officeart/2005/8/layout/lProcess1"/>
    <dgm:cxn modelId="{1FD82043-2702-4C71-A866-A89F9C2C337B}" type="presParOf" srcId="{2A6193A7-0C84-476F-B971-3F82768C1573}" destId="{BD3F537F-25D3-4045-99E7-3577D04AD6C4}" srcOrd="1" destOrd="0" presId="urn:microsoft.com/office/officeart/2005/8/layout/lProcess1"/>
    <dgm:cxn modelId="{4D81708A-0B7E-41C2-BB51-CB148539931D}" type="presParOf" srcId="{2A6193A7-0C84-476F-B971-3F82768C1573}" destId="{523A1E42-B261-41AA-9C41-667E1BFAF4F0}" srcOrd="2" destOrd="0" presId="urn:microsoft.com/office/officeart/2005/8/layout/lProcess1"/>
    <dgm:cxn modelId="{1F426B43-94D3-4884-8723-F7593E68A1B4}" type="presParOf" srcId="{2A6193A7-0C84-476F-B971-3F82768C1573}" destId="{15E0181B-827C-43FA-B5F3-151FAF2EE8AB}" srcOrd="3" destOrd="0" presId="urn:microsoft.com/office/officeart/2005/8/layout/lProcess1"/>
    <dgm:cxn modelId="{F5135C3D-E4B1-482C-B9B1-D88CE240781B}" type="presParOf" srcId="{2A6193A7-0C84-476F-B971-3F82768C1573}" destId="{B2FDA9FE-9A07-439A-9180-8ACD98879A08}" srcOrd="4" destOrd="0" presId="urn:microsoft.com/office/officeart/2005/8/layout/lProcess1"/>
    <dgm:cxn modelId="{207A56AD-A8F5-4E5E-A6B4-87A1F2248F58}" type="presParOf" srcId="{2A6193A7-0C84-476F-B971-3F82768C1573}" destId="{DE3131B2-F7A1-4BD9-B189-E417F196511F}" srcOrd="5" destOrd="0" presId="urn:microsoft.com/office/officeart/2005/8/layout/lProcess1"/>
    <dgm:cxn modelId="{0A5BA246-D4F8-4465-9AB6-4EBC1FDA9FB8}" type="presParOf" srcId="{2A6193A7-0C84-476F-B971-3F82768C1573}" destId="{EA86711F-2B40-434A-B613-6AF682A8B03C}" srcOrd="6" destOrd="0" presId="urn:microsoft.com/office/officeart/2005/8/layout/lProcess1"/>
    <dgm:cxn modelId="{3E0CBE2C-12AD-42EF-9832-C081E872A4B3}" type="presParOf" srcId="{2A6193A7-0C84-476F-B971-3F82768C1573}" destId="{EFFF4DFB-7D6A-4156-909F-E167176CE0A7}" srcOrd="7" destOrd="0" presId="urn:microsoft.com/office/officeart/2005/8/layout/lProcess1"/>
    <dgm:cxn modelId="{B73E5572-B5E2-40D3-A6DA-4F90EEA227F9}" type="presParOf" srcId="{2A6193A7-0C84-476F-B971-3F82768C1573}" destId="{6BEDCEFD-AE2D-4125-AB12-26924D049A5F}" srcOrd="8" destOrd="0" presId="urn:microsoft.com/office/officeart/2005/8/layout/lProcess1"/>
    <dgm:cxn modelId="{532F7375-2227-4A27-A746-031835F04036}" type="presParOf" srcId="{2A6193A7-0C84-476F-B971-3F82768C1573}" destId="{1D24454A-9E26-4C35-BEF7-39CA40FF0671}" srcOrd="9" destOrd="0" presId="urn:microsoft.com/office/officeart/2005/8/layout/lProcess1"/>
    <dgm:cxn modelId="{C6F3DA09-6A6B-4F67-9131-8FA4383DB390}" type="presParOf" srcId="{2A6193A7-0C84-476F-B971-3F82768C1573}" destId="{4A480B4E-E388-4283-848E-BD71B32C9075}" srcOrd="10" destOrd="0" presId="urn:microsoft.com/office/officeart/2005/8/layout/lProcess1"/>
    <dgm:cxn modelId="{C381CA86-35D2-4123-95BB-92C33780F634}" type="presParOf" srcId="{2A6193A7-0C84-476F-B971-3F82768C1573}" destId="{7E097D34-0618-4269-8FA1-57101234B5DB}" srcOrd="11" destOrd="0" presId="urn:microsoft.com/office/officeart/2005/8/layout/lProcess1"/>
    <dgm:cxn modelId="{ED7A3CA6-AA70-40B9-A5E2-FD84C14B1EFC}" type="presParOf" srcId="{2A6193A7-0C84-476F-B971-3F82768C1573}" destId="{474BA743-6AA1-405B-9C34-59C176932E9D}" srcOrd="12"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0A6452-DFD2-4184-9DB7-6316FF121A41}">
      <dsp:nvSpPr>
        <dsp:cNvPr id="0" name=""/>
        <dsp:cNvSpPr/>
      </dsp:nvSpPr>
      <dsp:spPr>
        <a:xfrm>
          <a:off x="2273958" y="747"/>
          <a:ext cx="2691082" cy="672770"/>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tk-TM" sz="2700" b="1" kern="1200" dirty="0" smtClean="0"/>
            <a:t>Urşuň sebäpleri</a:t>
          </a:r>
          <a:endParaRPr lang="ru-RU" sz="2700" b="1" kern="1200" dirty="0"/>
        </a:p>
      </dsp:txBody>
      <dsp:txXfrm>
        <a:off x="2293663" y="20452"/>
        <a:ext cx="2651672" cy="633360"/>
      </dsp:txXfrm>
    </dsp:sp>
    <dsp:sp modelId="{BD3F537F-25D3-4045-99E7-3577D04AD6C4}">
      <dsp:nvSpPr>
        <dsp:cNvPr id="0" name=""/>
        <dsp:cNvSpPr/>
      </dsp:nvSpPr>
      <dsp:spPr>
        <a:xfrm rot="5400000">
          <a:off x="3560632" y="732385"/>
          <a:ext cx="117734" cy="117734"/>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23A1E42-B261-41AA-9C41-667E1BFAF4F0}">
      <dsp:nvSpPr>
        <dsp:cNvPr id="0" name=""/>
        <dsp:cNvSpPr/>
      </dsp:nvSpPr>
      <dsp:spPr>
        <a:xfrm>
          <a:off x="1179980" y="908987"/>
          <a:ext cx="4879039" cy="672770"/>
        </a:xfrm>
        <a:prstGeom prst="roundRect">
          <a:avLst>
            <a:gd name="adj" fmla="val 10000"/>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b="1" kern="1200" dirty="0" smtClean="0"/>
            <a:t>Urşuň iň esasy sebäpleriniň biri  iri kapitalistik ýurtlaryň arasyndaky  dünýäni özara bölüşmek meýili.</a:t>
          </a:r>
          <a:endParaRPr lang="ru-RU" sz="1400" b="1" kern="1200" dirty="0"/>
        </a:p>
      </dsp:txBody>
      <dsp:txXfrm>
        <a:off x="1199685" y="928692"/>
        <a:ext cx="4839629" cy="633360"/>
      </dsp:txXfrm>
    </dsp:sp>
    <dsp:sp modelId="{15E0181B-827C-43FA-B5F3-151FAF2EE8AB}">
      <dsp:nvSpPr>
        <dsp:cNvPr id="0" name=""/>
        <dsp:cNvSpPr/>
      </dsp:nvSpPr>
      <dsp:spPr>
        <a:xfrm rot="5400000">
          <a:off x="3560632" y="1640625"/>
          <a:ext cx="117734" cy="117734"/>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2FDA9FE-9A07-439A-9180-8ACD98879A08}">
      <dsp:nvSpPr>
        <dsp:cNvPr id="0" name=""/>
        <dsp:cNvSpPr/>
      </dsp:nvSpPr>
      <dsp:spPr>
        <a:xfrm>
          <a:off x="1107980" y="1817227"/>
          <a:ext cx="5023039" cy="672770"/>
        </a:xfrm>
        <a:prstGeom prst="roundRect">
          <a:avLst>
            <a:gd name="adj" fmla="val 10000"/>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err="1" smtClean="0"/>
            <a:t>Ösen</a:t>
          </a:r>
          <a:r>
            <a:rPr lang="en-US" sz="1400" b="1" kern="1200" dirty="0" smtClean="0"/>
            <a:t> </a:t>
          </a:r>
          <a:r>
            <a:rPr lang="en-US" sz="1400" b="1" kern="1200" dirty="0" err="1" smtClean="0"/>
            <a:t>kapitalistik</a:t>
          </a:r>
          <a:r>
            <a:rPr lang="en-US" sz="1400" b="1" kern="1200" dirty="0" smtClean="0"/>
            <a:t> </a:t>
          </a:r>
          <a:r>
            <a:rPr lang="en-US" sz="1400" b="1" kern="1200" dirty="0" err="1" smtClean="0"/>
            <a:t>ýurtlaryň</a:t>
          </a:r>
          <a:r>
            <a:rPr lang="en-US" sz="1400" b="1" kern="1200" dirty="0" smtClean="0"/>
            <a:t>  (ABŞ, </a:t>
          </a:r>
          <a:r>
            <a:rPr lang="en-US" sz="1400" b="1" kern="1200" dirty="0" err="1" smtClean="0"/>
            <a:t>Angliýa</a:t>
          </a:r>
          <a:r>
            <a:rPr lang="en-US" sz="1400" b="1" kern="1200" dirty="0" smtClean="0"/>
            <a:t>, </a:t>
          </a:r>
          <a:r>
            <a:rPr lang="en-US" sz="1400" b="1" kern="1200" dirty="0" err="1" smtClean="0"/>
            <a:t>Fransiýa</a:t>
          </a:r>
          <a:r>
            <a:rPr lang="en-US" sz="1400" b="1" kern="1200" dirty="0" smtClean="0"/>
            <a:t>) </a:t>
          </a:r>
          <a:r>
            <a:rPr lang="en-US" sz="1400" b="1" kern="1200" dirty="0" err="1" smtClean="0"/>
            <a:t>ykdysady</a:t>
          </a:r>
          <a:r>
            <a:rPr lang="en-US" sz="1400" b="1" kern="1200" dirty="0" smtClean="0"/>
            <a:t> </a:t>
          </a:r>
          <a:r>
            <a:rPr lang="en-US" sz="1400" b="1" kern="1200" dirty="0" err="1" smtClean="0"/>
            <a:t>krizisi</a:t>
          </a:r>
          <a:r>
            <a:rPr lang="en-US" sz="1400" b="1" kern="1200" dirty="0" smtClean="0"/>
            <a:t>.</a:t>
          </a:r>
          <a:endParaRPr lang="ru-RU" sz="1400" b="1" kern="1200" dirty="0"/>
        </a:p>
      </dsp:txBody>
      <dsp:txXfrm>
        <a:off x="1127685" y="1836932"/>
        <a:ext cx="4983629" cy="633360"/>
      </dsp:txXfrm>
    </dsp:sp>
    <dsp:sp modelId="{DE3131B2-F7A1-4BD9-B189-E417F196511F}">
      <dsp:nvSpPr>
        <dsp:cNvPr id="0" name=""/>
        <dsp:cNvSpPr/>
      </dsp:nvSpPr>
      <dsp:spPr>
        <a:xfrm rot="5400000">
          <a:off x="3560632" y="2548865"/>
          <a:ext cx="117734" cy="117734"/>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A86711F-2B40-434A-B613-6AF682A8B03C}">
      <dsp:nvSpPr>
        <dsp:cNvPr id="0" name=""/>
        <dsp:cNvSpPr/>
      </dsp:nvSpPr>
      <dsp:spPr>
        <a:xfrm>
          <a:off x="1035966" y="2725468"/>
          <a:ext cx="5167066" cy="672770"/>
        </a:xfrm>
        <a:prstGeom prst="roundRect">
          <a:avLst>
            <a:gd name="adj" fmla="val 10000"/>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err="1" smtClean="0"/>
            <a:t>Üçler</a:t>
          </a:r>
          <a:r>
            <a:rPr lang="en-US" sz="1400" b="1" kern="1200" dirty="0" smtClean="0"/>
            <a:t> </a:t>
          </a:r>
          <a:r>
            <a:rPr lang="en-US" sz="1400" b="1" kern="1200" dirty="0" err="1" smtClean="0"/>
            <a:t>birleşmesiniň</a:t>
          </a:r>
          <a:r>
            <a:rPr lang="en-US" sz="1400" b="1" kern="1200" dirty="0" smtClean="0"/>
            <a:t> </a:t>
          </a:r>
          <a:r>
            <a:rPr lang="en-US" sz="1400" b="1" kern="1200" dirty="0" err="1" smtClean="0"/>
            <a:t>Italiýa</a:t>
          </a:r>
          <a:r>
            <a:rPr lang="en-US" sz="1400" b="1" kern="1200" dirty="0" smtClean="0"/>
            <a:t>, </a:t>
          </a:r>
          <a:r>
            <a:rPr lang="en-US" sz="1400" b="1" kern="1200" dirty="0" err="1" smtClean="0"/>
            <a:t>Ýaponiýa</a:t>
          </a:r>
          <a:r>
            <a:rPr lang="en-US" sz="1400" b="1" kern="1200" dirty="0" smtClean="0"/>
            <a:t>, </a:t>
          </a:r>
          <a:r>
            <a:rPr lang="en-US" sz="1400" b="1" kern="1200" dirty="0" err="1" smtClean="0"/>
            <a:t>Germaniýa</a:t>
          </a:r>
          <a:r>
            <a:rPr lang="en-US" sz="1400" b="1" kern="1200" dirty="0" smtClean="0"/>
            <a:t> we </a:t>
          </a:r>
          <a:r>
            <a:rPr lang="en-US" sz="1400" b="1" kern="1200" dirty="0" err="1" smtClean="0"/>
            <a:t>Antantanyň</a:t>
          </a:r>
          <a:r>
            <a:rPr lang="en-US" sz="1400" b="1" kern="1200" dirty="0" smtClean="0"/>
            <a:t> (ABŞ, </a:t>
          </a:r>
          <a:r>
            <a:rPr lang="en-US" sz="1400" b="1" kern="1200" dirty="0" err="1" smtClean="0"/>
            <a:t>Angliýa</a:t>
          </a:r>
          <a:r>
            <a:rPr lang="en-US" sz="1400" b="1" kern="1200" dirty="0" smtClean="0"/>
            <a:t>, </a:t>
          </a:r>
          <a:r>
            <a:rPr lang="en-US" sz="1400" b="1" kern="1200" dirty="0" err="1" smtClean="0"/>
            <a:t>Fransiýa</a:t>
          </a:r>
          <a:r>
            <a:rPr lang="en-US" sz="1400" b="1" kern="1200" dirty="0" smtClean="0"/>
            <a:t>) </a:t>
          </a:r>
          <a:r>
            <a:rPr lang="en-US" sz="1400" b="1" kern="1200" dirty="0" err="1" smtClean="0"/>
            <a:t>arasyndaky</a:t>
          </a:r>
          <a:r>
            <a:rPr lang="en-US" sz="1400" b="1" kern="1200" dirty="0" smtClean="0"/>
            <a:t> </a:t>
          </a:r>
          <a:r>
            <a:rPr lang="en-US" sz="1400" b="1" kern="1200" dirty="0" err="1" smtClean="0"/>
            <a:t>gapma-garşylyk</a:t>
          </a:r>
          <a:r>
            <a:rPr lang="en-US" sz="1400" b="1" kern="1200" dirty="0" smtClean="0"/>
            <a:t>.</a:t>
          </a:r>
          <a:endParaRPr lang="ru-RU" sz="1400" b="1" kern="1200" dirty="0"/>
        </a:p>
      </dsp:txBody>
      <dsp:txXfrm>
        <a:off x="1055671" y="2745173"/>
        <a:ext cx="5127656" cy="633360"/>
      </dsp:txXfrm>
    </dsp:sp>
    <dsp:sp modelId="{EFFF4DFB-7D6A-4156-909F-E167176CE0A7}">
      <dsp:nvSpPr>
        <dsp:cNvPr id="0" name=""/>
        <dsp:cNvSpPr/>
      </dsp:nvSpPr>
      <dsp:spPr>
        <a:xfrm rot="5400000">
          <a:off x="3560632" y="3457106"/>
          <a:ext cx="117734" cy="117734"/>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BEDCEFD-AE2D-4125-AB12-26924D049A5F}">
      <dsp:nvSpPr>
        <dsp:cNvPr id="0" name=""/>
        <dsp:cNvSpPr/>
      </dsp:nvSpPr>
      <dsp:spPr>
        <a:xfrm>
          <a:off x="891953" y="3633708"/>
          <a:ext cx="5455092" cy="672770"/>
        </a:xfrm>
        <a:prstGeom prst="roundRect">
          <a:avLst>
            <a:gd name="adj" fmla="val 10000"/>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Bu </a:t>
          </a:r>
          <a:r>
            <a:rPr lang="en-US" sz="1400" b="1" kern="1200" dirty="0" err="1" smtClean="0"/>
            <a:t>döwletlerde</a:t>
          </a:r>
          <a:r>
            <a:rPr lang="en-US" sz="1400" b="1" kern="1200" dirty="0" smtClean="0"/>
            <a:t> </a:t>
          </a:r>
          <a:r>
            <a:rPr lang="en-US" sz="1400" b="1" kern="1200" dirty="0" err="1" smtClean="0"/>
            <a:t>bolşewizme</a:t>
          </a:r>
          <a:r>
            <a:rPr lang="en-US" sz="1400" b="1" kern="1200" dirty="0" smtClean="0"/>
            <a:t> </a:t>
          </a:r>
          <a:r>
            <a:rPr lang="en-US" sz="1400" b="1" kern="1200" dirty="0" err="1" smtClean="0"/>
            <a:t>bolan</a:t>
          </a:r>
          <a:r>
            <a:rPr lang="en-US" sz="1400" b="1" kern="1200" dirty="0" smtClean="0"/>
            <a:t> </a:t>
          </a:r>
          <a:r>
            <a:rPr lang="en-US" sz="1400" b="1" kern="1200" dirty="0" err="1" smtClean="0"/>
            <a:t>ýigrenç</a:t>
          </a:r>
          <a:r>
            <a:rPr lang="en-US" sz="1400" b="1" kern="1200" dirty="0" smtClean="0"/>
            <a:t>.</a:t>
          </a:r>
          <a:endParaRPr lang="ru-RU" sz="1400" b="1" kern="1200" dirty="0"/>
        </a:p>
      </dsp:txBody>
      <dsp:txXfrm>
        <a:off x="911658" y="3653413"/>
        <a:ext cx="5415682" cy="633360"/>
      </dsp:txXfrm>
    </dsp:sp>
    <dsp:sp modelId="{1D24454A-9E26-4C35-BEF7-39CA40FF0671}">
      <dsp:nvSpPr>
        <dsp:cNvPr id="0" name=""/>
        <dsp:cNvSpPr/>
      </dsp:nvSpPr>
      <dsp:spPr>
        <a:xfrm rot="5400000">
          <a:off x="3560632" y="4365346"/>
          <a:ext cx="117734" cy="117734"/>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A480B4E-E388-4283-848E-BD71B32C9075}">
      <dsp:nvSpPr>
        <dsp:cNvPr id="0" name=""/>
        <dsp:cNvSpPr/>
      </dsp:nvSpPr>
      <dsp:spPr>
        <a:xfrm>
          <a:off x="819940" y="4541948"/>
          <a:ext cx="5599119" cy="672770"/>
        </a:xfrm>
        <a:prstGeom prst="roundRect">
          <a:avLst>
            <a:gd name="adj" fmla="val 10000"/>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err="1" smtClean="0"/>
            <a:t>Faşizimiň</a:t>
          </a:r>
          <a:r>
            <a:rPr lang="en-US" sz="1400" b="1" kern="1200" dirty="0" smtClean="0"/>
            <a:t> </a:t>
          </a:r>
          <a:r>
            <a:rPr lang="en-US" sz="1400" b="1" kern="1200" dirty="0" err="1" smtClean="0"/>
            <a:t>döremegi</a:t>
          </a:r>
          <a:r>
            <a:rPr lang="en-US" sz="1400" b="1" kern="1200" dirty="0" smtClean="0"/>
            <a:t>…</a:t>
          </a:r>
          <a:endParaRPr lang="ru-RU" sz="1400" b="1" kern="1200" dirty="0"/>
        </a:p>
      </dsp:txBody>
      <dsp:txXfrm>
        <a:off x="839645" y="4561653"/>
        <a:ext cx="5559709" cy="633360"/>
      </dsp:txXfrm>
    </dsp:sp>
    <dsp:sp modelId="{7E097D34-0618-4269-8FA1-57101234B5DB}">
      <dsp:nvSpPr>
        <dsp:cNvPr id="0" name=""/>
        <dsp:cNvSpPr/>
      </dsp:nvSpPr>
      <dsp:spPr>
        <a:xfrm rot="5400000">
          <a:off x="3560632" y="5273586"/>
          <a:ext cx="117734" cy="117734"/>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4BA743-6AA1-405B-9C34-59C176932E9D}">
      <dsp:nvSpPr>
        <dsp:cNvPr id="0" name=""/>
        <dsp:cNvSpPr/>
      </dsp:nvSpPr>
      <dsp:spPr>
        <a:xfrm>
          <a:off x="819940" y="5450188"/>
          <a:ext cx="5599119" cy="672770"/>
        </a:xfrm>
        <a:prstGeom prst="roundRect">
          <a:avLst>
            <a:gd name="adj" fmla="val 10000"/>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SSSR </a:t>
          </a:r>
          <a:r>
            <a:rPr lang="en-US" sz="1400" b="1" kern="1200" dirty="0" err="1" smtClean="0"/>
            <a:t>döwletiniň</a:t>
          </a:r>
          <a:r>
            <a:rPr lang="en-US" sz="1400" b="1" kern="1200" dirty="0" smtClean="0"/>
            <a:t> </a:t>
          </a:r>
          <a:r>
            <a:rPr lang="en-US" sz="1400" b="1" kern="1200" dirty="0" err="1" smtClean="0"/>
            <a:t>içindäki</a:t>
          </a:r>
          <a:r>
            <a:rPr lang="en-US" sz="1400" b="1" kern="1200" dirty="0" smtClean="0"/>
            <a:t> </a:t>
          </a:r>
          <a:r>
            <a:rPr lang="en-US" sz="1400" b="1" kern="1200" dirty="0" err="1" smtClean="0"/>
            <a:t>tutha-tutlyk</a:t>
          </a:r>
          <a:r>
            <a:rPr lang="en-US" sz="1400" b="1" kern="1200" dirty="0" smtClean="0"/>
            <a:t>, </a:t>
          </a:r>
          <a:r>
            <a:rPr lang="en-US" sz="1400" b="1" kern="1200" dirty="0" err="1" smtClean="0"/>
            <a:t>bolşewizm</a:t>
          </a:r>
          <a:r>
            <a:rPr lang="en-US" sz="1400" b="1" kern="1200" dirty="0" smtClean="0"/>
            <a:t> </a:t>
          </a:r>
          <a:r>
            <a:rPr lang="en-US" sz="1400" b="1" kern="1200" dirty="0" err="1" smtClean="0"/>
            <a:t>howpy</a:t>
          </a:r>
          <a:r>
            <a:rPr lang="en-US" sz="1400" b="1" kern="1200" dirty="0" smtClean="0"/>
            <a:t>.</a:t>
          </a:r>
          <a:endParaRPr lang="ru-RU" sz="1400" b="1" kern="1200" dirty="0"/>
        </a:p>
      </dsp:txBody>
      <dsp:txXfrm>
        <a:off x="839645" y="5469893"/>
        <a:ext cx="5559709" cy="633360"/>
      </dsp:txXfrm>
    </dsp:sp>
  </dsp:spTree>
</dsp:drawing>
</file>

<file path=ppt/diagrams/layout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4C71EC6-210F-42DE-9C53-41977AD35B3D}" type="datetimeFigureOut">
              <a:rPr lang="ru-RU" smtClean="0"/>
              <a:t>07.05.2016</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07.05.2016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B4C71EC6-210F-42DE-9C53-41977AD35B3D}" type="datetimeFigureOut">
              <a:rPr lang="ru-RU" smtClean="0"/>
              <a:t>07.05.2016</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07.05.2016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4C71EC6-210F-42DE-9C53-41977AD35B3D}" type="datetimeFigureOut">
              <a:rPr lang="ru-RU" smtClean="0"/>
              <a:t>07.05.2016</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07.05.2016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07.05.2016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t>07.05.2016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B4C71EC6-210F-42DE-9C53-41977AD35B3D}" type="datetimeFigureOut">
              <a:rPr lang="ru-RU" smtClean="0"/>
              <a:t>07.05.2016</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07.05.2016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B4C71EC6-210F-42DE-9C53-41977AD35B3D}" type="datetimeFigureOut">
              <a:rPr lang="ru-RU" smtClean="0"/>
              <a:t>07.05.2016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4C71EC6-210F-42DE-9C53-41977AD35B3D}" type="datetimeFigureOut">
              <a:rPr lang="ru-RU" smtClean="0"/>
              <a:t>07.05.2016</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1380768"/>
          </a:xfrm>
        </p:spPr>
        <p:txBody>
          <a:bodyPr>
            <a:normAutofit fontScale="90000"/>
          </a:bodyPr>
          <a:lstStyle/>
          <a:p>
            <a:pPr algn="ctr"/>
            <a:r>
              <a:rPr lang="sq-AL" b="1" dirty="0"/>
              <a:t>Tema:</a:t>
            </a:r>
            <a:r>
              <a:rPr lang="ru-RU" b="1" dirty="0" err="1"/>
              <a:t>Türkmenistan</a:t>
            </a:r>
            <a:r>
              <a:rPr lang="ru-RU" b="1" dirty="0"/>
              <a:t> </a:t>
            </a:r>
            <a:r>
              <a:rPr lang="ru-RU" b="1" dirty="0" err="1"/>
              <a:t>Beýik</a:t>
            </a:r>
            <a:r>
              <a:rPr lang="ru-RU" b="1" dirty="0"/>
              <a:t> </a:t>
            </a:r>
            <a:r>
              <a:rPr lang="ru-RU" b="1" dirty="0" err="1"/>
              <a:t>watançylyk</a:t>
            </a:r>
            <a:r>
              <a:rPr lang="ru-RU" b="1" dirty="0"/>
              <a:t> </a:t>
            </a:r>
            <a:r>
              <a:rPr lang="ru-RU" b="1" dirty="0" err="1"/>
              <a:t>urşy</a:t>
            </a:r>
            <a:r>
              <a:rPr lang="ru-RU" b="1" dirty="0"/>
              <a:t> </a:t>
            </a:r>
            <a:r>
              <a:rPr lang="ru-RU" b="1" dirty="0" err="1"/>
              <a:t>ýyllarynda</a:t>
            </a:r>
            <a:r>
              <a:rPr lang="ru-RU" b="1" dirty="0" smtClean="0"/>
              <a:t>.</a:t>
            </a:r>
            <a:endParaRPr lang="ru-RU" dirty="0"/>
          </a:p>
        </p:txBody>
      </p:sp>
      <p:sp>
        <p:nvSpPr>
          <p:cNvPr id="3" name="Объект 2"/>
          <p:cNvSpPr>
            <a:spLocks noGrp="1"/>
          </p:cNvSpPr>
          <p:nvPr>
            <p:ph idx="1"/>
          </p:nvPr>
        </p:nvSpPr>
        <p:spPr>
          <a:xfrm>
            <a:off x="457200" y="1772816"/>
            <a:ext cx="8229600" cy="4353347"/>
          </a:xfrm>
        </p:spPr>
        <p:txBody>
          <a:bodyPr>
            <a:noAutofit/>
          </a:bodyPr>
          <a:lstStyle/>
          <a:p>
            <a:pPr algn="ctr"/>
            <a:r>
              <a:rPr lang="ru-RU" sz="3200" b="1" dirty="0" err="1"/>
              <a:t>Meýilnama</a:t>
            </a:r>
            <a:r>
              <a:rPr lang="ru-RU" sz="3200" b="1" dirty="0"/>
              <a:t>:</a:t>
            </a:r>
            <a:endParaRPr lang="ru-RU" sz="3200" dirty="0"/>
          </a:p>
          <a:p>
            <a:pPr lvl="0"/>
            <a:r>
              <a:rPr lang="ru-RU" sz="3200" b="1" dirty="0" err="1"/>
              <a:t>Beýik</a:t>
            </a:r>
            <a:r>
              <a:rPr lang="ru-RU" sz="3200" b="1" dirty="0"/>
              <a:t> </a:t>
            </a:r>
            <a:r>
              <a:rPr lang="ru-RU" sz="3200" b="1" dirty="0" err="1"/>
              <a:t>watançylyk</a:t>
            </a:r>
            <a:r>
              <a:rPr lang="ru-RU" sz="3200" b="1" dirty="0"/>
              <a:t> </a:t>
            </a:r>
            <a:r>
              <a:rPr lang="ru-RU" sz="3200" b="1" dirty="0" err="1"/>
              <a:t>urşunyň</a:t>
            </a:r>
            <a:r>
              <a:rPr lang="ru-RU" sz="3200" b="1" dirty="0"/>
              <a:t> </a:t>
            </a:r>
            <a:r>
              <a:rPr lang="ru-RU" sz="3200" b="1" dirty="0" err="1"/>
              <a:t>başlanmagy</a:t>
            </a:r>
            <a:r>
              <a:rPr lang="ru-RU" sz="3200" b="1" dirty="0"/>
              <a:t>.</a:t>
            </a:r>
            <a:endParaRPr lang="ru-RU" sz="3200" dirty="0"/>
          </a:p>
          <a:p>
            <a:pPr lvl="0"/>
            <a:r>
              <a:rPr lang="ru-RU" sz="3200" b="1" dirty="0" err="1"/>
              <a:t>Uruş</a:t>
            </a:r>
            <a:r>
              <a:rPr lang="ru-RU" sz="3200" b="1" dirty="0"/>
              <a:t> </a:t>
            </a:r>
            <a:r>
              <a:rPr lang="ru-RU" sz="3200" b="1" dirty="0" err="1"/>
              <a:t>ýyllarynda</a:t>
            </a:r>
            <a:r>
              <a:rPr lang="ru-RU" sz="3200" b="1" dirty="0"/>
              <a:t> </a:t>
            </a:r>
            <a:r>
              <a:rPr lang="ru-RU" sz="3200" b="1" dirty="0" err="1"/>
              <a:t>türkmen</a:t>
            </a:r>
            <a:r>
              <a:rPr lang="ru-RU" sz="3200" b="1" dirty="0"/>
              <a:t> </a:t>
            </a:r>
            <a:r>
              <a:rPr lang="ru-RU" sz="3200" b="1" dirty="0" err="1"/>
              <a:t>halkynyň</a:t>
            </a:r>
            <a:r>
              <a:rPr lang="ru-RU" sz="3200" b="1" dirty="0"/>
              <a:t> </a:t>
            </a:r>
            <a:r>
              <a:rPr lang="ru-RU" sz="3200" b="1" dirty="0" err="1"/>
              <a:t>edermenligi</a:t>
            </a:r>
            <a:r>
              <a:rPr lang="ru-RU" sz="3200" b="1" dirty="0"/>
              <a:t>.</a:t>
            </a:r>
            <a:endParaRPr lang="ru-RU" sz="3200" dirty="0"/>
          </a:p>
          <a:p>
            <a:pPr lvl="0"/>
            <a:r>
              <a:rPr lang="ru-RU" sz="3200" b="1" dirty="0" err="1"/>
              <a:t>Türkmenistan</a:t>
            </a:r>
            <a:r>
              <a:rPr lang="ru-RU" sz="3200" b="1" dirty="0"/>
              <a:t> </a:t>
            </a:r>
            <a:r>
              <a:rPr lang="ru-RU" sz="3200" b="1" dirty="0" err="1"/>
              <a:t>uruşdan</a:t>
            </a:r>
            <a:r>
              <a:rPr lang="ru-RU" sz="3200" b="1" dirty="0"/>
              <a:t> </a:t>
            </a:r>
            <a:r>
              <a:rPr lang="ru-RU" sz="3200" b="1" dirty="0" err="1"/>
              <a:t>soňky</a:t>
            </a:r>
            <a:r>
              <a:rPr lang="ru-RU" sz="3200" b="1" dirty="0"/>
              <a:t> </a:t>
            </a:r>
            <a:r>
              <a:rPr lang="ru-RU" sz="3200" b="1" dirty="0" err="1"/>
              <a:t>ýyllarda</a:t>
            </a:r>
            <a:r>
              <a:rPr lang="ru-RU" sz="3200" b="1" dirty="0"/>
              <a:t>.</a:t>
            </a:r>
            <a:endParaRPr lang="ru-RU" sz="3200" dirty="0"/>
          </a:p>
          <a:p>
            <a:pPr lvl="0"/>
            <a:r>
              <a:rPr lang="ru-RU" sz="3200" b="1" dirty="0" err="1"/>
              <a:t>Türkmen</a:t>
            </a:r>
            <a:r>
              <a:rPr lang="ru-RU" sz="3200" b="1" dirty="0"/>
              <a:t> </a:t>
            </a:r>
            <a:r>
              <a:rPr lang="ru-RU" sz="3200" b="1" dirty="0" err="1"/>
              <a:t>halkynyň</a:t>
            </a:r>
            <a:r>
              <a:rPr lang="ru-RU" sz="3200" b="1" dirty="0"/>
              <a:t> </a:t>
            </a:r>
            <a:r>
              <a:rPr lang="ru-RU" sz="3200" b="1" dirty="0" err="1"/>
              <a:t>medeniýeti</a:t>
            </a:r>
            <a:r>
              <a:rPr lang="ru-RU" sz="3200" b="1" dirty="0" smtClean="0"/>
              <a:t>.</a:t>
            </a:r>
            <a:endParaRPr lang="ru-RU" sz="3200" dirty="0"/>
          </a:p>
        </p:txBody>
      </p:sp>
    </p:spTree>
    <p:extLst>
      <p:ext uri="{BB962C8B-B14F-4D97-AF65-F5344CB8AC3E}">
        <p14:creationId xmlns:p14="http://schemas.microsoft.com/office/powerpoint/2010/main" val="2225493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lgn="ctr"/>
            <a:r>
              <a:rPr lang="ru-RU" sz="4000" dirty="0" err="1"/>
              <a:t>Beýik</a:t>
            </a:r>
            <a:r>
              <a:rPr lang="ru-RU" sz="4000" dirty="0"/>
              <a:t> </a:t>
            </a:r>
            <a:r>
              <a:rPr lang="ru-RU" sz="4000" dirty="0" err="1"/>
              <a:t>watançylyk</a:t>
            </a:r>
            <a:r>
              <a:rPr lang="ru-RU" sz="4000" dirty="0"/>
              <a:t> </a:t>
            </a:r>
            <a:r>
              <a:rPr lang="ru-RU" sz="4000" dirty="0" err="1"/>
              <a:t>urşunyň</a:t>
            </a:r>
            <a:r>
              <a:rPr lang="ru-RU" sz="4000" dirty="0"/>
              <a:t> </a:t>
            </a:r>
            <a:r>
              <a:rPr lang="ru-RU" sz="4000" dirty="0" err="1"/>
              <a:t>başlanmagy</a:t>
            </a:r>
            <a:r>
              <a:rPr lang="ru-RU" sz="4000" dirty="0" smtClean="0"/>
              <a:t>.</a:t>
            </a:r>
            <a:endParaRPr lang="ru-RU" dirty="0"/>
          </a:p>
        </p:txBody>
      </p:sp>
      <p:sp>
        <p:nvSpPr>
          <p:cNvPr id="3" name="Объект 2"/>
          <p:cNvSpPr>
            <a:spLocks noGrp="1"/>
          </p:cNvSpPr>
          <p:nvPr>
            <p:ph idx="1"/>
          </p:nvPr>
        </p:nvSpPr>
        <p:spPr>
          <a:xfrm>
            <a:off x="107504" y="1609416"/>
            <a:ext cx="7931224" cy="4846320"/>
          </a:xfrm>
        </p:spPr>
        <p:txBody>
          <a:bodyPr>
            <a:normAutofit lnSpcReduction="10000"/>
          </a:bodyPr>
          <a:lstStyle/>
          <a:p>
            <a:pPr algn="just"/>
            <a:r>
              <a:rPr lang="tk-TM" b="1" dirty="0" smtClean="0"/>
              <a:t>Ikinji jahan urşuna </a:t>
            </a:r>
            <a:r>
              <a:rPr lang="tr-TR" b="1" dirty="0" smtClean="0"/>
              <a:t>dünýa </a:t>
            </a:r>
            <a:r>
              <a:rPr lang="tr-TR" b="1" dirty="0"/>
              <a:t>ýurtlarynyň  </a:t>
            </a:r>
            <a:r>
              <a:rPr lang="tr-TR" b="1" dirty="0">
                <a:solidFill>
                  <a:srgbClr val="0070C0"/>
                </a:solidFill>
                <a:effectLst>
                  <a:outerShdw blurRad="38100" dist="38100" dir="2700000" algn="tl">
                    <a:srgbClr val="000000">
                      <a:alpha val="43137"/>
                    </a:srgbClr>
                  </a:outerShdw>
                </a:effectLst>
              </a:rPr>
              <a:t>72-si</a:t>
            </a:r>
            <a:r>
              <a:rPr lang="tr-TR" b="1" dirty="0"/>
              <a:t> gatnaşyp, dünýäň  5/4  ilatyny öz içine aldy.  Bu uruşda ölen-ýitenleriň sany çenden aşa köp boldy. Diňe  SSSR döwletinden bu uruşda  26 mln. 465 müň. adam ölüp, 40mln. adam dereksiz ýiten hasaplanýar, jemi 67 mln adam uruşdan gaýdyp gelmedi. 35 mln. adam uruşdan maýyp bolup geldi.</a:t>
            </a:r>
            <a:endParaRPr lang="ru-RU" b="1" dirty="0"/>
          </a:p>
          <a:p>
            <a:pPr algn="just"/>
            <a:r>
              <a:rPr lang="tr-TR" b="1" dirty="0"/>
              <a:t>Faşistik Germaniýa bu uruşda 13,9 mln adam ýitirdi. Mundan başgada  uruşda müňlerçe şäherler, posýoloklar, obalar ýykyldy. 25 mln adam öýsüz-öwzarsyz galdy</a:t>
            </a:r>
            <a:r>
              <a:rPr lang="ru-RU" b="1" dirty="0" smtClean="0"/>
              <a:t>.</a:t>
            </a:r>
            <a:endParaRPr lang="ru-RU" b="1" dirty="0"/>
          </a:p>
        </p:txBody>
      </p:sp>
    </p:spTree>
    <p:extLst>
      <p:ext uri="{BB962C8B-B14F-4D97-AF65-F5344CB8AC3E}">
        <p14:creationId xmlns:p14="http://schemas.microsoft.com/office/powerpoint/2010/main" val="4070052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3501113346"/>
              </p:ext>
            </p:extLst>
          </p:nvPr>
        </p:nvGraphicFramePr>
        <p:xfrm>
          <a:off x="457200" y="332656"/>
          <a:ext cx="7239000" cy="61237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9815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half" idx="1"/>
          </p:nvPr>
        </p:nvPicPr>
        <p:blipFill rotWithShape="1">
          <a:blip r:embed="rId2">
            <a:extLst>
              <a:ext uri="{28A0092B-C50C-407E-A947-70E740481C1C}">
                <a14:useLocalDpi xmlns:a14="http://schemas.microsoft.com/office/drawing/2010/main" val="0"/>
              </a:ext>
            </a:extLst>
          </a:blip>
          <a:srcRect r="42056" b="39196"/>
          <a:stretch/>
        </p:blipFill>
        <p:spPr>
          <a:xfrm>
            <a:off x="467544" y="548680"/>
            <a:ext cx="3450293" cy="5120544"/>
          </a:xfrm>
        </p:spPr>
      </p:pic>
      <p:pic>
        <p:nvPicPr>
          <p:cNvPr id="6" name="Объект 5"/>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l="3407" t="2010" r="11423" b="5524"/>
          <a:stretch/>
        </p:blipFill>
        <p:spPr>
          <a:xfrm>
            <a:off x="3779912" y="692696"/>
            <a:ext cx="4226558" cy="3888432"/>
          </a:xfrm>
        </p:spPr>
      </p:pic>
      <p:sp>
        <p:nvSpPr>
          <p:cNvPr id="7" name="TextBox 6"/>
          <p:cNvSpPr txBox="1"/>
          <p:nvPr/>
        </p:nvSpPr>
        <p:spPr>
          <a:xfrm>
            <a:off x="4968098" y="5013176"/>
            <a:ext cx="1850186" cy="461665"/>
          </a:xfrm>
          <a:prstGeom prst="rect">
            <a:avLst/>
          </a:prstGeom>
          <a:noFill/>
        </p:spPr>
        <p:txBody>
          <a:bodyPr wrap="none" rtlCol="0">
            <a:spAutoFit/>
          </a:bodyPr>
          <a:lstStyle/>
          <a:p>
            <a:r>
              <a:rPr lang="en-US" sz="2400" b="1" dirty="0" smtClean="0">
                <a:latin typeface="Times New Roman" panose="02020603050405020304" pitchFamily="18" charset="0"/>
                <a:cs typeface="Times New Roman" panose="02020603050405020304" pitchFamily="18" charset="0"/>
              </a:rPr>
              <a:t>Adolf </a:t>
            </a:r>
            <a:r>
              <a:rPr lang="en-US" sz="2400" b="1" dirty="0" err="1" smtClean="0">
                <a:latin typeface="Times New Roman" panose="02020603050405020304" pitchFamily="18" charset="0"/>
                <a:cs typeface="Times New Roman" panose="02020603050405020304" pitchFamily="18" charset="0"/>
              </a:rPr>
              <a:t>Gitler</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51479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just"/>
            <a:r>
              <a:rPr lang="tk-TM" sz="1400" b="0" cap="none" dirty="0" smtClean="0">
                <a:latin typeface="Times New Roman" pitchFamily="18" charset="0"/>
                <a:cs typeface="Times New Roman" pitchFamily="18" charset="0"/>
              </a:rPr>
              <a:t>	</a:t>
            </a:r>
            <a:endParaRPr lang="ru-RU" sz="1400" cap="none" dirty="0">
              <a:latin typeface="Times New Roman" pitchFamily="18" charset="0"/>
              <a:cs typeface="Times New Roman" pitchFamily="18" charset="0"/>
            </a:endParaRPr>
          </a:p>
        </p:txBody>
      </p:sp>
      <p:sp>
        <p:nvSpPr>
          <p:cNvPr id="6" name="Объект 5"/>
          <p:cNvSpPr>
            <a:spLocks noGrp="1"/>
          </p:cNvSpPr>
          <p:nvPr>
            <p:ph sz="half" idx="1"/>
          </p:nvPr>
        </p:nvSpPr>
        <p:spPr/>
        <p:txBody>
          <a:bodyPr>
            <a:normAutofit fontScale="85000" lnSpcReduction="20000"/>
          </a:bodyPr>
          <a:lstStyle/>
          <a:p>
            <a:endParaRPr lang="ru-RU"/>
          </a:p>
        </p:txBody>
      </p:sp>
      <p:sp>
        <p:nvSpPr>
          <p:cNvPr id="7" name="Объект 6"/>
          <p:cNvSpPr>
            <a:spLocks noGrp="1"/>
          </p:cNvSpPr>
          <p:nvPr>
            <p:ph sz="half" idx="2"/>
          </p:nvPr>
        </p:nvSpPr>
        <p:spPr>
          <a:xfrm>
            <a:off x="4644008" y="188640"/>
            <a:ext cx="4240520" cy="6480720"/>
          </a:xfrm>
        </p:spPr>
        <p:txBody>
          <a:bodyPr>
            <a:normAutofit fontScale="85000" lnSpcReduction="20000"/>
          </a:bodyPr>
          <a:lstStyle/>
          <a:p>
            <a:pPr algn="just"/>
            <a:r>
              <a:rPr lang="tr-TR" b="1" dirty="0">
                <a:solidFill>
                  <a:srgbClr val="00B050"/>
                </a:solidFill>
                <a:latin typeface="Times New Roman" pitchFamily="18" charset="0"/>
                <a:cs typeface="Times New Roman" pitchFamily="18" charset="0"/>
              </a:rPr>
              <a:t>1945-nji ýylyň 2-nji maýynda berlin gyzyl goşun tarapyndan doly eýelendi. Reýhstagyň üstüne gyzyl baýdak dikildi. Ýöne, staliniň gaty gyssamagy sebäpli berliniň ugrundaky </a:t>
            </a:r>
            <a:r>
              <a:rPr lang="tr-TR" b="1" dirty="0" smtClean="0">
                <a:solidFill>
                  <a:srgbClr val="00B050"/>
                </a:solidFill>
                <a:latin typeface="Times New Roman" pitchFamily="18" charset="0"/>
                <a:cs typeface="Times New Roman" pitchFamily="18" charset="0"/>
              </a:rPr>
              <a:t>söweşde</a:t>
            </a:r>
            <a:r>
              <a:rPr lang="tk-TM" b="1" dirty="0" smtClean="0">
                <a:solidFill>
                  <a:srgbClr val="00B050"/>
                </a:solidFill>
                <a:latin typeface="Times New Roman" pitchFamily="18" charset="0"/>
                <a:cs typeface="Times New Roman" pitchFamily="18" charset="0"/>
              </a:rPr>
              <a:t> </a:t>
            </a:r>
            <a:r>
              <a:rPr lang="tr-TR" b="1" dirty="0" smtClean="0">
                <a:solidFill>
                  <a:srgbClr val="00B050"/>
                </a:solidFill>
                <a:latin typeface="Times New Roman" pitchFamily="18" charset="0"/>
                <a:cs typeface="Times New Roman" pitchFamily="18" charset="0"/>
              </a:rPr>
              <a:t>219 gyzyl </a:t>
            </a:r>
            <a:r>
              <a:rPr lang="tr-TR" b="1" dirty="0">
                <a:solidFill>
                  <a:srgbClr val="00B050"/>
                </a:solidFill>
                <a:latin typeface="Times New Roman" pitchFamily="18" charset="0"/>
                <a:cs typeface="Times New Roman" pitchFamily="18" charset="0"/>
              </a:rPr>
              <a:t>goşun uly ýitgiler çekipdi. </a:t>
            </a:r>
            <a:r>
              <a:rPr lang="tr-TR" b="1" dirty="0" smtClean="0">
                <a:solidFill>
                  <a:srgbClr val="00B050"/>
                </a:solidFill>
                <a:latin typeface="Times New Roman" pitchFamily="18" charset="0"/>
                <a:cs typeface="Times New Roman" pitchFamily="18" charset="0"/>
              </a:rPr>
              <a:t>1945-nji </a:t>
            </a:r>
            <a:r>
              <a:rPr lang="tr-TR" b="1" dirty="0">
                <a:solidFill>
                  <a:srgbClr val="00B050"/>
                </a:solidFill>
                <a:latin typeface="Times New Roman" pitchFamily="18" charset="0"/>
                <a:cs typeface="Times New Roman" pitchFamily="18" charset="0"/>
              </a:rPr>
              <a:t>ýylyň 8-nji maý gijesi berlinde germaniýanyň doly boýun egýändigi hakyndaky akta gol çekildi. Ýewropada uruş gutardy. Germaniýa </a:t>
            </a:r>
            <a:r>
              <a:rPr lang="tr-TR" b="1" dirty="0" smtClean="0">
                <a:solidFill>
                  <a:srgbClr val="00B050"/>
                </a:solidFill>
                <a:latin typeface="Times New Roman" pitchFamily="18" charset="0"/>
                <a:cs typeface="Times New Roman" pitchFamily="18" charset="0"/>
              </a:rPr>
              <a:t>SSSR-iň</a:t>
            </a:r>
            <a:r>
              <a:rPr lang="tr-TR" b="1" dirty="0">
                <a:solidFill>
                  <a:srgbClr val="00B050"/>
                </a:solidFill>
                <a:latin typeface="Times New Roman" pitchFamily="18" charset="0"/>
                <a:cs typeface="Times New Roman" pitchFamily="18" charset="0"/>
              </a:rPr>
              <a:t>, </a:t>
            </a:r>
            <a:r>
              <a:rPr lang="tr-TR" b="1" dirty="0" smtClean="0">
                <a:solidFill>
                  <a:srgbClr val="00B050"/>
                </a:solidFill>
                <a:latin typeface="Times New Roman" pitchFamily="18" charset="0"/>
                <a:cs typeface="Times New Roman" pitchFamily="18" charset="0"/>
              </a:rPr>
              <a:t>ABŞ-nyň</a:t>
            </a:r>
            <a:r>
              <a:rPr lang="tr-TR" b="1" dirty="0">
                <a:solidFill>
                  <a:srgbClr val="00B050"/>
                </a:solidFill>
                <a:latin typeface="Times New Roman" pitchFamily="18" charset="0"/>
                <a:cs typeface="Times New Roman" pitchFamily="18" charset="0"/>
              </a:rPr>
              <a:t>, </a:t>
            </a:r>
            <a:r>
              <a:rPr lang="tr-TR" b="1" dirty="0" smtClean="0">
                <a:solidFill>
                  <a:srgbClr val="00B050"/>
                </a:solidFill>
                <a:latin typeface="Times New Roman" pitchFamily="18" charset="0"/>
                <a:cs typeface="Times New Roman" pitchFamily="18" charset="0"/>
              </a:rPr>
              <a:t>Beýik Britaniýanyň </a:t>
            </a:r>
            <a:r>
              <a:rPr lang="tr-TR" b="1" dirty="0">
                <a:solidFill>
                  <a:srgbClr val="00B050"/>
                </a:solidFill>
                <a:latin typeface="Times New Roman" pitchFamily="18" charset="0"/>
                <a:cs typeface="Times New Roman" pitchFamily="18" charset="0"/>
              </a:rPr>
              <a:t>we </a:t>
            </a:r>
            <a:r>
              <a:rPr lang="tr-TR" b="1" dirty="0" smtClean="0">
                <a:solidFill>
                  <a:srgbClr val="00B050"/>
                </a:solidFill>
                <a:latin typeface="Times New Roman" pitchFamily="18" charset="0"/>
                <a:cs typeface="Times New Roman" pitchFamily="18" charset="0"/>
              </a:rPr>
              <a:t>Fransiýanyň </a:t>
            </a:r>
            <a:r>
              <a:rPr lang="tr-TR" b="1" dirty="0">
                <a:solidFill>
                  <a:srgbClr val="00B050"/>
                </a:solidFill>
                <a:latin typeface="Times New Roman" pitchFamily="18" charset="0"/>
                <a:cs typeface="Times New Roman" pitchFamily="18" charset="0"/>
              </a:rPr>
              <a:t>harby wekillerinden düzülen gözegçilik geňeşi tarapyndan dolandyrylyp başlandy. </a:t>
            </a:r>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8640"/>
            <a:ext cx="4752528" cy="6387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0032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191" y="1196752"/>
            <a:ext cx="8046640" cy="5661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Прямоугольник 4"/>
          <p:cNvSpPr/>
          <p:nvPr/>
        </p:nvSpPr>
        <p:spPr>
          <a:xfrm>
            <a:off x="179512" y="188640"/>
            <a:ext cx="8496944" cy="95410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tr-TR" sz="2800" b="1" dirty="0"/>
              <a:t>Ýeňijileriň Germaniýadaky</a:t>
            </a:r>
          </a:p>
          <a:p>
            <a:pPr algn="ctr"/>
            <a:r>
              <a:rPr lang="tr-TR" sz="2800" b="1" dirty="0"/>
              <a:t>eýelän ýerleri</a:t>
            </a:r>
            <a:endParaRPr lang="ru-RU" sz="2800" b="1" dirty="0"/>
          </a:p>
        </p:txBody>
      </p:sp>
    </p:spTree>
    <p:extLst>
      <p:ext uri="{BB962C8B-B14F-4D97-AF65-F5344CB8AC3E}">
        <p14:creationId xmlns:p14="http://schemas.microsoft.com/office/powerpoint/2010/main" val="592547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0"/>
            <a:ext cx="8964488"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74706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105</TotalTime>
  <Words>263</Words>
  <Application>Microsoft Office PowerPoint</Application>
  <PresentationFormat>Экран (4:3)</PresentationFormat>
  <Paragraphs>21</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Изящная</vt:lpstr>
      <vt:lpstr>Tema:Türkmenistan Beýik watançylyk urşy ýyllarynda.</vt:lpstr>
      <vt:lpstr>Beýik watançylyk urşunyň başlanmagy.</vt:lpstr>
      <vt:lpstr>Презентация PowerPoint</vt:lpstr>
      <vt:lpstr>Презентация PowerPoint</vt:lpstr>
      <vt:lpstr>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Tema:Türkmenistan Beýik watançylyk urşy ýyllarynda.</dc:title>
  <dc:creator>ХЕМРА</dc:creator>
  <cp:lastModifiedBy>User</cp:lastModifiedBy>
  <cp:revision>7</cp:revision>
  <dcterms:created xsi:type="dcterms:W3CDTF">2016-05-03T03:57:45Z</dcterms:created>
  <dcterms:modified xsi:type="dcterms:W3CDTF">2016-05-07T06:44:37Z</dcterms:modified>
</cp:coreProperties>
</file>