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350" r:id="rId1"/>
  </p:sldMasterIdLst>
  <p:notesMasterIdLst>
    <p:notesMasterId r:id="rId16"/>
  </p:notesMasterIdLst>
  <p:sldIdLst>
    <p:sldId id="256" r:id="rId2"/>
    <p:sldId id="257" r:id="rId3"/>
    <p:sldId id="258" r:id="rId4"/>
    <p:sldId id="270" r:id="rId5"/>
    <p:sldId id="259" r:id="rId6"/>
    <p:sldId id="263" r:id="rId7"/>
    <p:sldId id="260" r:id="rId8"/>
    <p:sldId id="262" r:id="rId9"/>
    <p:sldId id="261" r:id="rId10"/>
    <p:sldId id="264" r:id="rId11"/>
    <p:sldId id="267" r:id="rId12"/>
    <p:sldId id="266" r:id="rId13"/>
    <p:sldId id="268" r:id="rId14"/>
    <p:sldId id="269" r:id="rId15"/>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Раздел без заголовка" id="{87A94F81-1B14-4805-BFC5-0BE514FD349A}">
          <p14:sldIdLst>
            <p14:sldId id="256"/>
            <p14:sldId id="257"/>
            <p14:sldId id="258"/>
            <p14:sldId id="270"/>
            <p14:sldId id="259"/>
            <p14:sldId id="263"/>
            <p14:sldId id="260"/>
            <p14:sldId id="262"/>
            <p14:sldId id="261"/>
            <p14:sldId id="264"/>
            <p14:sldId id="267"/>
            <p14:sldId id="266"/>
            <p14:sldId id="268"/>
            <p14:sldId id="269"/>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428" autoAdjust="0"/>
    <p:restoredTop sz="94660"/>
  </p:normalViewPr>
  <p:slideViewPr>
    <p:cSldViewPr snapToGrid="0">
      <p:cViewPr varScale="1">
        <p:scale>
          <a:sx n="88" d="100"/>
          <a:sy n="88" d="100"/>
        </p:scale>
        <p:origin x="245"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EF9A38C-C1B3-40C4-89BB-420E721A29CB}" type="datetimeFigureOut">
              <a:rPr lang="ru-RU" smtClean="0"/>
              <a:t>13.01.2022</a:t>
            </a:fld>
            <a:endParaRPr lang="ru-RU"/>
          </a:p>
        </p:txBody>
      </p:sp>
      <p:sp>
        <p:nvSpPr>
          <p:cNvPr id="4" name="Образ слайда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714EF79-F8EA-49C4-9635-A832F153FA79}" type="slidenum">
              <a:rPr lang="ru-RU" smtClean="0"/>
              <a:t>‹#›</a:t>
            </a:fld>
            <a:endParaRPr lang="ru-RU"/>
          </a:p>
        </p:txBody>
      </p:sp>
    </p:spTree>
    <p:extLst>
      <p:ext uri="{BB962C8B-B14F-4D97-AF65-F5344CB8AC3E}">
        <p14:creationId xmlns:p14="http://schemas.microsoft.com/office/powerpoint/2010/main" val="19358454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ru-RU" smtClean="0"/>
              <a:t>Образец заголовка</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24E3769B-2C6A-4690-B512-CE7FB1E992FC}" type="datetimeFigureOut">
              <a:rPr lang="ru-RU" smtClean="0"/>
              <a:t>13.01.2022</a:t>
            </a:fld>
            <a:endParaRPr lang="ru-RU"/>
          </a:p>
        </p:txBody>
      </p:sp>
      <p:sp>
        <p:nvSpPr>
          <p:cNvPr id="5" name="Footer Placeholder 4"/>
          <p:cNvSpPr>
            <a:spLocks noGrp="1"/>
          </p:cNvSpPr>
          <p:nvPr>
            <p:ph type="ftr" sz="quarter" idx="11"/>
          </p:nvPr>
        </p:nvSpPr>
        <p:spPr/>
        <p:txBody>
          <a:bodyPr/>
          <a:lstStyle/>
          <a:p>
            <a:endParaRPr lang="ru-RU"/>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0BE0B39B-690A-404C-9FDE-807B069F220E}" type="slidenum">
              <a:rPr lang="ru-RU" smtClean="0"/>
              <a:t>‹#›</a:t>
            </a:fld>
            <a:endParaRPr lang="ru-RU"/>
          </a:p>
        </p:txBody>
      </p:sp>
    </p:spTree>
    <p:extLst>
      <p:ext uri="{BB962C8B-B14F-4D97-AF65-F5344CB8AC3E}">
        <p14:creationId xmlns:p14="http://schemas.microsoft.com/office/powerpoint/2010/main" val="258579645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ru-RU" smtClean="0"/>
              <a:t>Образец заголовка</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24E3769B-2C6A-4690-B512-CE7FB1E992FC}" type="datetimeFigureOut">
              <a:rPr lang="ru-RU" smtClean="0"/>
              <a:t>13.01.2022</a:t>
            </a:fld>
            <a:endParaRPr lang="ru-RU"/>
          </a:p>
        </p:txBody>
      </p:sp>
      <p:sp>
        <p:nvSpPr>
          <p:cNvPr id="5" name="Footer Placeholder 4"/>
          <p:cNvSpPr>
            <a:spLocks noGrp="1"/>
          </p:cNvSpPr>
          <p:nvPr>
            <p:ph type="ftr" sz="quarter" idx="11"/>
          </p:nvPr>
        </p:nvSpPr>
        <p:spPr/>
        <p:txBody>
          <a:bodyPr/>
          <a:lstStyle/>
          <a:p>
            <a:endParaRPr lang="ru-RU"/>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0BE0B39B-690A-404C-9FDE-807B069F220E}" type="slidenum">
              <a:rPr lang="ru-RU" smtClean="0"/>
              <a:t>‹#›</a:t>
            </a:fld>
            <a:endParaRPr lang="ru-RU"/>
          </a:p>
        </p:txBody>
      </p:sp>
    </p:spTree>
    <p:extLst>
      <p:ext uri="{BB962C8B-B14F-4D97-AF65-F5344CB8AC3E}">
        <p14:creationId xmlns:p14="http://schemas.microsoft.com/office/powerpoint/2010/main" val="24529052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24E3769B-2C6A-4690-B512-CE7FB1E992FC}" type="datetimeFigureOut">
              <a:rPr lang="ru-RU" smtClean="0"/>
              <a:t>13.01.2022</a:t>
            </a:fld>
            <a:endParaRPr lang="ru-RU"/>
          </a:p>
        </p:txBody>
      </p:sp>
      <p:sp>
        <p:nvSpPr>
          <p:cNvPr id="5" name="Footer Placeholder 4"/>
          <p:cNvSpPr>
            <a:spLocks noGrp="1"/>
          </p:cNvSpPr>
          <p:nvPr>
            <p:ph type="ftr" sz="quarter" idx="11"/>
          </p:nvPr>
        </p:nvSpPr>
        <p:spPr/>
        <p:txBody>
          <a:bodyPr/>
          <a:lstStyle/>
          <a:p>
            <a:endParaRPr lang="ru-RU"/>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0BE0B39B-690A-404C-9FDE-807B069F220E}" type="slidenum">
              <a:rPr lang="ru-RU" smtClean="0"/>
              <a:t>‹#›</a:t>
            </a:fld>
            <a:endParaRPr lang="ru-RU"/>
          </a:p>
        </p:txBody>
      </p:sp>
    </p:spTree>
    <p:extLst>
      <p:ext uri="{BB962C8B-B14F-4D97-AF65-F5344CB8AC3E}">
        <p14:creationId xmlns:p14="http://schemas.microsoft.com/office/powerpoint/2010/main" val="31271554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24E3769B-2C6A-4690-B512-CE7FB1E992FC}" type="datetimeFigureOut">
              <a:rPr lang="ru-RU" smtClean="0"/>
              <a:t>13.01.2022</a:t>
            </a:fld>
            <a:endParaRPr lang="ru-RU"/>
          </a:p>
        </p:txBody>
      </p:sp>
      <p:sp>
        <p:nvSpPr>
          <p:cNvPr id="6" name="Footer Placeholder 5"/>
          <p:cNvSpPr>
            <a:spLocks noGrp="1"/>
          </p:cNvSpPr>
          <p:nvPr>
            <p:ph type="ftr" sz="quarter" idx="11"/>
          </p:nvPr>
        </p:nvSpPr>
        <p:spPr/>
        <p:txBody>
          <a:bodyPr/>
          <a:lstStyle/>
          <a:p>
            <a:endParaRPr lang="ru-RU"/>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0BE0B39B-690A-404C-9FDE-807B069F220E}" type="slidenum">
              <a:rPr lang="ru-RU" smtClean="0"/>
              <a:t>‹#›</a:t>
            </a:fld>
            <a:endParaRPr lang="ru-RU"/>
          </a:p>
        </p:txBody>
      </p:sp>
    </p:spTree>
    <p:extLst>
      <p:ext uri="{BB962C8B-B14F-4D97-AF65-F5344CB8AC3E}">
        <p14:creationId xmlns:p14="http://schemas.microsoft.com/office/powerpoint/2010/main" val="29000598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10" name="Title 13"/>
          <p:cNvSpPr>
            <a:spLocks noGrp="1"/>
          </p:cNvSpPr>
          <p:nvPr>
            <p:ph type="title"/>
          </p:nvPr>
        </p:nvSpPr>
        <p:spPr/>
        <p:txBody>
          <a:bodyPr/>
          <a:lstStyle/>
          <a:p>
            <a:r>
              <a:rPr lang="ru-RU" smtClean="0"/>
              <a:t>Образец заголовка</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24E3769B-2C6A-4690-B512-CE7FB1E992FC}" type="datetimeFigureOut">
              <a:rPr lang="ru-RU" smtClean="0"/>
              <a:t>13.01.2022</a:t>
            </a:fld>
            <a:endParaRPr lang="ru-RU"/>
          </a:p>
        </p:txBody>
      </p:sp>
      <p:sp>
        <p:nvSpPr>
          <p:cNvPr id="8" name="Footer Placeholder 7"/>
          <p:cNvSpPr>
            <a:spLocks noGrp="1"/>
          </p:cNvSpPr>
          <p:nvPr>
            <p:ph type="ftr" sz="quarter" idx="11"/>
          </p:nvPr>
        </p:nvSpPr>
        <p:spPr/>
        <p:txBody>
          <a:bodyPr/>
          <a:lstStyle/>
          <a:p>
            <a:endParaRPr lang="ru-RU"/>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0BE0B39B-690A-404C-9FDE-807B069F220E}" type="slidenum">
              <a:rPr lang="ru-RU" smtClean="0"/>
              <a:t>‹#›</a:t>
            </a:fld>
            <a:endParaRPr lang="ru-RU"/>
          </a:p>
        </p:txBody>
      </p:sp>
    </p:spTree>
    <p:extLst>
      <p:ext uri="{BB962C8B-B14F-4D97-AF65-F5344CB8AC3E}">
        <p14:creationId xmlns:p14="http://schemas.microsoft.com/office/powerpoint/2010/main" val="39987531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24E3769B-2C6A-4690-B512-CE7FB1E992FC}" type="datetimeFigureOut">
              <a:rPr lang="ru-RU" smtClean="0"/>
              <a:t>13.01.2022</a:t>
            </a:fld>
            <a:endParaRPr lang="ru-RU"/>
          </a:p>
        </p:txBody>
      </p:sp>
      <p:sp>
        <p:nvSpPr>
          <p:cNvPr id="4" name="Footer Placeholder 3"/>
          <p:cNvSpPr>
            <a:spLocks noGrp="1"/>
          </p:cNvSpPr>
          <p:nvPr>
            <p:ph type="ftr" sz="quarter" idx="11"/>
          </p:nvPr>
        </p:nvSpPr>
        <p:spPr/>
        <p:txBody>
          <a:bodyPr/>
          <a:lstStyle/>
          <a:p>
            <a:endParaRPr lang="ru-RU"/>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0BE0B39B-690A-404C-9FDE-807B069F220E}" type="slidenum">
              <a:rPr lang="ru-RU" smtClean="0"/>
              <a:t>‹#›</a:t>
            </a:fld>
            <a:endParaRPr lang="ru-RU"/>
          </a:p>
        </p:txBody>
      </p:sp>
    </p:spTree>
    <p:extLst>
      <p:ext uri="{BB962C8B-B14F-4D97-AF65-F5344CB8AC3E}">
        <p14:creationId xmlns:p14="http://schemas.microsoft.com/office/powerpoint/2010/main" val="32515085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4E3769B-2C6A-4690-B512-CE7FB1E992FC}" type="datetimeFigureOut">
              <a:rPr lang="ru-RU" smtClean="0"/>
              <a:t>13.01.2022</a:t>
            </a:fld>
            <a:endParaRPr lang="ru-RU"/>
          </a:p>
        </p:txBody>
      </p:sp>
      <p:sp>
        <p:nvSpPr>
          <p:cNvPr id="3" name="Footer Placeholder 2"/>
          <p:cNvSpPr>
            <a:spLocks noGrp="1"/>
          </p:cNvSpPr>
          <p:nvPr>
            <p:ph type="ftr" sz="quarter" idx="11"/>
          </p:nvPr>
        </p:nvSpPr>
        <p:spPr/>
        <p:txBody>
          <a:bodyPr/>
          <a:lstStyle/>
          <a:p>
            <a:endParaRPr lang="ru-RU"/>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0BE0B39B-690A-404C-9FDE-807B069F220E}" type="slidenum">
              <a:rPr lang="ru-RU" smtClean="0"/>
              <a:t>‹#›</a:t>
            </a:fld>
            <a:endParaRPr lang="ru-RU"/>
          </a:p>
        </p:txBody>
      </p:sp>
    </p:spTree>
    <p:extLst>
      <p:ext uri="{BB962C8B-B14F-4D97-AF65-F5344CB8AC3E}">
        <p14:creationId xmlns:p14="http://schemas.microsoft.com/office/powerpoint/2010/main" val="875237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ru-RU" smtClean="0"/>
              <a:t>Образец заголовка</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24E3769B-2C6A-4690-B512-CE7FB1E992FC}" type="datetimeFigureOut">
              <a:rPr lang="ru-RU" smtClean="0"/>
              <a:t>13.01.2022</a:t>
            </a:fld>
            <a:endParaRPr lang="ru-RU"/>
          </a:p>
        </p:txBody>
      </p:sp>
      <p:sp>
        <p:nvSpPr>
          <p:cNvPr id="6" name="Footer Placeholder 5"/>
          <p:cNvSpPr>
            <a:spLocks noGrp="1"/>
          </p:cNvSpPr>
          <p:nvPr>
            <p:ph type="ftr" sz="quarter" idx="11"/>
          </p:nvPr>
        </p:nvSpPr>
        <p:spPr/>
        <p:txBody>
          <a:bodyPr/>
          <a:lstStyle/>
          <a:p>
            <a:endParaRPr lang="ru-RU"/>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0BE0B39B-690A-404C-9FDE-807B069F220E}" type="slidenum">
              <a:rPr lang="ru-RU" smtClean="0"/>
              <a:t>‹#›</a:t>
            </a:fld>
            <a:endParaRPr lang="ru-RU"/>
          </a:p>
        </p:txBody>
      </p:sp>
    </p:spTree>
    <p:extLst>
      <p:ext uri="{BB962C8B-B14F-4D97-AF65-F5344CB8AC3E}">
        <p14:creationId xmlns:p14="http://schemas.microsoft.com/office/powerpoint/2010/main" val="41172431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24E3769B-2C6A-4690-B512-CE7FB1E992FC}" type="datetimeFigureOut">
              <a:rPr lang="ru-RU" smtClean="0"/>
              <a:t>13.01.2022</a:t>
            </a:fld>
            <a:endParaRPr lang="ru-RU"/>
          </a:p>
        </p:txBody>
      </p:sp>
      <p:sp>
        <p:nvSpPr>
          <p:cNvPr id="6" name="Footer Placeholder 5"/>
          <p:cNvSpPr>
            <a:spLocks noGrp="1"/>
          </p:cNvSpPr>
          <p:nvPr>
            <p:ph type="ftr" sz="quarter" idx="11"/>
          </p:nvPr>
        </p:nvSpPr>
        <p:spPr/>
        <p:txBody>
          <a:bodyPr/>
          <a:lstStyle/>
          <a:p>
            <a:endParaRPr lang="ru-RU"/>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0BE0B39B-690A-404C-9FDE-807B069F220E}" type="slidenum">
              <a:rPr lang="ru-RU" smtClean="0"/>
              <a:t>‹#›</a:t>
            </a:fld>
            <a:endParaRPr lang="ru-RU"/>
          </a:p>
        </p:txBody>
      </p:sp>
    </p:spTree>
    <p:extLst>
      <p:ext uri="{BB962C8B-B14F-4D97-AF65-F5344CB8AC3E}">
        <p14:creationId xmlns:p14="http://schemas.microsoft.com/office/powerpoint/2010/main" val="41866599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24E3769B-2C6A-4690-B512-CE7FB1E992FC}" type="datetimeFigureOut">
              <a:rPr lang="ru-RU" smtClean="0"/>
              <a:t>13.01.2022</a:t>
            </a:fld>
            <a:endParaRPr lang="ru-RU"/>
          </a:p>
        </p:txBody>
      </p:sp>
      <p:sp>
        <p:nvSpPr>
          <p:cNvPr id="5" name="Footer Placeholder 4"/>
          <p:cNvSpPr>
            <a:spLocks noGrp="1"/>
          </p:cNvSpPr>
          <p:nvPr>
            <p:ph type="ftr" sz="quarter" idx="11"/>
          </p:nvPr>
        </p:nvSpPr>
        <p:spPr/>
        <p:txBody>
          <a:bodyPr/>
          <a:lstStyle/>
          <a:p>
            <a:endParaRPr lang="ru-RU"/>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0BE0B39B-690A-404C-9FDE-807B069F220E}" type="slidenum">
              <a:rPr lang="ru-RU" smtClean="0"/>
              <a:t>‹#›</a:t>
            </a:fld>
            <a:endParaRPr lang="ru-RU"/>
          </a:p>
        </p:txBody>
      </p:sp>
    </p:spTree>
    <p:extLst>
      <p:ext uri="{BB962C8B-B14F-4D97-AF65-F5344CB8AC3E}">
        <p14:creationId xmlns:p14="http://schemas.microsoft.com/office/powerpoint/2010/main" val="261421949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ru-RU" smtClean="0"/>
              <a:t>Образец заголовка</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24E3769B-2C6A-4690-B512-CE7FB1E992FC}" type="datetimeFigureOut">
              <a:rPr lang="ru-RU" smtClean="0"/>
              <a:t>13.01.2022</a:t>
            </a:fld>
            <a:endParaRPr lang="ru-RU"/>
          </a:p>
        </p:txBody>
      </p:sp>
      <p:sp>
        <p:nvSpPr>
          <p:cNvPr id="5" name="Footer Placeholder 4"/>
          <p:cNvSpPr>
            <a:spLocks noGrp="1"/>
          </p:cNvSpPr>
          <p:nvPr>
            <p:ph type="ftr" sz="quarter" idx="11"/>
          </p:nvPr>
        </p:nvSpPr>
        <p:spPr/>
        <p:txBody>
          <a:bodyPr/>
          <a:lstStyle/>
          <a:p>
            <a:endParaRPr lang="ru-RU"/>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0BE0B39B-690A-404C-9FDE-807B069F220E}" type="slidenum">
              <a:rPr lang="ru-RU" smtClean="0"/>
              <a:t>‹#›</a:t>
            </a:fld>
            <a:endParaRPr lang="ru-RU"/>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22461438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ru-RU" smtClean="0"/>
              <a:t>Образец заголовка</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ru-RU" smtClean="0"/>
              <a:t>Образец текста</a:t>
            </a:r>
          </a:p>
        </p:txBody>
      </p:sp>
      <p:sp>
        <p:nvSpPr>
          <p:cNvPr id="5" name="Date Placeholder 4"/>
          <p:cNvSpPr>
            <a:spLocks noGrp="1"/>
          </p:cNvSpPr>
          <p:nvPr>
            <p:ph type="dt" sz="half" idx="10"/>
          </p:nvPr>
        </p:nvSpPr>
        <p:spPr/>
        <p:txBody>
          <a:bodyPr/>
          <a:lstStyle/>
          <a:p>
            <a:fld id="{24E3769B-2C6A-4690-B512-CE7FB1E992FC}" type="datetimeFigureOut">
              <a:rPr lang="ru-RU" smtClean="0"/>
              <a:t>13.01.2022</a:t>
            </a:fld>
            <a:endParaRPr lang="ru-RU"/>
          </a:p>
        </p:txBody>
      </p:sp>
      <p:sp>
        <p:nvSpPr>
          <p:cNvPr id="6" name="Footer Placeholder 5"/>
          <p:cNvSpPr>
            <a:spLocks noGrp="1"/>
          </p:cNvSpPr>
          <p:nvPr>
            <p:ph type="ftr" sz="quarter" idx="11"/>
          </p:nvPr>
        </p:nvSpPr>
        <p:spPr/>
        <p:txBody>
          <a:bodyPr/>
          <a:lstStyle/>
          <a:p>
            <a:endParaRPr lang="ru-RU"/>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0BE0B39B-690A-404C-9FDE-807B069F220E}" type="slidenum">
              <a:rPr lang="ru-RU" smtClean="0"/>
              <a:t>‹#›</a:t>
            </a:fld>
            <a:endParaRPr lang="ru-RU"/>
          </a:p>
        </p:txBody>
      </p:sp>
    </p:spTree>
    <p:extLst>
      <p:ext uri="{BB962C8B-B14F-4D97-AF65-F5344CB8AC3E}">
        <p14:creationId xmlns:p14="http://schemas.microsoft.com/office/powerpoint/2010/main" val="38839767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Цитата карточки имени">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ru-RU" smtClean="0"/>
              <a:t>Образец заголовка</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ru-RU" smtClean="0"/>
              <a:t>Образец текста</a:t>
            </a:r>
          </a:p>
        </p:txBody>
      </p:sp>
      <p:sp>
        <p:nvSpPr>
          <p:cNvPr id="5" name="Date Placeholder 4"/>
          <p:cNvSpPr>
            <a:spLocks noGrp="1"/>
          </p:cNvSpPr>
          <p:nvPr>
            <p:ph type="dt" sz="half" idx="10"/>
          </p:nvPr>
        </p:nvSpPr>
        <p:spPr/>
        <p:txBody>
          <a:bodyPr/>
          <a:lstStyle/>
          <a:p>
            <a:fld id="{24E3769B-2C6A-4690-B512-CE7FB1E992FC}" type="datetimeFigureOut">
              <a:rPr lang="ru-RU" smtClean="0"/>
              <a:t>13.01.2022</a:t>
            </a:fld>
            <a:endParaRPr lang="ru-RU"/>
          </a:p>
        </p:txBody>
      </p:sp>
      <p:sp>
        <p:nvSpPr>
          <p:cNvPr id="6" name="Footer Placeholder 5"/>
          <p:cNvSpPr>
            <a:spLocks noGrp="1"/>
          </p:cNvSpPr>
          <p:nvPr>
            <p:ph type="ftr" sz="quarter" idx="11"/>
          </p:nvPr>
        </p:nvSpPr>
        <p:spPr/>
        <p:txBody>
          <a:bodyPr/>
          <a:lstStyle/>
          <a:p>
            <a:endParaRPr lang="ru-RU"/>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0BE0B39B-690A-404C-9FDE-807B069F220E}" type="slidenum">
              <a:rPr lang="ru-RU" smtClean="0"/>
              <a:t>‹#›</a:t>
            </a:fld>
            <a:endParaRPr lang="ru-RU"/>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420230876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Истина или ложь">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ru-RU" smtClean="0"/>
              <a:t>Образец заголовка</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ru-RU" smtClean="0"/>
              <a:t>Образец текста</a:t>
            </a:r>
          </a:p>
        </p:txBody>
      </p:sp>
      <p:sp>
        <p:nvSpPr>
          <p:cNvPr id="5" name="Date Placeholder 4"/>
          <p:cNvSpPr>
            <a:spLocks noGrp="1"/>
          </p:cNvSpPr>
          <p:nvPr>
            <p:ph type="dt" sz="half" idx="10"/>
          </p:nvPr>
        </p:nvSpPr>
        <p:spPr/>
        <p:txBody>
          <a:bodyPr/>
          <a:lstStyle/>
          <a:p>
            <a:fld id="{24E3769B-2C6A-4690-B512-CE7FB1E992FC}" type="datetimeFigureOut">
              <a:rPr lang="ru-RU" smtClean="0"/>
              <a:t>13.01.2022</a:t>
            </a:fld>
            <a:endParaRPr lang="ru-RU"/>
          </a:p>
        </p:txBody>
      </p:sp>
      <p:sp>
        <p:nvSpPr>
          <p:cNvPr id="6" name="Footer Placeholder 5"/>
          <p:cNvSpPr>
            <a:spLocks noGrp="1"/>
          </p:cNvSpPr>
          <p:nvPr>
            <p:ph type="ftr" sz="quarter" idx="11"/>
          </p:nvPr>
        </p:nvSpPr>
        <p:spPr/>
        <p:txBody>
          <a:bodyPr/>
          <a:lstStyle/>
          <a:p>
            <a:endParaRPr lang="ru-RU"/>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0BE0B39B-690A-404C-9FDE-807B069F220E}" type="slidenum">
              <a:rPr lang="ru-RU" smtClean="0"/>
              <a:t>‹#›</a:t>
            </a:fld>
            <a:endParaRPr lang="ru-RU"/>
          </a:p>
        </p:txBody>
      </p:sp>
    </p:spTree>
    <p:extLst>
      <p:ext uri="{BB962C8B-B14F-4D97-AF65-F5344CB8AC3E}">
        <p14:creationId xmlns:p14="http://schemas.microsoft.com/office/powerpoint/2010/main" val="104944223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Vertical Text Placeholder 2"/>
          <p:cNvSpPr>
            <a:spLocks noGrp="1"/>
          </p:cNvSpPr>
          <p:nvPr>
            <p:ph type="body" orient="vert" idx="1"/>
          </p:nvPr>
        </p:nvSpPr>
        <p:spPr/>
        <p:txBody>
          <a:bodyPr vert="eaVert" ancho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24E3769B-2C6A-4690-B512-CE7FB1E992FC}" type="datetimeFigureOut">
              <a:rPr lang="ru-RU" smtClean="0"/>
              <a:t>13.01.2022</a:t>
            </a:fld>
            <a:endParaRPr lang="ru-RU"/>
          </a:p>
        </p:txBody>
      </p:sp>
      <p:sp>
        <p:nvSpPr>
          <p:cNvPr id="5" name="Footer Placeholder 4"/>
          <p:cNvSpPr>
            <a:spLocks noGrp="1"/>
          </p:cNvSpPr>
          <p:nvPr>
            <p:ph type="ftr" sz="quarter" idx="11"/>
          </p:nvPr>
        </p:nvSpPr>
        <p:spPr/>
        <p:txBody>
          <a:bodyPr/>
          <a:lstStyle/>
          <a:p>
            <a:endParaRPr lang="ru-RU"/>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0BE0B39B-690A-404C-9FDE-807B069F220E}" type="slidenum">
              <a:rPr lang="ru-RU" smtClean="0"/>
              <a:t>‹#›</a:t>
            </a:fld>
            <a:endParaRPr lang="ru-RU"/>
          </a:p>
        </p:txBody>
      </p:sp>
    </p:spTree>
    <p:extLst>
      <p:ext uri="{BB962C8B-B14F-4D97-AF65-F5344CB8AC3E}">
        <p14:creationId xmlns:p14="http://schemas.microsoft.com/office/powerpoint/2010/main" val="122101040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24E3769B-2C6A-4690-B512-CE7FB1E992FC}" type="datetimeFigureOut">
              <a:rPr lang="ru-RU" smtClean="0"/>
              <a:t>13.01.2022</a:t>
            </a:fld>
            <a:endParaRPr lang="ru-RU"/>
          </a:p>
        </p:txBody>
      </p:sp>
      <p:sp>
        <p:nvSpPr>
          <p:cNvPr id="5" name="Footer Placeholder 4"/>
          <p:cNvSpPr>
            <a:spLocks noGrp="1"/>
          </p:cNvSpPr>
          <p:nvPr>
            <p:ph type="ftr" sz="quarter" idx="11"/>
          </p:nvPr>
        </p:nvSpPr>
        <p:spPr/>
        <p:txBody>
          <a:bodyPr/>
          <a:lstStyle/>
          <a:p>
            <a:endParaRPr lang="ru-RU"/>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0BE0B39B-690A-404C-9FDE-807B069F220E}" type="slidenum">
              <a:rPr lang="ru-RU" smtClean="0"/>
              <a:t>‹#›</a:t>
            </a:fld>
            <a:endParaRPr lang="ru-RU"/>
          </a:p>
        </p:txBody>
      </p:sp>
    </p:spTree>
    <p:extLst>
      <p:ext uri="{BB962C8B-B14F-4D97-AF65-F5344CB8AC3E}">
        <p14:creationId xmlns:p14="http://schemas.microsoft.com/office/powerpoint/2010/main" val="31604257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32"/>
            <a:ext cx="2356674" cy="6853285"/>
            <a:chOff x="6627813" y="195454"/>
            <a:chExt cx="1952625" cy="5678297"/>
          </a:xfrm>
        </p:grpSpPr>
        <p:sp>
          <p:nvSpPr>
            <p:cNvPr id="11" name="Freeform 27"/>
            <p:cNvSpPr/>
            <p:nvPr/>
          </p:nvSpPr>
          <p:spPr bwMode="auto">
            <a:xfrm>
              <a:off x="6627813" y="195454"/>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24E3769B-2C6A-4690-B512-CE7FB1E992FC}" type="datetimeFigureOut">
              <a:rPr lang="ru-RU" smtClean="0"/>
              <a:t>13.01.2022</a:t>
            </a:fld>
            <a:endParaRPr lang="ru-RU"/>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ru-RU"/>
          </a:p>
        </p:txBody>
      </p:sp>
      <p:sp>
        <p:nvSpPr>
          <p:cNvPr id="6" name="Slide Number Placeholder 5"/>
          <p:cNvSpPr>
            <a:spLocks noGrp="1"/>
          </p:cNvSpPr>
          <p:nvPr>
            <p:ph type="sldNum" sz="quarter" idx="4"/>
          </p:nvPr>
        </p:nvSpPr>
        <p:spPr>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0BE0B39B-690A-404C-9FDE-807B069F220E}" type="slidenum">
              <a:rPr lang="ru-RU" smtClean="0"/>
              <a:t>‹#›</a:t>
            </a:fld>
            <a:endParaRPr lang="ru-RU"/>
          </a:p>
        </p:txBody>
      </p:sp>
    </p:spTree>
    <p:extLst>
      <p:ext uri="{BB962C8B-B14F-4D97-AF65-F5344CB8AC3E}">
        <p14:creationId xmlns:p14="http://schemas.microsoft.com/office/powerpoint/2010/main" val="1659714900"/>
      </p:ext>
    </p:extLst>
  </p:cSld>
  <p:clrMap bg1="lt1" tx1="dk1" bg2="lt2" tx2="dk2" accent1="accent1" accent2="accent2" accent3="accent3" accent4="accent4" accent5="accent5" accent6="accent6" hlink="hlink" folHlink="folHlink"/>
  <p:sldLayoutIdLst>
    <p:sldLayoutId id="2147484351" r:id="rId1"/>
    <p:sldLayoutId id="2147484352" r:id="rId2"/>
    <p:sldLayoutId id="2147484353" r:id="rId3"/>
    <p:sldLayoutId id="2147484354" r:id="rId4"/>
    <p:sldLayoutId id="2147484355" r:id="rId5"/>
    <p:sldLayoutId id="2147484356" r:id="rId6"/>
    <p:sldLayoutId id="2147484357" r:id="rId7"/>
    <p:sldLayoutId id="2147484358" r:id="rId8"/>
    <p:sldLayoutId id="2147484359" r:id="rId9"/>
    <p:sldLayoutId id="2147484360" r:id="rId10"/>
    <p:sldLayoutId id="2147484361" r:id="rId11"/>
    <p:sldLayoutId id="2147484362" r:id="rId12"/>
    <p:sldLayoutId id="2147484363" r:id="rId13"/>
    <p:sldLayoutId id="2147484364" r:id="rId14"/>
    <p:sldLayoutId id="2147484365" r:id="rId15"/>
    <p:sldLayoutId id="2147484366"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5.jpg"/><Relationship Id="rId1" Type="http://schemas.openxmlformats.org/officeDocument/2006/relationships/slideLayout" Target="../slideLayouts/slideLayout2.xml"/><Relationship Id="rId4" Type="http://schemas.openxmlformats.org/officeDocument/2006/relationships/image" Target="../media/image3.jpg"/></Relationships>
</file>

<file path=ppt/slides/_rels/slide9.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jpg"/><Relationship Id="rId1" Type="http://schemas.openxmlformats.org/officeDocument/2006/relationships/slideLayout" Target="../slideLayouts/slideLayout2.xml"/><Relationship Id="rId5" Type="http://schemas.openxmlformats.org/officeDocument/2006/relationships/image" Target="../media/image10.jpg"/><Relationship Id="rId4" Type="http://schemas.openxmlformats.org/officeDocument/2006/relationships/image" Target="../media/image9.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36370" y="60960"/>
            <a:ext cx="4336676" cy="6858000"/>
          </a:xfrm>
          <a:prstGeom prst="rect">
            <a:avLst/>
          </a:prstGeom>
        </p:spPr>
      </p:pic>
    </p:spTree>
    <p:extLst>
      <p:ext uri="{BB962C8B-B14F-4D97-AF65-F5344CB8AC3E}">
        <p14:creationId xmlns:p14="http://schemas.microsoft.com/office/powerpoint/2010/main" val="8846277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726" y="84797"/>
            <a:ext cx="12083720" cy="4572000"/>
          </a:xfrm>
          <a:prstGeom prst="rect">
            <a:avLst/>
          </a:prstGeom>
        </p:spPr>
      </p:pic>
      <p:sp>
        <p:nvSpPr>
          <p:cNvPr id="7" name="Прямоугольник 6"/>
          <p:cNvSpPr/>
          <p:nvPr/>
        </p:nvSpPr>
        <p:spPr>
          <a:xfrm>
            <a:off x="279563" y="4656797"/>
            <a:ext cx="11598047" cy="2308324"/>
          </a:xfrm>
          <a:prstGeom prst="rect">
            <a:avLst/>
          </a:prstGeom>
          <a:noFill/>
        </p:spPr>
        <p:txBody>
          <a:bodyPr wrap="none" lIns="91440" tIns="45720" rIns="91440" bIns="45720">
            <a:spAutoFit/>
          </a:bodyPr>
          <a:lstStyle/>
          <a:p>
            <a:pPr algn="ctr"/>
            <a:r>
              <a:rPr lang="tk-TM" sz="4800" dirty="0" smtClean="0">
                <a:ln w="0"/>
                <a:effectLst>
                  <a:outerShdw blurRad="38100" dist="19050" dir="2700000" algn="tl" rotWithShape="0">
                    <a:schemeClr val="dk1">
                      <a:alpha val="40000"/>
                    </a:schemeClr>
                  </a:outerShdw>
                </a:effectLst>
                <a:latin typeface="Algerian" panose="04020705040A02060702" pitchFamily="82" charset="0"/>
              </a:rPr>
              <a:t>TÜRKMENISTANYŇ INZENER-TEHNIKI WE</a:t>
            </a:r>
          </a:p>
          <a:p>
            <a:pPr algn="ctr"/>
            <a:r>
              <a:rPr lang="tk-TM" sz="4800" b="0" cap="none" spc="0" dirty="0" smtClean="0">
                <a:ln w="0"/>
                <a:solidFill>
                  <a:schemeClr val="tx1"/>
                </a:solidFill>
                <a:effectLst>
                  <a:outerShdw blurRad="38100" dist="19050" dir="2700000" algn="tl" rotWithShape="0">
                    <a:schemeClr val="dk1">
                      <a:alpha val="40000"/>
                    </a:schemeClr>
                  </a:outerShdw>
                </a:effectLst>
                <a:latin typeface="Algerian" panose="04020705040A02060702" pitchFamily="82" charset="0"/>
              </a:rPr>
              <a:t>ULAG KOMMUNIKASIÝALARY </a:t>
            </a:r>
          </a:p>
          <a:p>
            <a:pPr algn="ctr"/>
            <a:r>
              <a:rPr lang="tk-TM" sz="4800" b="0" cap="none" spc="0" dirty="0" smtClean="0">
                <a:ln w="0"/>
                <a:solidFill>
                  <a:schemeClr val="tx1"/>
                </a:solidFill>
                <a:effectLst>
                  <a:outerShdw blurRad="38100" dist="19050" dir="2700000" algn="tl" rotWithShape="0">
                    <a:schemeClr val="dk1">
                      <a:alpha val="40000"/>
                    </a:schemeClr>
                  </a:outerShdw>
                </a:effectLst>
                <a:latin typeface="Algerian" panose="04020705040A02060702" pitchFamily="82" charset="0"/>
              </a:rPr>
              <a:t>INSTITUTY</a:t>
            </a:r>
            <a:endParaRPr lang="ru-RU" sz="4800" b="0" cap="none" spc="0" dirty="0">
              <a:ln w="0"/>
              <a:solidFill>
                <a:schemeClr val="tx1"/>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311504508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Скругленный прямоугольник 3"/>
          <p:cNvSpPr/>
          <p:nvPr/>
        </p:nvSpPr>
        <p:spPr>
          <a:xfrm>
            <a:off x="705393" y="1689463"/>
            <a:ext cx="11129555" cy="2987040"/>
          </a:xfrm>
          <a:prstGeom prst="roundRect">
            <a:avLst/>
          </a:prstGeom>
          <a:solidFill>
            <a:schemeClr val="tx1">
              <a:lumMod val="65000"/>
              <a:lumOff val="35000"/>
            </a:schemeClr>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k-TM" sz="7200" dirty="0" smtClean="0">
                <a:solidFill>
                  <a:schemeClr val="tx1"/>
                </a:solidFill>
                <a:effectLst>
                  <a:glow rad="228600">
                    <a:schemeClr val="accent5">
                      <a:satMod val="175000"/>
                      <a:alpha val="40000"/>
                    </a:schemeClr>
                  </a:glow>
                  <a:reflection blurRad="6350" stA="50000" endA="300" endPos="50000" dist="29997" dir="5400000" sy="-100000" algn="bl" rotWithShape="0"/>
                </a:effectLst>
                <a:latin typeface="Copperplate Gothic Light" panose="020E0507020206020404" pitchFamily="34" charset="0"/>
              </a:rPr>
              <a:t>Demir ýollary</a:t>
            </a:r>
            <a:endParaRPr lang="ru-RU" sz="7200" dirty="0">
              <a:solidFill>
                <a:schemeClr val="tx1"/>
              </a:solidFill>
              <a:effectLst>
                <a:glow rad="228600">
                  <a:schemeClr val="accent5">
                    <a:satMod val="175000"/>
                    <a:alpha val="40000"/>
                  </a:schemeClr>
                </a:glow>
                <a:reflection blurRad="6350" stA="50000" endA="300" endPos="50000" dist="29997" dir="5400000" sy="-100000" algn="bl" rotWithShape="0"/>
              </a:effectLst>
            </a:endParaRPr>
          </a:p>
        </p:txBody>
      </p:sp>
      <p:sp>
        <p:nvSpPr>
          <p:cNvPr id="3" name="TextBox 2"/>
          <p:cNvSpPr txBox="1"/>
          <p:nvPr/>
        </p:nvSpPr>
        <p:spPr>
          <a:xfrm>
            <a:off x="8482149" y="5657671"/>
            <a:ext cx="3875313" cy="1200329"/>
          </a:xfrm>
          <a:prstGeom prst="rect">
            <a:avLst/>
          </a:prstGeom>
          <a:noFill/>
        </p:spPr>
        <p:txBody>
          <a:bodyPr wrap="square" rtlCol="0">
            <a:spAutoFit/>
          </a:bodyPr>
          <a:lstStyle/>
          <a:p>
            <a:pPr algn="ctr"/>
            <a:r>
              <a:rPr lang="tk-TM" dirty="0" smtClean="0">
                <a:ln>
                  <a:solidFill>
                    <a:schemeClr val="tx1"/>
                  </a:solidFill>
                </a:ln>
                <a:effectLst>
                  <a:glow rad="228600">
                    <a:schemeClr val="accent6">
                      <a:satMod val="175000"/>
                      <a:alpha val="40000"/>
                    </a:schemeClr>
                  </a:glow>
                  <a:reflection blurRad="6350" stA="50000" endA="300" endPos="50000" dist="60007" dir="5400000" sy="-100000" algn="bl" rotWithShape="0"/>
                </a:effectLst>
                <a:latin typeface="Algerian" panose="04020705040A02060702" pitchFamily="82" charset="0"/>
              </a:rPr>
              <a:t>Taýýarlan  :Atajanowa Enegül </a:t>
            </a:r>
          </a:p>
          <a:p>
            <a:pPr algn="ctr"/>
            <a:r>
              <a:rPr lang="tk-TM" dirty="0" smtClean="0">
                <a:ln>
                  <a:solidFill>
                    <a:schemeClr val="tx1"/>
                  </a:solidFill>
                </a:ln>
                <a:effectLst>
                  <a:glow rad="228600">
                    <a:schemeClr val="accent6">
                      <a:satMod val="175000"/>
                      <a:alpha val="40000"/>
                    </a:schemeClr>
                  </a:glow>
                  <a:reflection blurRad="6350" stA="50000" endA="300" endPos="50000" dist="60007" dir="5400000" sy="-100000" algn="bl" rotWithShape="0"/>
                </a:effectLst>
                <a:latin typeface="Algerian" panose="04020705040A02060702" pitchFamily="82" charset="0"/>
              </a:rPr>
              <a:t>Kabul eden mugallym : Aýnazarowa O</a:t>
            </a:r>
            <a:r>
              <a:rPr lang="ru-RU" dirty="0" smtClean="0">
                <a:ln>
                  <a:solidFill>
                    <a:schemeClr val="tx1"/>
                  </a:solidFill>
                </a:ln>
                <a:effectLst>
                  <a:glow rad="228600">
                    <a:schemeClr val="accent6">
                      <a:satMod val="175000"/>
                      <a:alpha val="40000"/>
                    </a:schemeClr>
                  </a:glow>
                  <a:reflection blurRad="6350" stA="50000" endA="300" endPos="50000" dist="60007" dir="5400000" sy="-100000" algn="bl" rotWithShape="0"/>
                </a:effectLst>
              </a:rPr>
              <a:t>.</a:t>
            </a:r>
            <a:endParaRPr lang="ru-RU" dirty="0">
              <a:ln>
                <a:solidFill>
                  <a:schemeClr val="tx1"/>
                </a:solidFill>
              </a:ln>
              <a:effectLst>
                <a:glow rad="228600">
                  <a:schemeClr val="accent6">
                    <a:satMod val="175000"/>
                    <a:alpha val="40000"/>
                  </a:schemeClr>
                </a:glow>
                <a:reflection blurRad="6350" stA="50000" endA="300" endPos="50000" dist="60007" dir="5400000" sy="-100000" algn="bl" rotWithShape="0"/>
              </a:effectLst>
            </a:endParaRPr>
          </a:p>
        </p:txBody>
      </p:sp>
    </p:spTree>
    <p:extLst>
      <p:ext uri="{BB962C8B-B14F-4D97-AF65-F5344CB8AC3E}">
        <p14:creationId xmlns:p14="http://schemas.microsoft.com/office/powerpoint/2010/main" val="43444386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racture"/>
      </p:transition>
    </mc:Choice>
    <mc:Fallback xmlns="">
      <p:transitio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4345577" y="165463"/>
            <a:ext cx="5895702" cy="646331"/>
          </a:xfrm>
          <a:prstGeom prst="rect">
            <a:avLst/>
          </a:prstGeom>
          <a:noFill/>
        </p:spPr>
        <p:txBody>
          <a:bodyPr wrap="square" rtlCol="0">
            <a:spAutoFit/>
          </a:bodyPr>
          <a:lstStyle/>
          <a:p>
            <a:r>
              <a:rPr lang="tk-TM" sz="3600" dirty="0" smtClean="0">
                <a:latin typeface="Algerian" panose="04020705040A02060702" pitchFamily="82" charset="0"/>
              </a:rPr>
              <a:t>MEÝILNAMA :</a:t>
            </a:r>
            <a:endParaRPr lang="ru-RU" sz="3600" dirty="0"/>
          </a:p>
        </p:txBody>
      </p:sp>
      <p:sp>
        <p:nvSpPr>
          <p:cNvPr id="5" name="TextBox 4"/>
          <p:cNvSpPr txBox="1"/>
          <p:nvPr/>
        </p:nvSpPr>
        <p:spPr>
          <a:xfrm>
            <a:off x="2934788" y="1175657"/>
            <a:ext cx="6313714" cy="5423601"/>
          </a:xfrm>
          <a:prstGeom prst="rect">
            <a:avLst/>
          </a:prstGeom>
          <a:noFill/>
        </p:spPr>
        <p:txBody>
          <a:bodyPr wrap="square" rtlCol="0">
            <a:spAutoFit/>
          </a:bodyPr>
          <a:lstStyle/>
          <a:p>
            <a:pPr algn="ctr">
              <a:lnSpc>
                <a:spcPct val="300000"/>
              </a:lnSpc>
            </a:pPr>
            <a:r>
              <a:rPr lang="tk-TM" sz="2400" dirty="0" smtClean="0">
                <a:latin typeface="Algerian" panose="04020705040A02060702" pitchFamily="82" charset="0"/>
              </a:rPr>
              <a:t>1: DEMIR ÝOL ULAGY </a:t>
            </a:r>
          </a:p>
          <a:p>
            <a:pPr algn="ctr">
              <a:lnSpc>
                <a:spcPct val="300000"/>
              </a:lnSpc>
            </a:pPr>
            <a:r>
              <a:rPr lang="tk-TM" sz="2400" dirty="0" smtClean="0">
                <a:latin typeface="Algerian" panose="04020705040A02060702" pitchFamily="82" charset="0"/>
              </a:rPr>
              <a:t>2:OTLY GATNAWLARY</a:t>
            </a:r>
          </a:p>
          <a:p>
            <a:pPr algn="ctr">
              <a:lnSpc>
                <a:spcPct val="300000"/>
              </a:lnSpc>
            </a:pPr>
            <a:r>
              <a:rPr lang="tk-TM" sz="2400" dirty="0" smtClean="0">
                <a:latin typeface="Algerian" panose="04020705040A02060702" pitchFamily="82" charset="0"/>
              </a:rPr>
              <a:t>3:ILKINJI DEMIR ÝOLLAR</a:t>
            </a:r>
          </a:p>
          <a:p>
            <a:pPr algn="ctr">
              <a:lnSpc>
                <a:spcPct val="300000"/>
              </a:lnSpc>
            </a:pPr>
            <a:r>
              <a:rPr lang="tk-TM" sz="2400" dirty="0" smtClean="0">
                <a:latin typeface="Algerian" panose="04020705040A02060702" pitchFamily="82" charset="0"/>
              </a:rPr>
              <a:t>4:JEMGYÝETÇILIK TRANSPORTYNYŇ NUSGASY</a:t>
            </a:r>
            <a:endParaRPr lang="ru-RU" sz="2400" dirty="0"/>
          </a:p>
        </p:txBody>
      </p:sp>
    </p:spTree>
    <p:extLst>
      <p:ext uri="{BB962C8B-B14F-4D97-AF65-F5344CB8AC3E}">
        <p14:creationId xmlns:p14="http://schemas.microsoft.com/office/powerpoint/2010/main" val="299107874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47482" y="2389007"/>
            <a:ext cx="13973520" cy="4468993"/>
          </a:xfrm>
          <a:prstGeom prst="rect">
            <a:avLst/>
          </a:prstGeom>
        </p:spPr>
      </p:pic>
      <p:sp>
        <p:nvSpPr>
          <p:cNvPr id="6" name="Прямоугольник 5"/>
          <p:cNvSpPr/>
          <p:nvPr/>
        </p:nvSpPr>
        <p:spPr>
          <a:xfrm>
            <a:off x="-1496366" y="0"/>
            <a:ext cx="14385285" cy="2308324"/>
          </a:xfrm>
          <a:prstGeom prst="rect">
            <a:avLst/>
          </a:prstGeom>
          <a:noFill/>
        </p:spPr>
        <p:txBody>
          <a:bodyPr wrap="none" lIns="91440" tIns="45720" rIns="91440" bIns="45720">
            <a:spAutoFit/>
            <a:scene3d>
              <a:camera prst="orthographicFront"/>
              <a:lightRig rig="threePt" dir="t"/>
            </a:scene3d>
            <a:sp3d extrusionH="57150">
              <a:bevelT w="38100" h="38100" prst="slope"/>
            </a:sp3d>
          </a:bodyPr>
          <a:lstStyle/>
          <a:p>
            <a:pPr algn="ctr"/>
            <a:r>
              <a:rPr lang="tk-TM" sz="2400" dirty="0" smtClean="0">
                <a:ln w="0"/>
                <a:effectLst>
                  <a:glow rad="63500">
                    <a:schemeClr val="accent1">
                      <a:satMod val="175000"/>
                      <a:alpha val="40000"/>
                    </a:schemeClr>
                  </a:glow>
                  <a:outerShdw blurRad="38100" dist="19050" dir="2700000" algn="tl" rotWithShape="0">
                    <a:schemeClr val="dk1">
                      <a:alpha val="40000"/>
                    </a:schemeClr>
                  </a:outerShdw>
                  <a:reflection blurRad="6350" stA="55000" endA="300" endPos="45500" dir="5400000" sy="-100000" algn="bl" rotWithShape="0"/>
                </a:effectLst>
                <a:latin typeface="Arial Black" panose="020B0A04020102020204" pitchFamily="34" charset="0"/>
              </a:rPr>
              <a:t>Demir ýollar takyk kesgitlenen ölçeglerdäki ýer düşegine daş,çagyl ýa-da </a:t>
            </a:r>
          </a:p>
          <a:p>
            <a:pPr algn="ctr"/>
            <a:r>
              <a:rPr lang="tk-TM" sz="2400" dirty="0" smtClean="0">
                <a:ln w="0"/>
                <a:effectLst>
                  <a:glow rad="63500">
                    <a:schemeClr val="accent1">
                      <a:satMod val="175000"/>
                      <a:alpha val="40000"/>
                    </a:schemeClr>
                  </a:glow>
                  <a:outerShdw blurRad="38100" dist="19050" dir="2700000" algn="tl" rotWithShape="0">
                    <a:schemeClr val="dk1">
                      <a:alpha val="40000"/>
                    </a:schemeClr>
                  </a:outerShdw>
                  <a:reflection blurRad="6350" stA="55000" endA="300" endPos="45500" dir="5400000" sy="-100000" algn="bl" rotWithShape="0"/>
                </a:effectLst>
                <a:latin typeface="Arial Black" panose="020B0A04020102020204" pitchFamily="34" charset="0"/>
              </a:rPr>
              <a:t>d</a:t>
            </a:r>
            <a:r>
              <a:rPr lang="tk-TM" sz="2400" b="0" cap="none" spc="0" dirty="0" smtClean="0">
                <a:ln w="0"/>
                <a:solidFill>
                  <a:schemeClr val="tx1"/>
                </a:solidFill>
                <a:effectLst>
                  <a:glow rad="63500">
                    <a:schemeClr val="accent1">
                      <a:satMod val="175000"/>
                      <a:alpha val="40000"/>
                    </a:schemeClr>
                  </a:glow>
                  <a:outerShdw blurRad="38100" dist="19050" dir="2700000" algn="tl" rotWithShape="0">
                    <a:schemeClr val="dk1">
                      <a:alpha val="40000"/>
                    </a:schemeClr>
                  </a:outerShdw>
                  <a:reflection blurRad="6350" stA="55000" endA="300" endPos="45500" dir="5400000" sy="-100000" algn="bl" rotWithShape="0"/>
                </a:effectLst>
                <a:latin typeface="Arial Black" panose="020B0A04020102020204" pitchFamily="34" charset="0"/>
              </a:rPr>
              <a:t>üşelip onuň üstünden demir beton agaç ýa-da metal spaller goýulyp </a:t>
            </a:r>
          </a:p>
          <a:p>
            <a:pPr algn="ctr"/>
            <a:r>
              <a:rPr lang="tk-TM" sz="2400" dirty="0">
                <a:ln w="0"/>
                <a:effectLst>
                  <a:glow rad="63500">
                    <a:schemeClr val="accent1">
                      <a:satMod val="175000"/>
                      <a:alpha val="40000"/>
                    </a:schemeClr>
                  </a:glow>
                  <a:outerShdw blurRad="38100" dist="19050" dir="2700000" algn="tl" rotWithShape="0">
                    <a:schemeClr val="dk1">
                      <a:alpha val="40000"/>
                    </a:schemeClr>
                  </a:outerShdw>
                  <a:reflection blurRad="6350" stA="55000" endA="300" endPos="45500" dir="5400000" sy="-100000" algn="bl" rotWithShape="0"/>
                </a:effectLst>
                <a:latin typeface="Arial Black" panose="020B0A04020102020204" pitchFamily="34" charset="0"/>
              </a:rPr>
              <a:t>o</a:t>
            </a:r>
            <a:r>
              <a:rPr lang="tk-TM" sz="2400" dirty="0" smtClean="0">
                <a:ln w="0"/>
                <a:effectLst>
                  <a:glow rad="63500">
                    <a:schemeClr val="accent1">
                      <a:satMod val="175000"/>
                      <a:alpha val="40000"/>
                    </a:schemeClr>
                  </a:glow>
                  <a:outerShdw blurRad="38100" dist="19050" dir="2700000" algn="tl" rotWithShape="0">
                    <a:schemeClr val="dk1">
                      <a:alpha val="40000"/>
                    </a:schemeClr>
                  </a:outerShdw>
                  <a:reflection blurRad="6350" stA="55000" endA="300" endPos="45500" dir="5400000" sy="-100000" algn="bl" rotWithShape="0"/>
                </a:effectLst>
                <a:latin typeface="Arial Black" panose="020B0A04020102020204" pitchFamily="34" charset="0"/>
              </a:rPr>
              <a:t>nuň aýratyn berkidijileriň kömegi bilen polat relsler berkideilen emeli gurluşdyr.</a:t>
            </a:r>
          </a:p>
          <a:p>
            <a:pPr algn="ctr"/>
            <a:r>
              <a:rPr lang="tk-TM" sz="2400" b="0" cap="none" spc="0" dirty="0" smtClean="0">
                <a:ln w="0"/>
                <a:solidFill>
                  <a:schemeClr val="tx1"/>
                </a:solidFill>
                <a:effectLst>
                  <a:glow rad="63500">
                    <a:schemeClr val="accent1">
                      <a:satMod val="175000"/>
                      <a:alpha val="40000"/>
                    </a:schemeClr>
                  </a:glow>
                  <a:outerShdw blurRad="38100" dist="19050" dir="2700000" algn="tl" rotWithShape="0">
                    <a:schemeClr val="dk1">
                      <a:alpha val="40000"/>
                    </a:schemeClr>
                  </a:outerShdw>
                  <a:reflection blurRad="6350" stA="55000" endA="300" endPos="45500" dir="5400000" sy="-100000" algn="bl" rotWithShape="0"/>
                </a:effectLst>
                <a:latin typeface="Arial Black" panose="020B0A04020102020204" pitchFamily="34" charset="0"/>
              </a:rPr>
              <a:t>Demir ýollaryň emeli gurluşy-köprüler,ýolagçy,ýük we kiçi menziller direg </a:t>
            </a:r>
          </a:p>
          <a:p>
            <a:pPr algn="ctr"/>
            <a:r>
              <a:rPr lang="tk-TM" sz="2400" b="0" cap="none" spc="0" dirty="0" smtClean="0">
                <a:ln w="0"/>
                <a:solidFill>
                  <a:schemeClr val="tx1"/>
                </a:solidFill>
                <a:effectLst>
                  <a:glow rad="63500">
                    <a:schemeClr val="accent1">
                      <a:satMod val="175000"/>
                      <a:alpha val="40000"/>
                    </a:schemeClr>
                  </a:glow>
                  <a:outerShdw blurRad="38100" dist="19050" dir="2700000" algn="tl" rotWithShape="0">
                    <a:schemeClr val="dk1">
                      <a:alpha val="40000"/>
                    </a:schemeClr>
                  </a:outerShdw>
                  <a:reflection blurRad="6350" stA="55000" endA="300" endPos="45500" dir="5400000" sy="-100000" algn="bl" rotWithShape="0"/>
                </a:effectLst>
                <a:latin typeface="Arial Black" panose="020B0A04020102020204" pitchFamily="34" charset="0"/>
              </a:rPr>
              <a:t>diwarlary </a:t>
            </a:r>
            <a:r>
              <a:rPr lang="tk-TM" sz="2400" dirty="0" smtClean="0">
                <a:ln w="0"/>
                <a:effectLst>
                  <a:glow rad="63500">
                    <a:schemeClr val="accent1">
                      <a:satMod val="175000"/>
                      <a:alpha val="40000"/>
                    </a:schemeClr>
                  </a:glow>
                  <a:outerShdw blurRad="38100" dist="19050" dir="2700000" algn="tl" rotWithShape="0">
                    <a:schemeClr val="dk1">
                      <a:alpha val="40000"/>
                    </a:schemeClr>
                  </a:outerShdw>
                  <a:reflection blurRad="6350" stA="55000" endA="300" endPos="45500" dir="5400000" sy="-100000" algn="bl" rotWithShape="0"/>
                </a:effectLst>
                <a:latin typeface="Arial Black" panose="020B0A04020102020204" pitchFamily="34" charset="0"/>
              </a:rPr>
              <a:t>suw gejiriji turbalar we beýlekiler degişlidir.Menzilleriň 5 esasy görnüşleri </a:t>
            </a:r>
          </a:p>
          <a:p>
            <a:pPr algn="ctr"/>
            <a:r>
              <a:rPr lang="tk-TM" sz="2400" dirty="0" smtClean="0">
                <a:ln w="0"/>
                <a:effectLst>
                  <a:glow rad="63500">
                    <a:schemeClr val="accent1">
                      <a:satMod val="175000"/>
                      <a:alpha val="40000"/>
                    </a:schemeClr>
                  </a:glow>
                  <a:outerShdw blurRad="38100" dist="19050" dir="2700000" algn="tl" rotWithShape="0">
                    <a:schemeClr val="dk1">
                      <a:alpha val="40000"/>
                    </a:schemeClr>
                  </a:outerShdw>
                  <a:reflection blurRad="6350" stA="55000" endA="300" endPos="45500" dir="5400000" sy="-100000" algn="bl" rotWithShape="0"/>
                </a:effectLst>
                <a:latin typeface="Arial Black" panose="020B0A04020102020204" pitchFamily="34" charset="0"/>
              </a:rPr>
              <a:t>tapawutlanýar:1.aralyk;2.bölüm;3.saýlap sejiçilik;4.ýolagçy;5.ýük menzilleri.</a:t>
            </a:r>
            <a:endParaRPr lang="ru-RU" sz="2400" b="0" cap="none" spc="0" dirty="0">
              <a:ln w="0"/>
              <a:solidFill>
                <a:schemeClr val="tx1"/>
              </a:solidFill>
              <a:effectLst>
                <a:glow rad="63500">
                  <a:schemeClr val="accent1">
                    <a:satMod val="175000"/>
                    <a:alpha val="40000"/>
                  </a:schemeClr>
                </a:glow>
                <a:outerShdw blurRad="38100" dist="19050" dir="2700000" algn="tl" rotWithShape="0">
                  <a:schemeClr val="dk1">
                    <a:alpha val="40000"/>
                  </a:schemeClr>
                </a:outerShdw>
                <a:reflection blurRad="6350" stA="55000" endA="300" endPos="45500" dir="5400000" sy="-100000" algn="bl" rotWithShape="0"/>
              </a:effectLst>
              <a:latin typeface="Arial Black" panose="020B0A04020102020204" pitchFamily="34" charset="0"/>
            </a:endParaRPr>
          </a:p>
        </p:txBody>
      </p:sp>
    </p:spTree>
    <p:extLst>
      <p:ext uri="{BB962C8B-B14F-4D97-AF65-F5344CB8AC3E}">
        <p14:creationId xmlns:p14="http://schemas.microsoft.com/office/powerpoint/2010/main" val="3732906218"/>
      </p:ext>
    </p:extLst>
  </p:cSld>
  <p:clrMapOvr>
    <a:masterClrMapping/>
  </p:clrMapOvr>
  <mc:AlternateContent xmlns:mc="http://schemas.openxmlformats.org/markup-compatibility/2006" xmlns:p14="http://schemas.microsoft.com/office/powerpoint/2010/main">
    <mc:Choice Requires="p14">
      <p:transition spd="slow" p14:dur="4400">
        <p14:honeycomb/>
      </p:transition>
    </mc:Choice>
    <mc:Fallback xmlns="">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Овал 3"/>
          <p:cNvSpPr/>
          <p:nvPr/>
        </p:nvSpPr>
        <p:spPr>
          <a:xfrm>
            <a:off x="2046515" y="2133600"/>
            <a:ext cx="8229599" cy="4724400"/>
          </a:xfrm>
          <a:prstGeom prst="ellipse">
            <a:avLst/>
          </a:prstGeom>
          <a:solidFill>
            <a:schemeClr val="bg1">
              <a:lumMod val="8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k-TM" sz="2800" dirty="0" smtClean="0">
                <a:ln>
                  <a:solidFill>
                    <a:srgbClr val="0070C0"/>
                  </a:solidFill>
                </a:ln>
                <a:solidFill>
                  <a:schemeClr val="tx1"/>
                </a:solidFill>
                <a:effectLst>
                  <a:glow rad="101600">
                    <a:schemeClr val="tx2">
                      <a:lumMod val="20000"/>
                      <a:lumOff val="80000"/>
                      <a:alpha val="60000"/>
                    </a:schemeClr>
                  </a:glow>
                  <a:outerShdw blurRad="60007" dir="2000400" sy="-30000" kx="-800400" algn="bl" rotWithShape="0">
                    <a:prstClr val="black">
                      <a:alpha val="20000"/>
                    </a:prstClr>
                  </a:outerShdw>
                  <a:reflection blurRad="6350" stA="60000" endA="900" endPos="60000" dist="29997" dir="5400000" sy="-100000" algn="bl" rotWithShape="0"/>
                </a:effectLst>
                <a:latin typeface="Algerian" panose="04020705040A02060702" pitchFamily="82" charset="0"/>
              </a:rPr>
              <a:t>Ulagyň bu görnüşi pasyllaryň howanyň şertlerine bagly bolmazdan gije-gündiziň dowamynda köp mukdarda gatnawlary amala aşyrmak üçin niýetlenýär.</a:t>
            </a:r>
            <a:endParaRPr lang="ru-RU" sz="2800" dirty="0">
              <a:ln>
                <a:solidFill>
                  <a:srgbClr val="0070C0"/>
                </a:solidFill>
              </a:ln>
              <a:solidFill>
                <a:schemeClr val="tx1"/>
              </a:solidFill>
              <a:effectLst>
                <a:glow rad="101600">
                  <a:schemeClr val="tx2">
                    <a:lumMod val="20000"/>
                    <a:lumOff val="80000"/>
                    <a:alpha val="60000"/>
                  </a:schemeClr>
                </a:glow>
                <a:outerShdw blurRad="60007" dir="2000400" sy="-30000" kx="-800400" algn="bl" rotWithShape="0">
                  <a:prstClr val="black">
                    <a:alpha val="20000"/>
                  </a:prstClr>
                </a:outerShdw>
                <a:reflection blurRad="6350" stA="60000" endA="900" endPos="60000" dist="29997" dir="5400000" sy="-100000" algn="bl" rotWithShape="0"/>
              </a:effectLst>
            </a:endParaRPr>
          </a:p>
        </p:txBody>
      </p:sp>
      <p:sp>
        <p:nvSpPr>
          <p:cNvPr id="5" name="Прямоугольник 4"/>
          <p:cNvSpPr/>
          <p:nvPr/>
        </p:nvSpPr>
        <p:spPr>
          <a:xfrm>
            <a:off x="2438916" y="0"/>
            <a:ext cx="6809587" cy="923330"/>
          </a:xfrm>
          <a:prstGeom prst="rect">
            <a:avLst/>
          </a:prstGeom>
          <a:noFill/>
          <a:ln>
            <a:solidFill>
              <a:schemeClr val="tx1"/>
            </a:solidFill>
          </a:ln>
        </p:spPr>
        <p:txBody>
          <a:bodyPr wrap="square" lIns="91440" tIns="45720" rIns="91440" bIns="45720">
            <a:spAutoFit/>
          </a:bodyPr>
          <a:lstStyle/>
          <a:p>
            <a:pPr algn="ctr"/>
            <a:r>
              <a:rPr lang="tk-TM" sz="5400" b="1" dirty="0" smtClean="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latin typeface="Algerian" panose="04020705040A02060702" pitchFamily="82" charset="0"/>
              </a:rPr>
              <a:t>Demir ýol ulagy</a:t>
            </a:r>
            <a:endParaRPr lang="ru-RU" sz="5400" b="1" dirty="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endParaRPr>
          </a:p>
        </p:txBody>
      </p:sp>
      <p:sp>
        <p:nvSpPr>
          <p:cNvPr id="2" name="Стрелка вниз 1"/>
          <p:cNvSpPr/>
          <p:nvPr/>
        </p:nvSpPr>
        <p:spPr>
          <a:xfrm>
            <a:off x="5434149" y="766354"/>
            <a:ext cx="1062445" cy="1288869"/>
          </a:xfrm>
          <a:prstGeom prst="downArrow">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410436855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0629" y="-224374"/>
            <a:ext cx="12192000" cy="4096871"/>
          </a:xfrm>
          <a:prstGeom prst="rect">
            <a:avLst/>
          </a:prstGeom>
        </p:spPr>
      </p:pic>
      <p:sp>
        <p:nvSpPr>
          <p:cNvPr id="6" name="Прямоугольник 5"/>
          <p:cNvSpPr/>
          <p:nvPr/>
        </p:nvSpPr>
        <p:spPr>
          <a:xfrm>
            <a:off x="2157714" y="4178597"/>
            <a:ext cx="9043522" cy="2246769"/>
          </a:xfrm>
          <a:prstGeom prst="rect">
            <a:avLst/>
          </a:prstGeom>
          <a:noFill/>
        </p:spPr>
        <p:txBody>
          <a:bodyPr wrap="square" lIns="91440" tIns="45720" rIns="91440" bIns="45720">
            <a:spAutoFit/>
          </a:bodyPr>
          <a:lstStyle/>
          <a:p>
            <a:r>
              <a:rPr lang="tk-TM" sz="2000" dirty="0" smtClean="0">
                <a:ln w="0"/>
                <a:effectLst>
                  <a:outerShdw blurRad="38100" dist="19050" dir="2700000" algn="tl" rotWithShape="0">
                    <a:schemeClr val="dk1">
                      <a:alpha val="40000"/>
                    </a:schemeClr>
                  </a:outerShdw>
                </a:effectLst>
                <a:latin typeface="Bauhaus 93" panose="04030905020B02020C02" pitchFamily="82" charset="0"/>
              </a:rPr>
              <a:t>Demir ýol ulagynda aragatnaşyk serişdeleri umumy döwlet </a:t>
            </a:r>
          </a:p>
          <a:p>
            <a:r>
              <a:rPr lang="tk-TM" sz="2000" dirty="0">
                <a:ln w="0"/>
                <a:effectLst>
                  <a:outerShdw blurRad="38100" dist="19050" dir="2700000" algn="tl" rotWithShape="0">
                    <a:schemeClr val="dk1">
                      <a:alpha val="40000"/>
                    </a:schemeClr>
                  </a:outerShdw>
                </a:effectLst>
                <a:latin typeface="Bauhaus 93" panose="04030905020B02020C02" pitchFamily="82" charset="0"/>
              </a:rPr>
              <a:t>a</a:t>
            </a:r>
            <a:r>
              <a:rPr lang="tk-TM" sz="2000" b="0" cap="none" spc="0" dirty="0" smtClean="0">
                <a:ln w="0"/>
                <a:solidFill>
                  <a:schemeClr val="tx1"/>
                </a:solidFill>
                <a:effectLst>
                  <a:outerShdw blurRad="38100" dist="19050" dir="2700000" algn="tl" rotWithShape="0">
                    <a:schemeClr val="dk1">
                      <a:alpha val="40000"/>
                    </a:schemeClr>
                  </a:outerShdw>
                </a:effectLst>
                <a:latin typeface="Bauhaus 93" panose="04030905020B02020C02" pitchFamily="82" charset="0"/>
              </a:rPr>
              <a:t>ragatnaşyk ulgamyndan özbaşdak gurluşyň çylşyrymly toplumyny </a:t>
            </a:r>
          </a:p>
          <a:p>
            <a:r>
              <a:rPr lang="tk-TM" sz="2000" dirty="0">
                <a:ln w="0"/>
                <a:effectLst>
                  <a:outerShdw blurRad="38100" dist="19050" dir="2700000" algn="tl" rotWithShape="0">
                    <a:schemeClr val="dk1">
                      <a:alpha val="40000"/>
                    </a:schemeClr>
                  </a:outerShdw>
                </a:effectLst>
                <a:latin typeface="Bauhaus 93" panose="04030905020B02020C02" pitchFamily="82" charset="0"/>
              </a:rPr>
              <a:t>ö</a:t>
            </a:r>
            <a:r>
              <a:rPr lang="tk-TM" sz="2000" dirty="0" smtClean="0">
                <a:ln w="0"/>
                <a:effectLst>
                  <a:outerShdw blurRad="38100" dist="19050" dir="2700000" algn="tl" rotWithShape="0">
                    <a:schemeClr val="dk1">
                      <a:alpha val="40000"/>
                    </a:schemeClr>
                  </a:outerShdw>
                </a:effectLst>
                <a:latin typeface="Bauhaus 93" panose="04030905020B02020C02" pitchFamily="82" charset="0"/>
              </a:rPr>
              <a:t>zünde jemleýär.</a:t>
            </a:r>
          </a:p>
          <a:p>
            <a:r>
              <a:rPr lang="tk-TM" sz="2000" b="0" cap="none" spc="0" dirty="0" smtClean="0">
                <a:ln w="0"/>
                <a:solidFill>
                  <a:schemeClr val="tx1"/>
                </a:solidFill>
                <a:effectLst>
                  <a:outerShdw blurRad="38100" dist="19050" dir="2700000" algn="tl" rotWithShape="0">
                    <a:schemeClr val="dk1">
                      <a:alpha val="40000"/>
                    </a:schemeClr>
                  </a:outerShdw>
                </a:effectLst>
                <a:latin typeface="Bauhaus 93" panose="04030905020B02020C02" pitchFamily="82" charset="0"/>
              </a:rPr>
              <a:t>Demir ýol ulagynyň häzirki wagtdaky ýagdaýyna baha:</a:t>
            </a:r>
          </a:p>
          <a:p>
            <a:r>
              <a:rPr lang="tk-TM" sz="2000" dirty="0" smtClean="0">
                <a:ln w="0"/>
                <a:effectLst>
                  <a:outerShdw blurRad="38100" dist="19050" dir="2700000" algn="tl" rotWithShape="0">
                    <a:schemeClr val="dk1">
                      <a:alpha val="40000"/>
                    </a:schemeClr>
                  </a:outerShdw>
                </a:effectLst>
                <a:latin typeface="Bauhaus 93" panose="04030905020B02020C02" pitchFamily="82" charset="0"/>
              </a:rPr>
              <a:t>-ýokary daşama ukuby ýük daşamagyň uzunlygy köpdynçdyngysyzlyk</a:t>
            </a:r>
          </a:p>
          <a:p>
            <a:r>
              <a:rPr lang="tk-TM" sz="2000" dirty="0">
                <a:ln w="0"/>
                <a:effectLst>
                  <a:outerShdw blurRad="38100" dist="19050" dir="2700000" algn="tl" rotWithShape="0">
                    <a:schemeClr val="dk1">
                      <a:alpha val="40000"/>
                    </a:schemeClr>
                  </a:outerShdw>
                </a:effectLst>
                <a:latin typeface="Bauhaus 93" panose="04030905020B02020C02" pitchFamily="82" charset="0"/>
              </a:rPr>
              <a:t>ý</a:t>
            </a:r>
            <a:r>
              <a:rPr lang="tk-TM" sz="2000" b="0" cap="none" spc="0" dirty="0" smtClean="0">
                <a:ln w="0"/>
                <a:solidFill>
                  <a:schemeClr val="tx1"/>
                </a:solidFill>
                <a:effectLst>
                  <a:outerShdw blurRad="38100" dist="19050" dir="2700000" algn="tl" rotWithShape="0">
                    <a:schemeClr val="dk1">
                      <a:alpha val="40000"/>
                    </a:schemeClr>
                  </a:outerShdw>
                </a:effectLst>
                <a:latin typeface="Bauhaus 93" panose="04030905020B02020C02" pitchFamily="82" charset="0"/>
              </a:rPr>
              <a:t>oly we beýleki häsiýetler mahsus bolan demir ýol ulaga şäher ýük </a:t>
            </a:r>
          </a:p>
          <a:p>
            <a:r>
              <a:rPr lang="tk-TM" sz="2000" dirty="0">
                <a:ln w="0"/>
                <a:effectLst>
                  <a:outerShdw blurRad="38100" dist="19050" dir="2700000" algn="tl" rotWithShape="0">
                    <a:schemeClr val="dk1">
                      <a:alpha val="40000"/>
                    </a:schemeClr>
                  </a:outerShdw>
                </a:effectLst>
                <a:latin typeface="Bauhaus 93" panose="04030905020B02020C02" pitchFamily="82" charset="0"/>
              </a:rPr>
              <a:t>d</a:t>
            </a:r>
            <a:r>
              <a:rPr lang="tk-TM" sz="2000" dirty="0" smtClean="0">
                <a:ln w="0"/>
                <a:effectLst>
                  <a:outerShdw blurRad="38100" dist="19050" dir="2700000" algn="tl" rotWithShape="0">
                    <a:schemeClr val="dk1">
                      <a:alpha val="40000"/>
                    </a:schemeClr>
                  </a:outerShdw>
                </a:effectLst>
                <a:latin typeface="Bauhaus 93" panose="04030905020B02020C02" pitchFamily="82" charset="0"/>
              </a:rPr>
              <a:t>aşamakda artykmaçlygy bilen agalyk ediji ýagdaýa eýe.</a:t>
            </a:r>
            <a:endParaRPr lang="ru-RU" sz="2000" b="0" cap="none" spc="0" dirty="0">
              <a:ln w="0"/>
              <a:solidFill>
                <a:schemeClr val="tx1"/>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278854158"/>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4247" y="128088"/>
            <a:ext cx="5769030" cy="3274423"/>
          </a:xfrm>
          <a:prstGeom prst="rect">
            <a:avLst/>
          </a:prstGeom>
        </p:spPr>
      </p:pic>
      <p:pic>
        <p:nvPicPr>
          <p:cNvPr id="5" name="Рисунок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93277" y="128088"/>
            <a:ext cx="5645761" cy="3293655"/>
          </a:xfrm>
          <a:prstGeom prst="rect">
            <a:avLst/>
          </a:prstGeom>
        </p:spPr>
      </p:pic>
      <p:pic>
        <p:nvPicPr>
          <p:cNvPr id="6" name="Рисунок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70214" y="3402511"/>
            <a:ext cx="5526677" cy="3501571"/>
          </a:xfrm>
          <a:prstGeom prst="rect">
            <a:avLst/>
          </a:prstGeom>
        </p:spPr>
      </p:pic>
      <p:sp>
        <p:nvSpPr>
          <p:cNvPr id="2" name="Выноска-облако 1"/>
          <p:cNvSpPr/>
          <p:nvPr/>
        </p:nvSpPr>
        <p:spPr>
          <a:xfrm>
            <a:off x="7219289" y="3524431"/>
            <a:ext cx="4180115" cy="3048726"/>
          </a:xfrm>
          <a:prstGeom prst="cloudCallou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k-TM" sz="2800" b="1" i="1" dirty="0" smtClean="0">
                <a:ln w="0">
                  <a:solidFill>
                    <a:schemeClr val="tx1"/>
                  </a:solidFill>
                </a:ln>
                <a:solidFill>
                  <a:schemeClr val="tx1"/>
                </a:solidFill>
                <a:effectLst>
                  <a:outerShdw blurRad="38100" dist="25400" dir="5400000" algn="ctr" rotWithShape="0">
                    <a:srgbClr val="6E747A">
                      <a:alpha val="43000"/>
                    </a:srgbClr>
                  </a:outerShdw>
                  <a:reflection blurRad="6350" stA="55000" endA="300" endPos="45500" dir="5400000" sy="-100000" algn="bl" rotWithShape="0"/>
                </a:effectLst>
                <a:latin typeface="Arial Rounded MT Bold" panose="020F0704030504030204" pitchFamily="34" charset="0"/>
                <a:cs typeface="Arial" panose="020B0604020202020204" pitchFamily="34" charset="0"/>
              </a:rPr>
              <a:t>OTLY GATNAWLARY</a:t>
            </a:r>
            <a:endParaRPr lang="ru-RU" sz="2800" b="1" i="1" dirty="0">
              <a:ln w="0">
                <a:solidFill>
                  <a:schemeClr val="tx1"/>
                </a:solidFill>
              </a:ln>
              <a:solidFill>
                <a:schemeClr val="tx1"/>
              </a:solidFill>
              <a:effectLst>
                <a:outerShdw blurRad="38100" dist="25400" dir="5400000" algn="ctr" rotWithShape="0">
                  <a:srgbClr val="6E747A">
                    <a:alpha val="43000"/>
                  </a:srgbClr>
                </a:outerShdw>
                <a:reflection blurRad="6350" stA="55000" endA="300" endPos="45500" dir="5400000" sy="-100000" algn="bl" rotWithShape="0"/>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025208078"/>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Вертикальный свиток 3"/>
          <p:cNvSpPr/>
          <p:nvPr/>
        </p:nvSpPr>
        <p:spPr>
          <a:xfrm>
            <a:off x="121914" y="108857"/>
            <a:ext cx="7785463" cy="6749143"/>
          </a:xfrm>
          <a:prstGeom prst="verticalScroll">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k-TM" sz="2000" dirty="0" smtClean="0">
                <a:solidFill>
                  <a:schemeClr val="tx1"/>
                </a:solidFill>
                <a:latin typeface="Book Antiqua" panose="02040602050305030304" pitchFamily="18" charset="0"/>
              </a:rPr>
              <a:t>Dünýäde ilkinji bolup demir relsleri rus gidrotehnigi H.D.Frolow 1764-nji ýylda magdan çekmek üçin Z.Meýinogorsk zawodynda sowgat gulagy bolan relsler ýeterlik derejede kämil ýol gurupdyr.</a:t>
            </a:r>
            <a:r>
              <a:rPr lang="en-US" sz="2000" dirty="0" smtClean="0">
                <a:solidFill>
                  <a:schemeClr val="tx1"/>
                </a:solidFill>
                <a:latin typeface="Book Antiqua" panose="02040602050305030304" pitchFamily="18" charset="0"/>
              </a:rPr>
              <a:t>XIX</a:t>
            </a:r>
            <a:r>
              <a:rPr lang="tk-TM" sz="2000" dirty="0" smtClean="0">
                <a:solidFill>
                  <a:schemeClr val="tx1"/>
                </a:solidFill>
                <a:latin typeface="Book Antiqua" panose="02040602050305030304" pitchFamily="18" charset="0"/>
              </a:rPr>
              <a:t> asyrda ýollar üçin ilkinji parawozy Angliýaly Trewisk döredýär.Onuň parowozy esasy tigirlere hereketi degişli  gejirijili görnüşde bolupdyr.21.11.1804 ýylda synag geçirilende bu lokamatiw ýüki we 60 işçili 5 wagony km/sag tizlik bilen äkidilipdir.Stewonskiniň raketa atly parowozy adam zehinli oýlap tapyjy bolup ,ol öňki oýlap tapyşlaryň üstüne öz konstruktriýasyny işläp düzüpdir.Dünýäde ilkinji demir ýol Angliýada Stogon we Darlignton şäheriň arasynda J.Stefonyň ýolbaşçylygynda gurulýar. </a:t>
            </a:r>
            <a:endParaRPr lang="ru-RU" sz="2000" dirty="0">
              <a:solidFill>
                <a:schemeClr val="tx1"/>
              </a:solidFill>
              <a:latin typeface="Book Antiqua" panose="02040602050305030304" pitchFamily="18" charset="0"/>
            </a:endParaRPr>
          </a:p>
        </p:txBody>
      </p:sp>
      <p:pic>
        <p:nvPicPr>
          <p:cNvPr id="8" name="Рисунок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640388" y="0"/>
            <a:ext cx="2551612" cy="1951232"/>
          </a:xfrm>
          <a:prstGeom prst="rect">
            <a:avLst/>
          </a:prstGeom>
        </p:spPr>
      </p:pic>
      <p:pic>
        <p:nvPicPr>
          <p:cNvPr id="9" name="Рисунок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93278" y="1231605"/>
            <a:ext cx="2351316" cy="1798065"/>
          </a:xfrm>
          <a:prstGeom prst="rect">
            <a:avLst/>
          </a:prstGeom>
        </p:spPr>
      </p:pic>
      <p:pic>
        <p:nvPicPr>
          <p:cNvPr id="10" name="Рисунок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640388" y="2609034"/>
            <a:ext cx="2451191" cy="1919424"/>
          </a:xfrm>
          <a:prstGeom prst="rect">
            <a:avLst/>
          </a:prstGeom>
        </p:spPr>
      </p:pic>
      <p:pic>
        <p:nvPicPr>
          <p:cNvPr id="11" name="Рисунок 1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193278" y="4615542"/>
            <a:ext cx="2727820" cy="1985419"/>
          </a:xfrm>
          <a:prstGeom prst="rect">
            <a:avLst/>
          </a:prstGeom>
        </p:spPr>
      </p:pic>
    </p:spTree>
    <p:extLst>
      <p:ext uri="{BB962C8B-B14F-4D97-AF65-F5344CB8AC3E}">
        <p14:creationId xmlns:p14="http://schemas.microsoft.com/office/powerpoint/2010/main" val="406306630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Скругленный прямоугольник 3"/>
          <p:cNvSpPr/>
          <p:nvPr/>
        </p:nvSpPr>
        <p:spPr>
          <a:xfrm>
            <a:off x="2255521" y="148046"/>
            <a:ext cx="7158446" cy="583474"/>
          </a:xfrm>
          <a:prstGeom prst="roundRect">
            <a:avLst/>
          </a:prstGeom>
          <a:solidFill>
            <a:srgbClr val="C0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k-TM" sz="3200" dirty="0" smtClean="0">
                <a:solidFill>
                  <a:schemeClr val="bg1"/>
                </a:solidFill>
                <a:latin typeface="Algerian" panose="04020705040A02060702" pitchFamily="82" charset="0"/>
              </a:rPr>
              <a:t>Ilkinji demir ýollar</a:t>
            </a:r>
            <a:endParaRPr lang="ru-RU" sz="3200" dirty="0">
              <a:solidFill>
                <a:schemeClr val="bg1"/>
              </a:solidFill>
            </a:endParaRPr>
          </a:p>
        </p:txBody>
      </p:sp>
      <p:sp>
        <p:nvSpPr>
          <p:cNvPr id="5" name="Прямоугольник 4"/>
          <p:cNvSpPr/>
          <p:nvPr/>
        </p:nvSpPr>
        <p:spPr>
          <a:xfrm>
            <a:off x="496390" y="892628"/>
            <a:ext cx="3082834" cy="5699759"/>
          </a:xfrm>
          <a:prstGeom prst="rect">
            <a:avLst/>
          </a:prstGeom>
          <a:solidFill>
            <a:srgbClr val="C0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k-TM" sz="2400" dirty="0" smtClean="0">
                <a:solidFill>
                  <a:schemeClr val="tx1"/>
                </a:solidFill>
                <a:latin typeface="Bauhaus 93" panose="04030905020B02020C02" pitchFamily="82" charset="0"/>
              </a:rPr>
              <a:t>1827</a:t>
            </a:r>
          </a:p>
          <a:p>
            <a:pPr algn="ctr"/>
            <a:r>
              <a:rPr lang="tk-TM" sz="2400" dirty="0" smtClean="0">
                <a:solidFill>
                  <a:schemeClr val="tx1"/>
                </a:solidFill>
                <a:latin typeface="Bauhaus 93" panose="04030905020B02020C02" pitchFamily="82" charset="0"/>
              </a:rPr>
              <a:t>1830</a:t>
            </a:r>
          </a:p>
          <a:p>
            <a:pPr algn="ctr"/>
            <a:r>
              <a:rPr lang="tk-TM" sz="2400" dirty="0" smtClean="0">
                <a:solidFill>
                  <a:schemeClr val="tx1"/>
                </a:solidFill>
                <a:latin typeface="Bauhaus 93" panose="04030905020B02020C02" pitchFamily="82" charset="0"/>
              </a:rPr>
              <a:t>1833</a:t>
            </a:r>
          </a:p>
          <a:p>
            <a:pPr algn="ctr"/>
            <a:r>
              <a:rPr lang="tk-TM" sz="2400" dirty="0" smtClean="0">
                <a:solidFill>
                  <a:schemeClr val="tx1"/>
                </a:solidFill>
                <a:latin typeface="Bauhaus 93" panose="04030905020B02020C02" pitchFamily="82" charset="0"/>
              </a:rPr>
              <a:t>1835</a:t>
            </a:r>
          </a:p>
          <a:p>
            <a:pPr algn="ctr"/>
            <a:r>
              <a:rPr lang="tk-TM" sz="2400" dirty="0" smtClean="0">
                <a:solidFill>
                  <a:schemeClr val="tx1"/>
                </a:solidFill>
                <a:latin typeface="Bauhaus 93" panose="04030905020B02020C02" pitchFamily="82" charset="0"/>
              </a:rPr>
              <a:t>1835</a:t>
            </a:r>
          </a:p>
          <a:p>
            <a:pPr algn="ctr"/>
            <a:r>
              <a:rPr lang="tk-TM" sz="2400" dirty="0" smtClean="0">
                <a:solidFill>
                  <a:schemeClr val="tx1"/>
                </a:solidFill>
                <a:latin typeface="Bauhaus 93" panose="04030905020B02020C02" pitchFamily="82" charset="0"/>
              </a:rPr>
              <a:t>1837</a:t>
            </a:r>
          </a:p>
          <a:p>
            <a:pPr algn="ctr"/>
            <a:r>
              <a:rPr lang="tk-TM" sz="2400" dirty="0" smtClean="0">
                <a:solidFill>
                  <a:schemeClr val="tx1"/>
                </a:solidFill>
                <a:latin typeface="Bauhaus 93" panose="04030905020B02020C02" pitchFamily="82" charset="0"/>
              </a:rPr>
              <a:t>1838</a:t>
            </a:r>
          </a:p>
          <a:p>
            <a:pPr algn="ctr"/>
            <a:r>
              <a:rPr lang="tk-TM" sz="2400" dirty="0" smtClean="0">
                <a:solidFill>
                  <a:schemeClr val="tx1"/>
                </a:solidFill>
                <a:latin typeface="Bauhaus 93" panose="04030905020B02020C02" pitchFamily="82" charset="0"/>
              </a:rPr>
              <a:t>1839</a:t>
            </a:r>
          </a:p>
          <a:p>
            <a:pPr algn="ctr"/>
            <a:r>
              <a:rPr lang="tk-TM" sz="2400" dirty="0" smtClean="0">
                <a:solidFill>
                  <a:schemeClr val="tx1"/>
                </a:solidFill>
                <a:latin typeface="Bauhaus 93" panose="04030905020B02020C02" pitchFamily="82" charset="0"/>
              </a:rPr>
              <a:t>1839</a:t>
            </a:r>
          </a:p>
          <a:p>
            <a:pPr algn="ctr"/>
            <a:r>
              <a:rPr lang="tk-TM" sz="2400" dirty="0" smtClean="0">
                <a:solidFill>
                  <a:schemeClr val="tx1"/>
                </a:solidFill>
                <a:latin typeface="Bauhaus 93" panose="04030905020B02020C02" pitchFamily="82" charset="0"/>
              </a:rPr>
              <a:t>1846</a:t>
            </a:r>
          </a:p>
          <a:p>
            <a:pPr algn="ctr"/>
            <a:r>
              <a:rPr lang="tk-TM" sz="2400" dirty="0" smtClean="0">
                <a:solidFill>
                  <a:schemeClr val="tx1"/>
                </a:solidFill>
                <a:latin typeface="Bauhaus 93" panose="04030905020B02020C02" pitchFamily="82" charset="0"/>
              </a:rPr>
              <a:t>1848</a:t>
            </a:r>
          </a:p>
          <a:p>
            <a:pPr algn="ctr"/>
            <a:r>
              <a:rPr lang="tk-TM" sz="2400" dirty="0" smtClean="0">
                <a:solidFill>
                  <a:schemeClr val="tx1"/>
                </a:solidFill>
                <a:latin typeface="Bauhaus 93" panose="04030905020B02020C02" pitchFamily="82" charset="0"/>
              </a:rPr>
              <a:t>1888</a:t>
            </a:r>
          </a:p>
          <a:p>
            <a:pPr algn="ctr"/>
            <a:r>
              <a:rPr lang="tk-TM" sz="2400" dirty="0" smtClean="0">
                <a:solidFill>
                  <a:schemeClr val="tx1"/>
                </a:solidFill>
                <a:latin typeface="Bauhaus 93" panose="04030905020B02020C02" pitchFamily="82" charset="0"/>
              </a:rPr>
              <a:t>1897</a:t>
            </a:r>
            <a:endParaRPr lang="ru-RU" sz="2400" dirty="0">
              <a:solidFill>
                <a:schemeClr val="tx1"/>
              </a:solidFill>
            </a:endParaRPr>
          </a:p>
        </p:txBody>
      </p:sp>
      <p:sp>
        <p:nvSpPr>
          <p:cNvPr id="6" name="Прямоугольник 5"/>
          <p:cNvSpPr/>
          <p:nvPr/>
        </p:nvSpPr>
        <p:spPr>
          <a:xfrm>
            <a:off x="3579224" y="892629"/>
            <a:ext cx="2325188" cy="5699759"/>
          </a:xfrm>
          <a:prstGeom prst="rect">
            <a:avLst/>
          </a:prstGeom>
          <a:solidFill>
            <a:srgbClr val="C0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k-TM" sz="2300" dirty="0" smtClean="0">
                <a:solidFill>
                  <a:schemeClr val="tx1"/>
                </a:solidFill>
                <a:latin typeface="Bauhaus 93" panose="04030905020B02020C02" pitchFamily="82" charset="0"/>
              </a:rPr>
              <a:t>Beýik-Britaniýa</a:t>
            </a:r>
          </a:p>
          <a:p>
            <a:pPr algn="ctr"/>
            <a:r>
              <a:rPr lang="tk-TM" sz="2300" dirty="0" smtClean="0">
                <a:solidFill>
                  <a:schemeClr val="tx1"/>
                </a:solidFill>
                <a:latin typeface="Bauhaus 93" panose="04030905020B02020C02" pitchFamily="82" charset="0"/>
              </a:rPr>
              <a:t>ABŞ</a:t>
            </a:r>
          </a:p>
          <a:p>
            <a:pPr algn="ctr"/>
            <a:r>
              <a:rPr lang="tk-TM" sz="2300" dirty="0" smtClean="0">
                <a:solidFill>
                  <a:schemeClr val="tx1"/>
                </a:solidFill>
                <a:latin typeface="Bauhaus 93" panose="04030905020B02020C02" pitchFamily="82" charset="0"/>
              </a:rPr>
              <a:t>Fransiýa</a:t>
            </a:r>
          </a:p>
          <a:p>
            <a:pPr algn="ctr"/>
            <a:r>
              <a:rPr lang="tk-TM" sz="2300" dirty="0" smtClean="0">
                <a:solidFill>
                  <a:schemeClr val="tx1"/>
                </a:solidFill>
                <a:latin typeface="Bauhaus 93" panose="04030905020B02020C02" pitchFamily="82" charset="0"/>
              </a:rPr>
              <a:t>Germniýa </a:t>
            </a:r>
          </a:p>
          <a:p>
            <a:pPr algn="ctr"/>
            <a:r>
              <a:rPr lang="tk-TM" sz="2300" dirty="0" smtClean="0">
                <a:solidFill>
                  <a:schemeClr val="tx1"/>
                </a:solidFill>
                <a:latin typeface="Bauhaus 93" panose="04030905020B02020C02" pitchFamily="82" charset="0"/>
              </a:rPr>
              <a:t>Belgiýa</a:t>
            </a:r>
          </a:p>
          <a:p>
            <a:pPr algn="ctr"/>
            <a:r>
              <a:rPr lang="tk-TM" sz="2300" dirty="0" smtClean="0">
                <a:solidFill>
                  <a:schemeClr val="tx1"/>
                </a:solidFill>
                <a:latin typeface="Bauhaus 93" panose="04030905020B02020C02" pitchFamily="82" charset="0"/>
              </a:rPr>
              <a:t>Russiýa</a:t>
            </a:r>
          </a:p>
          <a:p>
            <a:pPr algn="ctr"/>
            <a:r>
              <a:rPr lang="tk-TM" sz="2300" dirty="0" smtClean="0">
                <a:solidFill>
                  <a:schemeClr val="tx1"/>
                </a:solidFill>
                <a:latin typeface="Bauhaus 93" panose="04030905020B02020C02" pitchFamily="82" charset="0"/>
              </a:rPr>
              <a:t>Awstraliýa</a:t>
            </a:r>
          </a:p>
          <a:p>
            <a:pPr algn="ctr"/>
            <a:r>
              <a:rPr lang="tk-TM" sz="2300" dirty="0" smtClean="0">
                <a:solidFill>
                  <a:schemeClr val="tx1"/>
                </a:solidFill>
                <a:latin typeface="Bauhaus 93" panose="04030905020B02020C02" pitchFamily="82" charset="0"/>
              </a:rPr>
              <a:t>Niderlandyr</a:t>
            </a:r>
          </a:p>
          <a:p>
            <a:pPr algn="ctr"/>
            <a:r>
              <a:rPr lang="tk-TM" sz="2300" dirty="0" smtClean="0">
                <a:solidFill>
                  <a:schemeClr val="tx1"/>
                </a:solidFill>
                <a:latin typeface="Bauhaus 93" panose="04030905020B02020C02" pitchFamily="82" charset="0"/>
              </a:rPr>
              <a:t>Italiýa</a:t>
            </a:r>
          </a:p>
          <a:p>
            <a:pPr algn="ctr"/>
            <a:r>
              <a:rPr lang="tk-TM" sz="2300" dirty="0" smtClean="0">
                <a:solidFill>
                  <a:schemeClr val="tx1"/>
                </a:solidFill>
                <a:latin typeface="Bauhaus 93" panose="04030905020B02020C02" pitchFamily="82" charset="0"/>
              </a:rPr>
              <a:t>Wengriýa</a:t>
            </a:r>
          </a:p>
          <a:p>
            <a:pPr algn="ctr"/>
            <a:r>
              <a:rPr lang="tk-TM" sz="2300" dirty="0" smtClean="0">
                <a:solidFill>
                  <a:schemeClr val="tx1"/>
                </a:solidFill>
                <a:latin typeface="Bauhaus 93" panose="04030905020B02020C02" pitchFamily="82" charset="0"/>
              </a:rPr>
              <a:t>Ispaniýa</a:t>
            </a:r>
          </a:p>
          <a:p>
            <a:pPr algn="ctr"/>
            <a:r>
              <a:rPr lang="tk-TM" sz="2300" dirty="0" smtClean="0">
                <a:solidFill>
                  <a:schemeClr val="tx1"/>
                </a:solidFill>
                <a:latin typeface="Bauhaus 93" panose="04030905020B02020C02" pitchFamily="82" charset="0"/>
              </a:rPr>
              <a:t>Türkmenistan</a:t>
            </a:r>
          </a:p>
          <a:p>
            <a:pPr algn="ctr"/>
            <a:r>
              <a:rPr lang="tk-TM" sz="2300" dirty="0" smtClean="0">
                <a:solidFill>
                  <a:schemeClr val="tx1"/>
                </a:solidFill>
                <a:latin typeface="Bauhaus 93" panose="04030905020B02020C02" pitchFamily="82" charset="0"/>
              </a:rPr>
              <a:t>Türkmenistan</a:t>
            </a:r>
          </a:p>
          <a:p>
            <a:pPr algn="ctr"/>
            <a:endParaRPr lang="ru-RU" dirty="0">
              <a:solidFill>
                <a:schemeClr val="tx1"/>
              </a:solidFill>
            </a:endParaRPr>
          </a:p>
        </p:txBody>
      </p:sp>
      <p:sp>
        <p:nvSpPr>
          <p:cNvPr id="7" name="Прямоугольник 6"/>
          <p:cNvSpPr/>
          <p:nvPr/>
        </p:nvSpPr>
        <p:spPr>
          <a:xfrm>
            <a:off x="5773784" y="892629"/>
            <a:ext cx="2778035" cy="5699759"/>
          </a:xfrm>
          <a:prstGeom prst="rect">
            <a:avLst/>
          </a:prstGeom>
          <a:solidFill>
            <a:srgbClr val="C0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k-TM" sz="2000" dirty="0" smtClean="0">
                <a:solidFill>
                  <a:schemeClr val="tx1"/>
                </a:solidFill>
                <a:latin typeface="Bauhaus 93" panose="04030905020B02020C02" pitchFamily="82" charset="0"/>
              </a:rPr>
              <a:t>Stefo-Darlington</a:t>
            </a:r>
          </a:p>
          <a:p>
            <a:pPr algn="ctr"/>
            <a:r>
              <a:rPr lang="tk-TM" sz="2000" dirty="0" smtClean="0">
                <a:solidFill>
                  <a:schemeClr val="tx1"/>
                </a:solidFill>
                <a:latin typeface="Bauhaus 93" panose="04030905020B02020C02" pitchFamily="82" charset="0"/>
              </a:rPr>
              <a:t>Çariston-Augosta</a:t>
            </a:r>
          </a:p>
          <a:p>
            <a:pPr algn="ctr"/>
            <a:r>
              <a:rPr lang="tk-TM" sz="2000" dirty="0" smtClean="0">
                <a:solidFill>
                  <a:schemeClr val="tx1"/>
                </a:solidFill>
                <a:latin typeface="Bauhaus 93" panose="04030905020B02020C02" pitchFamily="82" charset="0"/>
              </a:rPr>
              <a:t>Sent-Etýen-Lion</a:t>
            </a:r>
          </a:p>
          <a:p>
            <a:pPr algn="ctr"/>
            <a:r>
              <a:rPr lang="tk-TM" sz="2000" dirty="0" smtClean="0">
                <a:solidFill>
                  <a:schemeClr val="tx1"/>
                </a:solidFill>
                <a:latin typeface="Bauhaus 93" panose="04030905020B02020C02" pitchFamily="82" charset="0"/>
              </a:rPr>
              <a:t>Nýunburg-Fýurt</a:t>
            </a:r>
          </a:p>
          <a:p>
            <a:pPr algn="ctr"/>
            <a:r>
              <a:rPr lang="tk-TM" sz="2000" dirty="0" smtClean="0">
                <a:solidFill>
                  <a:schemeClr val="tx1"/>
                </a:solidFill>
                <a:latin typeface="Bauhaus 93" panose="04030905020B02020C02" pitchFamily="82" charset="0"/>
              </a:rPr>
              <a:t>Brýussel-Mehun</a:t>
            </a:r>
          </a:p>
          <a:p>
            <a:pPr algn="ctr"/>
            <a:r>
              <a:rPr lang="tk-TM" sz="2000" dirty="0" smtClean="0">
                <a:solidFill>
                  <a:schemeClr val="tx1"/>
                </a:solidFill>
                <a:latin typeface="Bauhaus 93" panose="04030905020B02020C02" pitchFamily="82" charset="0"/>
              </a:rPr>
              <a:t>Peterburg-Pawlowsk</a:t>
            </a:r>
          </a:p>
          <a:p>
            <a:pPr algn="ctr"/>
            <a:r>
              <a:rPr lang="tk-TM" sz="2000" dirty="0" smtClean="0">
                <a:solidFill>
                  <a:schemeClr val="tx1"/>
                </a:solidFill>
                <a:latin typeface="Bauhaus 93" panose="04030905020B02020C02" pitchFamily="82" charset="0"/>
              </a:rPr>
              <a:t>Flopisdorf-Bagram</a:t>
            </a:r>
          </a:p>
          <a:p>
            <a:pPr algn="ctr"/>
            <a:r>
              <a:rPr lang="tk-TM" sz="2000" dirty="0" smtClean="0">
                <a:solidFill>
                  <a:schemeClr val="tx1"/>
                </a:solidFill>
                <a:latin typeface="Bauhaus 93" panose="04030905020B02020C02" pitchFamily="82" charset="0"/>
              </a:rPr>
              <a:t>Amsterdam-Gaaplam</a:t>
            </a:r>
          </a:p>
          <a:p>
            <a:pPr algn="ctr"/>
            <a:r>
              <a:rPr lang="tk-TM" sz="2000" dirty="0" smtClean="0">
                <a:solidFill>
                  <a:schemeClr val="tx1"/>
                </a:solidFill>
                <a:latin typeface="Bauhaus 93" panose="04030905020B02020C02" pitchFamily="82" charset="0"/>
              </a:rPr>
              <a:t>Neapol-Portisi</a:t>
            </a:r>
          </a:p>
          <a:p>
            <a:pPr algn="ctr"/>
            <a:r>
              <a:rPr lang="tk-TM" sz="2000" dirty="0" smtClean="0">
                <a:solidFill>
                  <a:schemeClr val="tx1"/>
                </a:solidFill>
                <a:latin typeface="Bauhaus 93" panose="04030905020B02020C02" pitchFamily="82" charset="0"/>
              </a:rPr>
              <a:t>Peşt-Baýtun</a:t>
            </a:r>
          </a:p>
          <a:p>
            <a:pPr algn="ctr"/>
            <a:r>
              <a:rPr lang="tk-TM" sz="2000" dirty="0" smtClean="0">
                <a:solidFill>
                  <a:schemeClr val="tx1"/>
                </a:solidFill>
                <a:latin typeface="Bauhaus 93" panose="04030905020B02020C02" pitchFamily="82" charset="0"/>
              </a:rPr>
              <a:t>Barselona-Mataro</a:t>
            </a:r>
          </a:p>
          <a:p>
            <a:pPr algn="ctr"/>
            <a:r>
              <a:rPr lang="tk-TM" sz="2000" dirty="0" smtClean="0">
                <a:solidFill>
                  <a:schemeClr val="tx1"/>
                </a:solidFill>
                <a:latin typeface="Bauhaus 93" panose="04030905020B02020C02" pitchFamily="82" charset="0"/>
              </a:rPr>
              <a:t>Türkmenbaşy-Jebel</a:t>
            </a:r>
          </a:p>
          <a:p>
            <a:pPr algn="ctr"/>
            <a:r>
              <a:rPr lang="tk-TM" sz="2000" dirty="0" smtClean="0">
                <a:solidFill>
                  <a:schemeClr val="tx1"/>
                </a:solidFill>
                <a:latin typeface="Bauhaus 93" panose="04030905020B02020C02" pitchFamily="82" charset="0"/>
              </a:rPr>
              <a:t>Türkmanbaşy-Türkmenabat</a:t>
            </a:r>
            <a:endParaRPr lang="ru-RU" sz="2000" dirty="0">
              <a:solidFill>
                <a:schemeClr val="tx1"/>
              </a:solidFill>
            </a:endParaRPr>
          </a:p>
        </p:txBody>
      </p:sp>
      <p:sp>
        <p:nvSpPr>
          <p:cNvPr id="8" name="Прямоугольник 7"/>
          <p:cNvSpPr/>
          <p:nvPr/>
        </p:nvSpPr>
        <p:spPr>
          <a:xfrm>
            <a:off x="8499566" y="892629"/>
            <a:ext cx="3204753" cy="5699759"/>
          </a:xfrm>
          <a:prstGeom prst="rect">
            <a:avLst/>
          </a:prstGeom>
          <a:solidFill>
            <a:srgbClr val="C0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k-TM" sz="2400" dirty="0" smtClean="0">
                <a:solidFill>
                  <a:schemeClr val="tx1"/>
                </a:solidFill>
                <a:latin typeface="Bauhaus 93" panose="04030905020B02020C02" pitchFamily="82" charset="0"/>
              </a:rPr>
              <a:t>21</a:t>
            </a:r>
          </a:p>
          <a:p>
            <a:pPr algn="ctr"/>
            <a:r>
              <a:rPr lang="tk-TM" sz="2400" dirty="0" smtClean="0">
                <a:solidFill>
                  <a:schemeClr val="tx1"/>
                </a:solidFill>
                <a:latin typeface="Bauhaus 93" panose="04030905020B02020C02" pitchFamily="82" charset="0"/>
              </a:rPr>
              <a:t>64</a:t>
            </a:r>
          </a:p>
          <a:p>
            <a:pPr algn="ctr"/>
            <a:r>
              <a:rPr lang="tk-TM" sz="2400" dirty="0" smtClean="0">
                <a:solidFill>
                  <a:schemeClr val="tx1"/>
                </a:solidFill>
                <a:latin typeface="Bauhaus 93" panose="04030905020B02020C02" pitchFamily="82" charset="0"/>
              </a:rPr>
              <a:t>58</a:t>
            </a:r>
          </a:p>
          <a:p>
            <a:pPr algn="ctr"/>
            <a:r>
              <a:rPr lang="tk-TM" sz="2400" dirty="0" smtClean="0">
                <a:solidFill>
                  <a:schemeClr val="tx1"/>
                </a:solidFill>
                <a:latin typeface="Bauhaus 93" panose="04030905020B02020C02" pitchFamily="82" charset="0"/>
              </a:rPr>
              <a:t>7</a:t>
            </a:r>
          </a:p>
          <a:p>
            <a:pPr algn="ctr"/>
            <a:r>
              <a:rPr lang="tk-TM" sz="2400" dirty="0" smtClean="0">
                <a:solidFill>
                  <a:schemeClr val="tx1"/>
                </a:solidFill>
                <a:latin typeface="Bauhaus 93" panose="04030905020B02020C02" pitchFamily="82" charset="0"/>
              </a:rPr>
              <a:t>20</a:t>
            </a:r>
          </a:p>
          <a:p>
            <a:pPr algn="ctr"/>
            <a:r>
              <a:rPr lang="tk-TM" sz="2400" dirty="0" smtClean="0">
                <a:solidFill>
                  <a:schemeClr val="tx1"/>
                </a:solidFill>
                <a:latin typeface="Bauhaus 93" panose="04030905020B02020C02" pitchFamily="82" charset="0"/>
              </a:rPr>
              <a:t>27</a:t>
            </a:r>
          </a:p>
          <a:p>
            <a:pPr algn="ctr"/>
            <a:r>
              <a:rPr lang="tk-TM" sz="2400" dirty="0" smtClean="0">
                <a:solidFill>
                  <a:schemeClr val="tx1"/>
                </a:solidFill>
                <a:latin typeface="Bauhaus 93" panose="04030905020B02020C02" pitchFamily="82" charset="0"/>
              </a:rPr>
              <a:t>19</a:t>
            </a:r>
          </a:p>
          <a:p>
            <a:pPr algn="ctr"/>
            <a:r>
              <a:rPr lang="tk-TM" sz="2400" dirty="0" smtClean="0">
                <a:solidFill>
                  <a:schemeClr val="tx1"/>
                </a:solidFill>
                <a:latin typeface="Bauhaus 93" panose="04030905020B02020C02" pitchFamily="82" charset="0"/>
              </a:rPr>
              <a:t>17</a:t>
            </a:r>
          </a:p>
          <a:p>
            <a:pPr algn="ctr"/>
            <a:r>
              <a:rPr lang="tk-TM" sz="2400" dirty="0" smtClean="0">
                <a:solidFill>
                  <a:schemeClr val="tx1"/>
                </a:solidFill>
                <a:latin typeface="Bauhaus 93" panose="04030905020B02020C02" pitchFamily="82" charset="0"/>
              </a:rPr>
              <a:t>68</a:t>
            </a:r>
          </a:p>
          <a:p>
            <a:pPr algn="ctr"/>
            <a:r>
              <a:rPr lang="tk-TM" sz="2400" dirty="0" smtClean="0">
                <a:solidFill>
                  <a:schemeClr val="tx1"/>
                </a:solidFill>
                <a:latin typeface="Bauhaus 93" panose="04030905020B02020C02" pitchFamily="82" charset="0"/>
              </a:rPr>
              <a:t>22</a:t>
            </a:r>
          </a:p>
          <a:p>
            <a:pPr algn="ctr"/>
            <a:r>
              <a:rPr lang="tk-TM" sz="2400" dirty="0" smtClean="0">
                <a:solidFill>
                  <a:schemeClr val="tx1"/>
                </a:solidFill>
                <a:latin typeface="Bauhaus 93" panose="04030905020B02020C02" pitchFamily="82" charset="0"/>
              </a:rPr>
              <a:t>8</a:t>
            </a:r>
          </a:p>
          <a:p>
            <a:pPr algn="ctr"/>
            <a:r>
              <a:rPr lang="tk-TM" sz="2400" dirty="0" smtClean="0">
                <a:solidFill>
                  <a:schemeClr val="tx1"/>
                </a:solidFill>
                <a:latin typeface="Bauhaus 93" panose="04030905020B02020C02" pitchFamily="82" charset="0"/>
              </a:rPr>
              <a:t>67</a:t>
            </a:r>
          </a:p>
          <a:p>
            <a:pPr algn="ctr"/>
            <a:r>
              <a:rPr lang="tk-TM" sz="2400" dirty="0" smtClean="0">
                <a:solidFill>
                  <a:schemeClr val="tx1"/>
                </a:solidFill>
                <a:latin typeface="Bauhaus 93" panose="04030905020B02020C02" pitchFamily="82" charset="0"/>
              </a:rPr>
              <a:t>1025</a:t>
            </a:r>
            <a:endParaRPr lang="ru-RU" sz="2400" dirty="0">
              <a:solidFill>
                <a:schemeClr val="tx1"/>
              </a:solidFill>
            </a:endParaRPr>
          </a:p>
        </p:txBody>
      </p:sp>
    </p:spTree>
    <p:extLst>
      <p:ext uri="{BB962C8B-B14F-4D97-AF65-F5344CB8AC3E}">
        <p14:creationId xmlns:p14="http://schemas.microsoft.com/office/powerpoint/2010/main" val="4281512246"/>
      </p:ext>
    </p:extLst>
  </p:cSld>
  <p:clrMapOvr>
    <a:masterClrMapping/>
  </p:clrMapOvr>
  <mc:AlternateContent xmlns:mc="http://schemas.openxmlformats.org/markup-compatibility/2006" xmlns:p14="http://schemas.microsoft.com/office/powerpoint/2010/main">
    <mc:Choice Requires="p14">
      <p:transition spd="slow" p14:dur="3000">
        <p14:shred/>
      </p:transition>
    </mc:Choice>
    <mc:Fallback xmlns="">
      <p:transition spd="slow">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5463" y="2534195"/>
            <a:ext cx="12104914" cy="4323806"/>
          </a:xfrm>
          <a:prstGeom prst="rect">
            <a:avLst/>
          </a:prstGeom>
        </p:spPr>
      </p:pic>
      <p:sp>
        <p:nvSpPr>
          <p:cNvPr id="5" name="TextBox 4"/>
          <p:cNvSpPr txBox="1"/>
          <p:nvPr/>
        </p:nvSpPr>
        <p:spPr>
          <a:xfrm>
            <a:off x="2473233" y="0"/>
            <a:ext cx="7785463" cy="2308324"/>
          </a:xfrm>
          <a:prstGeom prst="rect">
            <a:avLst/>
          </a:prstGeom>
          <a:noFill/>
        </p:spPr>
        <p:txBody>
          <a:bodyPr wrap="square" rtlCol="0">
            <a:spAutoFit/>
          </a:bodyPr>
          <a:lstStyle/>
          <a:p>
            <a:pPr algn="ctr"/>
            <a:r>
              <a:rPr lang="tk-TM" sz="4800" dirty="0" smtClean="0">
                <a:ln>
                  <a:solidFill>
                    <a:srgbClr val="C00000"/>
                  </a:solidFill>
                </a:ln>
                <a:solidFill>
                  <a:srgbClr val="C00000"/>
                </a:solidFill>
                <a:effectLst>
                  <a:outerShdw blurRad="50800" dist="38100" algn="l" rotWithShape="0">
                    <a:prstClr val="black">
                      <a:alpha val="40000"/>
                    </a:prstClr>
                  </a:outerShdw>
                  <a:reflection blurRad="6350" stA="55000" endA="300" endPos="45500" dir="5400000" sy="-100000" algn="bl" rotWithShape="0"/>
                </a:effectLst>
                <a:latin typeface="Algerian" panose="04020705040A02060702" pitchFamily="82" charset="0"/>
              </a:rPr>
              <a:t>JEMGYÝETÇILIK TRANSPORTYNYŇ NUSGASY</a:t>
            </a:r>
            <a:endParaRPr lang="ru-RU" sz="4800" dirty="0">
              <a:ln>
                <a:solidFill>
                  <a:srgbClr val="C00000"/>
                </a:solidFill>
              </a:ln>
              <a:solidFill>
                <a:srgbClr val="C00000"/>
              </a:solidFill>
              <a:effectLst>
                <a:outerShdw blurRad="50800" dist="38100" algn="l" rotWithShape="0">
                  <a:prstClr val="black">
                    <a:alpha val="40000"/>
                  </a:prstClr>
                </a:outerShdw>
                <a:reflection blurRad="6350" stA="55000" endA="300" endPos="45500" dir="5400000" sy="-100000" algn="bl" rotWithShape="0"/>
              </a:effectLst>
            </a:endParaRPr>
          </a:p>
        </p:txBody>
      </p:sp>
    </p:spTree>
    <p:extLst>
      <p:ext uri="{BB962C8B-B14F-4D97-AF65-F5344CB8AC3E}">
        <p14:creationId xmlns:p14="http://schemas.microsoft.com/office/powerpoint/2010/main" val="75047324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837509" y="600891"/>
            <a:ext cx="9335589" cy="5078313"/>
          </a:xfrm>
          <a:prstGeom prst="rect">
            <a:avLst/>
          </a:prstGeom>
          <a:noFill/>
        </p:spPr>
        <p:txBody>
          <a:bodyPr wrap="square" rtlCol="0">
            <a:spAutoFit/>
          </a:bodyPr>
          <a:lstStyle/>
          <a:p>
            <a:pPr>
              <a:lnSpc>
                <a:spcPct val="150000"/>
              </a:lnSpc>
            </a:pPr>
            <a:r>
              <a:rPr lang="tk-TM" sz="2400" dirty="0" smtClean="0">
                <a:latin typeface="Arial Rounded MT Bold" panose="020F0704030504030204" pitchFamily="34" charset="0"/>
              </a:rPr>
              <a:t>Häzirki wagtda çylşyrymlaşyan şäher infrastrukturasynda yolagçylara tiz we amatly hyzmat etmek üçin köpsanly jemgyýetçilik transport serişdeleriniň görnüşleri bardyr şol jemgyýetçilik transport serişdeleriniň arasynda monorelsler ulanylýar bu transport serişdesi häzirkizaman demir ýollaryna meňzeş bolup onda wagony gatnatmak üçin 2relsa derek 1rels ýerleşdirlendir ilkinji monorelsler 19-njy asyrda oýlanyp tapylýar we olaryň ilkinjisi beyik britaniýada gurulýar häzirki wagtda monorelsler dünýäniň birnäçe şäherlerinde bar </a:t>
            </a:r>
            <a:r>
              <a:rPr lang="ru-RU" sz="2400" dirty="0" smtClean="0"/>
              <a:t>.</a:t>
            </a:r>
            <a:endParaRPr lang="ru-RU" sz="2400" dirty="0"/>
          </a:p>
        </p:txBody>
      </p:sp>
    </p:spTree>
    <p:extLst>
      <p:ext uri="{BB962C8B-B14F-4D97-AF65-F5344CB8AC3E}">
        <p14:creationId xmlns:p14="http://schemas.microsoft.com/office/powerpoint/2010/main" val="356482105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Прямоугольник 5"/>
          <p:cNvSpPr/>
          <p:nvPr/>
        </p:nvSpPr>
        <p:spPr>
          <a:xfrm>
            <a:off x="1286968" y="206718"/>
            <a:ext cx="8902062" cy="461665"/>
          </a:xfrm>
          <a:prstGeom prst="rect">
            <a:avLst/>
          </a:prstGeom>
          <a:noFill/>
        </p:spPr>
        <p:txBody>
          <a:bodyPr wrap="square" lIns="91440" tIns="45720" rIns="91440" bIns="45720">
            <a:spAutoFit/>
          </a:bodyPr>
          <a:lstStyle/>
          <a:p>
            <a:pPr algn="ctr"/>
            <a:r>
              <a:rPr lang="tk-TM" sz="2400" dirty="0" smtClean="0">
                <a:ln w="0"/>
                <a:effectLst>
                  <a:outerShdw blurRad="38100" dist="19050" dir="2700000" algn="tl" rotWithShape="0">
                    <a:schemeClr val="dk1">
                      <a:alpha val="40000"/>
                    </a:schemeClr>
                  </a:outerShdw>
                </a:effectLst>
                <a:latin typeface="Algerian" panose="04020705040A02060702" pitchFamily="82" charset="0"/>
              </a:rPr>
              <a:t>PEÝDALANYLÝAN EDEBIÝATLAR </a:t>
            </a:r>
            <a:endParaRPr lang="ru-RU" sz="2400" b="0" cap="none" spc="0" dirty="0">
              <a:ln w="0"/>
              <a:effectLst>
                <a:outerShdw blurRad="38100" dist="19050" dir="2700000" algn="tl" rotWithShape="0">
                  <a:schemeClr val="dk1">
                    <a:alpha val="40000"/>
                  </a:schemeClr>
                </a:outerShdw>
              </a:effectLst>
            </a:endParaRPr>
          </a:p>
        </p:txBody>
      </p:sp>
      <p:sp>
        <p:nvSpPr>
          <p:cNvPr id="8" name="TextBox 7"/>
          <p:cNvSpPr txBox="1"/>
          <p:nvPr/>
        </p:nvSpPr>
        <p:spPr>
          <a:xfrm>
            <a:off x="2987040" y="1349829"/>
            <a:ext cx="6130835" cy="3623108"/>
          </a:xfrm>
          <a:prstGeom prst="rect">
            <a:avLst/>
          </a:prstGeom>
          <a:noFill/>
        </p:spPr>
        <p:txBody>
          <a:bodyPr wrap="square" rtlCol="0">
            <a:spAutoFit/>
          </a:bodyPr>
          <a:lstStyle/>
          <a:p>
            <a:pPr algn="ctr">
              <a:lnSpc>
                <a:spcPct val="250000"/>
              </a:lnSpc>
            </a:pPr>
            <a:r>
              <a:rPr lang="tk-TM" sz="2400" dirty="0" smtClean="0">
                <a:latin typeface="Algerian" panose="04020705040A02060702" pitchFamily="82" charset="0"/>
              </a:rPr>
              <a:t>1; ULAGYŇ UMUMY KURSYNYŇ UMUMY GOLLANMAMYZ</a:t>
            </a:r>
            <a:r>
              <a:rPr lang="ru-RU" sz="2400" dirty="0" smtClean="0"/>
              <a:t>(2020)</a:t>
            </a:r>
            <a:endParaRPr lang="tk-TM" sz="2400" dirty="0" smtClean="0">
              <a:latin typeface="Algerian" panose="04020705040A02060702" pitchFamily="82" charset="0"/>
            </a:endParaRPr>
          </a:p>
          <a:p>
            <a:pPr algn="ctr">
              <a:lnSpc>
                <a:spcPct val="250000"/>
              </a:lnSpc>
            </a:pPr>
            <a:r>
              <a:rPr lang="tk-TM" sz="2400" dirty="0" smtClean="0">
                <a:latin typeface="Algerian" panose="04020705040A02060702" pitchFamily="82" charset="0"/>
              </a:rPr>
              <a:t>2;TÜRKMEN PORTAL</a:t>
            </a:r>
          </a:p>
          <a:p>
            <a:pPr algn="ctr">
              <a:lnSpc>
                <a:spcPct val="250000"/>
              </a:lnSpc>
            </a:pPr>
            <a:r>
              <a:rPr lang="tk-TM" sz="2400" dirty="0" smtClean="0">
                <a:latin typeface="Algerian" panose="04020705040A02060702" pitchFamily="82" charset="0"/>
              </a:rPr>
              <a:t>3;TÜRKMENIŇ ÝÜPEK ÝOLY GAZETI </a:t>
            </a:r>
            <a:endParaRPr lang="ru-RU" sz="2400" dirty="0"/>
          </a:p>
        </p:txBody>
      </p:sp>
    </p:spTree>
    <p:extLst>
      <p:ext uri="{BB962C8B-B14F-4D97-AF65-F5344CB8AC3E}">
        <p14:creationId xmlns:p14="http://schemas.microsoft.com/office/powerpoint/2010/main" val="340125308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Горизонтальный свиток 3"/>
          <p:cNvSpPr/>
          <p:nvPr/>
        </p:nvSpPr>
        <p:spPr>
          <a:xfrm>
            <a:off x="2525486" y="261259"/>
            <a:ext cx="9326880" cy="5556068"/>
          </a:xfrm>
          <a:prstGeom prst="horizontalScroll">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tk-TM" sz="4800" dirty="0" smtClean="0">
                <a:ln>
                  <a:solidFill>
                    <a:schemeClr val="tx1">
                      <a:lumMod val="95000"/>
                      <a:lumOff val="5000"/>
                    </a:schemeClr>
                  </a:solidFill>
                </a:ln>
                <a:effectLst>
                  <a:glow rad="63500">
                    <a:schemeClr val="accent2">
                      <a:satMod val="175000"/>
                      <a:alpha val="40000"/>
                    </a:schemeClr>
                  </a:glow>
                  <a:reflection blurRad="6350" stA="50000" endA="300" endPos="50000" dist="29997" dir="5400000" sy="-100000" algn="bl" rotWithShape="0"/>
                </a:effectLst>
                <a:latin typeface="Algerian" panose="04020705040A02060702" pitchFamily="82" charset="0"/>
              </a:rPr>
              <a:t>ÜNS BERIP SYNLANYŇYZ ÜÇIN SAG BOLUŇ!</a:t>
            </a:r>
            <a:endParaRPr lang="ru-RU" sz="4800" dirty="0">
              <a:ln>
                <a:solidFill>
                  <a:schemeClr val="tx1">
                    <a:lumMod val="95000"/>
                    <a:lumOff val="5000"/>
                  </a:schemeClr>
                </a:solidFill>
              </a:ln>
              <a:effectLst>
                <a:glow rad="63500">
                  <a:schemeClr val="accent2">
                    <a:satMod val="175000"/>
                    <a:alpha val="40000"/>
                  </a:schemeClr>
                </a:glow>
                <a:reflection blurRad="6350" stA="50000" endA="300" endPos="50000" dist="29997" dir="5400000" sy="-100000" algn="bl" rotWithShape="0"/>
              </a:effectLst>
            </a:endParaRPr>
          </a:p>
        </p:txBody>
      </p:sp>
    </p:spTree>
    <p:extLst>
      <p:ext uri="{BB962C8B-B14F-4D97-AF65-F5344CB8AC3E}">
        <p14:creationId xmlns:p14="http://schemas.microsoft.com/office/powerpoint/2010/main" val="3590837082"/>
      </p:ext>
    </p:extLst>
  </p:cSld>
  <p:clrMapOvr>
    <a:masterClrMapping/>
  </p:clrMapOvr>
</p:sld>
</file>

<file path=ppt/theme/theme1.xml><?xml version="1.0" encoding="utf-8"?>
<a:theme xmlns:a="http://schemas.openxmlformats.org/drawingml/2006/main" name="Легкий дым">
  <a:themeElements>
    <a:clrScheme name="Легкий дым">
      <a:dk1>
        <a:sysClr val="windowText" lastClr="000000"/>
      </a:dk1>
      <a:lt1>
        <a:sysClr val="window" lastClr="FFFFFF"/>
      </a:lt1>
      <a:dk2>
        <a:srgbClr val="647252"/>
      </a:dk2>
      <a:lt2>
        <a:srgbClr val="EAE8CF"/>
      </a:lt2>
      <a:accent1>
        <a:srgbClr val="E78712"/>
      </a:accent1>
      <a:accent2>
        <a:srgbClr val="B73C26"/>
      </a:accent2>
      <a:accent3>
        <a:srgbClr val="865331"/>
      </a:accent3>
      <a:accent4>
        <a:srgbClr val="B38648"/>
      </a:accent4>
      <a:accent5>
        <a:srgbClr val="BBB473"/>
      </a:accent5>
      <a:accent6>
        <a:srgbClr val="849276"/>
      </a:accent6>
      <a:hlink>
        <a:srgbClr val="FDAB2A"/>
      </a:hlink>
      <a:folHlink>
        <a:srgbClr val="CCB182"/>
      </a:folHlink>
    </a:clrScheme>
    <a:fontScheme name="Легкий дым">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Легкий дым">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54F6613E-5ED7-40ED-90A8-F639BE712C0E}"/>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Wisp</Template>
  <TotalTime>187</TotalTime>
  <Words>390</Words>
  <Application>Microsoft Office PowerPoint</Application>
  <PresentationFormat>Широкоэкранный</PresentationFormat>
  <Paragraphs>88</Paragraphs>
  <Slides>14</Slides>
  <Notes>0</Notes>
  <HiddenSlides>0</HiddenSlides>
  <MMClips>0</MMClips>
  <ScaleCrop>false</ScaleCrop>
  <HeadingPairs>
    <vt:vector size="6" baseType="variant">
      <vt:variant>
        <vt:lpstr>Использованные шрифты</vt:lpstr>
      </vt:variant>
      <vt:variant>
        <vt:i4>10</vt:i4>
      </vt:variant>
      <vt:variant>
        <vt:lpstr>Тема</vt:lpstr>
      </vt:variant>
      <vt:variant>
        <vt:i4>1</vt:i4>
      </vt:variant>
      <vt:variant>
        <vt:lpstr>Заголовки слайдов</vt:lpstr>
      </vt:variant>
      <vt:variant>
        <vt:i4>14</vt:i4>
      </vt:variant>
    </vt:vector>
  </HeadingPairs>
  <TitlesOfParts>
    <vt:vector size="25" baseType="lpstr">
      <vt:lpstr>Algerian</vt:lpstr>
      <vt:lpstr>Arial</vt:lpstr>
      <vt:lpstr>Arial Black</vt:lpstr>
      <vt:lpstr>Arial Rounded MT Bold</vt:lpstr>
      <vt:lpstr>Bauhaus 93</vt:lpstr>
      <vt:lpstr>Book Antiqua</vt:lpstr>
      <vt:lpstr>Calibri</vt:lpstr>
      <vt:lpstr>Century Gothic</vt:lpstr>
      <vt:lpstr>Copperplate Gothic Light</vt:lpstr>
      <vt:lpstr>Wingdings 3</vt:lpstr>
      <vt:lpstr>Легкий дым</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Lenovo</dc:creator>
  <cp:lastModifiedBy>Lenovo</cp:lastModifiedBy>
  <cp:revision>19</cp:revision>
  <dcterms:created xsi:type="dcterms:W3CDTF">2022-01-12T19:43:16Z</dcterms:created>
  <dcterms:modified xsi:type="dcterms:W3CDTF">2022-01-13T19:08:06Z</dcterms:modified>
</cp:coreProperties>
</file>