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21"/>
  </p:notesMasterIdLst>
  <p:sldIdLst>
    <p:sldId id="321" r:id="rId4"/>
    <p:sldId id="351" r:id="rId5"/>
    <p:sldId id="320" r:id="rId6"/>
    <p:sldId id="352" r:id="rId7"/>
    <p:sldId id="277" r:id="rId8"/>
    <p:sldId id="276" r:id="rId9"/>
    <p:sldId id="289" r:id="rId10"/>
    <p:sldId id="258" r:id="rId11"/>
    <p:sldId id="297" r:id="rId12"/>
    <p:sldId id="326" r:id="rId13"/>
    <p:sldId id="290" r:id="rId14"/>
    <p:sldId id="279" r:id="rId15"/>
    <p:sldId id="353" r:id="rId16"/>
    <p:sldId id="291" r:id="rId17"/>
    <p:sldId id="281" r:id="rId18"/>
    <p:sldId id="298" r:id="rId19"/>
    <p:sldId id="35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8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4.wdp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55781" y="160415"/>
              <a:ext cx="6480720" cy="11506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ru-RU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№</a:t>
              </a:r>
              <a:r>
                <a:rPr lang="tk-TM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tk-TM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.1. 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Gaz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basgançagynyň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nazaryýeti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161378" y="1665364"/>
            <a:ext cx="8797390" cy="4569070"/>
            <a:chOff x="155171" y="1710077"/>
            <a:chExt cx="8797390" cy="456907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55171" y="1710077"/>
              <a:ext cx="879739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.1.</a:t>
              </a:r>
              <a:r>
                <a:rPr lang="tk-TM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Gaz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shemasy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işleýiş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prinspi</a:t>
              </a:r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17151"/>
              <a:ext cx="8616808" cy="4061996"/>
              <a:chOff x="424890" y="3935039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3935039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64778" y="2718189"/>
              <a:ext cx="837817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Umumy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maglumat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Gaz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shemasy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işleýiş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prinsipi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5898" y="1484784"/>
            <a:ext cx="887686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r>
              <a:rPr lang="en-US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kömegi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ondan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ýylylyk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kinetiki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az-kem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mehaniki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öwrýän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maşyndyr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beýleki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görnüşleri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deňeşdirilende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birnäçe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tapawutlara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eýedir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gurluşyna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ýönekeý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ygtybarly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k-TM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ý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okary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peýdaly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täsir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koeffisiýentli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kiçi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göwrümli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agramly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agregatda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kuwwaty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almaga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mümkinçilik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berýär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tapawutlary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TRD we TWD-de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kompressory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kömekçi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agragatlary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hereketlendirmek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giňden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ulanylmagyna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getirdi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2502630" y="100424"/>
              <a:ext cx="460851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Umumy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maglumat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61499" y="105265"/>
            <a:ext cx="9144000" cy="969318"/>
            <a:chOff x="0" y="155426"/>
            <a:chExt cx="9144000" cy="969318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935596" y="266801"/>
              <a:ext cx="72007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Gaz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shemasy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işleýiş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prinsipi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84110" y="1340768"/>
            <a:ext cx="898181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Awiasiýada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prinsipial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çyzgysy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56-njy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suratda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görkezilen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basgançakly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giňden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apparat (a)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apparat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soosno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ýerleşdirilen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silindriki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obeçaýkalaryň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arasynda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ýerleşdirilen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görnüşindedir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obodynda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ýerleşdirilen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berkidilýär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bölümini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rotaryny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111" y="1052736"/>
            <a:ext cx="88186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kompressorda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gysylan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kamerasynda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gyzdyrylan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geçende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giňelýär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ýetirýär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giňelmeside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ýetirilen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az-kem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mehaniki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öwrülýär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az-kem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energiýany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ösdürmäge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dürli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ýitgileri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ýeňip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geçmäge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harçlanýar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56-njy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suratda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ölçegleri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 –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pilçäniň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beýikligi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turbilanyň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ortaça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diametri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ýagdaýynyň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parametrleriniň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traktyndaky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üýtgeýiş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görkezilendir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29" y="93345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57224" y="2857496"/>
            <a:ext cx="735811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lang="ru-RU" sz="1500" b="1" dirty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934" y="933450"/>
            <a:ext cx="881970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Grafikde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traktynyň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kese-kesigi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bellenilýär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girişinde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 – Z,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çykyşynda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– 1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çykyşynda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– 2.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dürli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kesikdäki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parametrlerine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kesikleriň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belgilenişine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laýyk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indeks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(san)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goýulýar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k-TM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dürli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uçastogynda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ýagdaýynyň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parametrleriniň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üýtgeýişine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mehanizmne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seredeliň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Munyň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lopatkalaryny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gabat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silindriki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tekizliginde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keseris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soňra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tekizlige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ýaýbaňlaşdyrarys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32" name="Группа 31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34" name="Прямоугольник 33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35" name="Рисунок 34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37" name="Рисунок 36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33" name="Прямоугольник 32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31" name="Прямая соединительная линия 30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0273" y="1124744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57-nji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suratda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kese-kesigi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görnüşinde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kesigiň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radiusyndaky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birinjä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görkezilendir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girişinde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ugruna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 m/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dwigateldäki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gysyş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derejesi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kesgitlenýär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eger-de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sowadylmaýan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850-900</a:t>
            </a:r>
            <a:r>
              <a:rPr lang="ru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ᵒ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geçmeýär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1" name="Прямоугольник 10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2" name="Рисунок 11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3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4" name="Рисунок 13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0" name="Прямоугольник 9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8" name="Прямая соединительная линия 7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816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1" y="332656"/>
            <a:ext cx="7704857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Sur.56. 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basgançakly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shemasy</a:t>
            </a:r>
            <a:endParaRPr lang="ru-RU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5949280"/>
            <a:ext cx="3430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apparat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б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016752"/>
            <a:ext cx="3378062" cy="468052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795347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92" y="90872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0066" y="1052736"/>
            <a:ext cx="88186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57-nji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suratdan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görnüşi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Z-Z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kesikden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1-1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daralýan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emelegetirýär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şonyň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uçastokdan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peselmegi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ösmegi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(500-650 m/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ýollanýar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gaçýar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çykyşyndaky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gyrasynyň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kesgitlenýär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düzýär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TRD-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turbinasynda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ortaça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radiusda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22-32ᵒ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deňdir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aýlanýar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şonuň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birlikde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az-kem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çykýan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öwrülýär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68313" y="23448"/>
            <a:ext cx="8590210" cy="727321"/>
            <a:chOff x="166528" y="46949"/>
            <a:chExt cx="8784976" cy="1144905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8" name="Группа 1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20" name="Прямоугольник 1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1" name="Рисунок 20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3" name="Рисунок 22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9" name="Прямоугольник 1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4157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88" y="148478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966" y="908720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hereketlenýän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geçişine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seredeliň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düzüjä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böleliň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ýerden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akymlarynyň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geometriki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tapawutlaryna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kesgitleýär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Aşakdaky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57-nji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suratdan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görnüşi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ululygy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baglydygydyr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turbinalarynda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radiuslarda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300-350 m/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deňdir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24744"/>
            <a:ext cx="4392488" cy="41764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899591" y="332656"/>
            <a:ext cx="7704857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Sur.57. Ggaz turbinada gazyň tizliginiň üç burçlugy</a:t>
            </a:r>
            <a:endParaRPr lang="ru-RU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40570" y="5373216"/>
            <a:ext cx="3430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apparat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б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8605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29" y="980728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0930" y="1001294"/>
            <a:ext cx="87849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Hasaplanan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režimlerde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urguly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girmeginiň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öňüni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gyralarynyň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gabat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gelmelidir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daralýan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kanallary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getirýärler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aralyk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kanallarynyň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geçelgeleriniň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daraldylmagy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aparatlaryňky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degişli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şunlukda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gyrasynyň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kromkasynyň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arasyndaky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burçy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girişdäkiden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kiçidir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 β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k-TM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giňelmesini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şunlukda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ýokarlanýar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temperaturasy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peselýär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8817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38" y="737386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7603" y="1124744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soňundaky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tizlikleriň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wektorlarynyň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jemleri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kesgitlenýär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näçe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pesdigini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bellemek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gerekdir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ýagdaý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giňelmesiniň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netijesinde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eýe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bölegi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aýlamaga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harçlanýandygy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düşündirilýär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apparatlaryň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aýlananda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döreýän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gidrawliki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sürtülme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güýçleriniň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täsiri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bolýarlar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304986" y="91055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4495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29" y="76470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037" y="908720"/>
            <a:ext cx="9001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güýçleriň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täsiredijisi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her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döredýän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güýjidir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pilçelerindäki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güýçleriň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düzüjileri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döredýär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58-nji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suratda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konturyna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paýlanyşy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görkezilendir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piçeleriň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ýüzünde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güberçek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ýüzünde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pes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döreýär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Basyşlaryň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paýlanmagy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üýtgemeginiň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ýokarlanmagy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esasynda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döreýän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pilçä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reaktiw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täsiriň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netijesi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bolupdurýar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pilçelerdäki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güýçleriň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ululygy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tigirde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ugryna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hereketiniň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üýtgemegi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hasaplanyp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biliner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8" name="Группа 1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20" name="Прямоугольник 1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1" name="Рисунок 20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3" name="Рисунок 22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9" name="Прямоугольник 1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1146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700808"/>
            <a:ext cx="882874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93387" y="1484784"/>
                <a:ext cx="9001000" cy="2401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600" dirty="0" smtClean="0"/>
                  <a:t>	</a:t>
                </a:r>
                <a:r>
                  <a:rPr lang="ru-RU" sz="2800" dirty="0"/>
                  <a:t> </a:t>
                </a:r>
                <a:r>
                  <a:rPr lang="ru-RU" sz="28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ru-RU" sz="28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ru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ru-RU" sz="2800" i="1">
                            <a:solidFill>
                              <a:srgbClr val="FF0000"/>
                            </a:solidFill>
                          </a:rPr>
                          <m:t>𝐺</m:t>
                        </m:r>
                      </m:num>
                      <m:den>
                        <m:r>
                          <a:rPr lang="ru-RU" sz="2800" i="1">
                            <a:solidFill>
                              <a:srgbClr val="FF0000"/>
                            </a:solidFill>
                          </a:rPr>
                          <m:t>𝑔</m:t>
                        </m:r>
                      </m:den>
                    </m:f>
                  </m:oMath>
                </a14:m>
                <a:r>
                  <a:rPr lang="ru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∆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ru-RU" sz="28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endParaRPr lang="ru-RU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k-TM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ýerde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∆</a:t>
                </a:r>
                <a:r>
                  <a:rPr lang="ru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∆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ru-RU" sz="28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w</a:t>
                </a:r>
                <a:r>
                  <a:rPr lang="ru-RU" sz="28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ru-RU" sz="28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w</a:t>
                </a:r>
                <a:r>
                  <a:rPr lang="ru-RU" sz="28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cosβ</a:t>
                </a:r>
                <a:r>
                  <a:rPr lang="ru-RU" sz="28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tigiriň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girişindäki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we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çykyşyndaky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otnositel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tizliginiň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aýlaw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düzüjisiniň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jemi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(57-nji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surata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seret</a:t>
                </a:r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7" y="1484784"/>
                <a:ext cx="9001000" cy="2401042"/>
              </a:xfrm>
              <a:prstGeom prst="rect">
                <a:avLst/>
              </a:prstGeom>
              <a:blipFill rotWithShape="1">
                <a:blip r:embed="rId4"/>
                <a:stretch>
                  <a:fillRect l="-1151" r="-1219" b="-55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Группа 13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845647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6247</TotalTime>
  <Words>216</Words>
  <Application>Microsoft Office PowerPoint</Application>
  <PresentationFormat>Экран (4:3)</PresentationFormat>
  <Paragraphs>58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547</cp:revision>
  <dcterms:created xsi:type="dcterms:W3CDTF">2014-03-27T12:19:37Z</dcterms:created>
  <dcterms:modified xsi:type="dcterms:W3CDTF">2018-03-31T07:37:07Z</dcterms:modified>
</cp:coreProperties>
</file>