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14"/>
  </p:notesMasterIdLst>
  <p:sldIdLst>
    <p:sldId id="321" r:id="rId4"/>
    <p:sldId id="351" r:id="rId5"/>
    <p:sldId id="320" r:id="rId6"/>
    <p:sldId id="352" r:id="rId7"/>
    <p:sldId id="277" r:id="rId8"/>
    <p:sldId id="354" r:id="rId9"/>
    <p:sldId id="359" r:id="rId10"/>
    <p:sldId id="276" r:id="rId11"/>
    <p:sldId id="289" r:id="rId12"/>
    <p:sldId id="3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9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375553"/>
              <a:ext cx="6480720" cy="639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4.1.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desgalaryň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çekiji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4.1.3.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Dwigateliň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içiki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traktyna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howany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beriji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ýa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-da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sorujy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gurluşly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goşmaça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ulgamly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GD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70003" y="3401705"/>
              <a:ext cx="8378175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Sesden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ýokary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tizlikdäki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uçarlaryň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dwigatelleriiň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Sesiň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tizligine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çenli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tizlikdäki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uçarlaryň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dwigatelleriiň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566" y="1124744"/>
            <a:ext cx="88768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/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güýçlerini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sowadyp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çözülýändir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Eger-de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şonlukça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hem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ýeňil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bugarýan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gyzgynlygy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özüne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suwuklyklary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spirt,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ammiak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ýöriteleşdirilen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forsunkalar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aşyrýarlar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suwuklyk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gyzgynlygyny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özüne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derejedäni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827584" y="126245"/>
              <a:ext cx="72728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Sesden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ýokary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tizlikdäki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uçarlaryň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dwigatelleriiň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690" y="836712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Bu-da GT-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(P3*) we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yzyndaky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(P4*)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ýokarylandyrýar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(P3*)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ýokarylanmagy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harçlanýandygyny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soňundaky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(P4*)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çaltlanýandygyny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aňladýar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Netijede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TRD-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güýçlendirilmegine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Suwuklyk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ugurda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giňeldiş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derejesiniň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T*)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ýokarlanyp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доли топлива)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möçberiniň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azalmagy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düşündirilýär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aşakdaky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görkezilen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sebäplere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durmuşda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ulanylmaýar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1.Sowukladyjy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suwuklyklaryň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köpdügi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tk-TM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Meselem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25÷30 %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köpeltmek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sowukladyjy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suwugyň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harçlanyşy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harçlanyşyndan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takmynan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5-gezek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köpdür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9380" y="1124744"/>
            <a:ext cx="86851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k-TM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owukladyjynyň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wagtlaýyn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bolýandygy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bugaryp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ýetişmeýändigi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uçarlarda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artykmaç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ätiýaçlyk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suwaldyş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suwuklyklaryny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götermäge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mätäç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mejbur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artykmaç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uzaklyga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1" name="Прямоугольник 10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2" name="Рисунок 11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4" name="Рисунок 13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0" name="Прямоугольник 9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" name="Прямая соединительная линия 7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785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35309"/>
            <a:ext cx="8758973" cy="843943"/>
            <a:chOff x="0" y="135901"/>
            <a:chExt cx="9144000" cy="988843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913230" y="135901"/>
              <a:ext cx="7129669" cy="8294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Sesiň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tizligine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çenli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tizlikdäki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uçarlaryň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dwigatelleriiň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</a:t>
              </a:r>
              <a:r>
                <a:rPr 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7899" y="1196752"/>
            <a:ext cx="8981815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tt-RU" sz="2800" dirty="0"/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poslamagyna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gidrawlik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ätiýaçlygyny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kemçilik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berkligini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gowşadýar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gopmagyna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ýolberýär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Üçünji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manysy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beýgeltmekden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ybaratdyr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sepilende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bugaryp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T3* 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saklamak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maksady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köpeltmegi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410" y="1167299"/>
            <a:ext cx="88186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sz="2800" dirty="0"/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bolmazlygynyň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bir-az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bölümini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ýöriteleşdirilen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aýratyn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eltýärler.Bu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(P3*)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şunluk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getirýär.Bu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durmuşda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ulanylmady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544" y="1268760"/>
            <a:ext cx="8652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Emma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peseldäýjek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(P4*)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sazlaýjy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 оборотов),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↓  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gaçmagyna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bermeýär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Şunluk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meýdanyny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kiçeltmek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20%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güýçlendirilendigini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443218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6570</TotalTime>
  <Words>226</Words>
  <Application>Microsoft Office PowerPoint</Application>
  <PresentationFormat>Экран (4:3)</PresentationFormat>
  <Paragraphs>44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582</cp:revision>
  <dcterms:created xsi:type="dcterms:W3CDTF">2014-03-27T12:19:37Z</dcterms:created>
  <dcterms:modified xsi:type="dcterms:W3CDTF">2018-04-02T09:10:08Z</dcterms:modified>
</cp:coreProperties>
</file>