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3"/>
  </p:notesMasterIdLst>
  <p:sldIdLst>
    <p:sldId id="293" r:id="rId2"/>
    <p:sldId id="309" r:id="rId3"/>
    <p:sldId id="384" r:id="rId4"/>
    <p:sldId id="299" r:id="rId5"/>
    <p:sldId id="310" r:id="rId6"/>
    <p:sldId id="387" r:id="rId7"/>
    <p:sldId id="301" r:id="rId8"/>
    <p:sldId id="362" r:id="rId9"/>
    <p:sldId id="317" r:id="rId10"/>
    <p:sldId id="318" r:id="rId11"/>
    <p:sldId id="291"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69" d="100"/>
          <a:sy n="69" d="100"/>
        </p:scale>
        <p:origin x="5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AA779-C8F3-488A-A02E-3ADC5DDE2DE4}" type="datetimeFigureOut">
              <a:rPr lang="ru-RU" smtClean="0"/>
              <a:t>17.12.2020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FDF4E-BE63-4F0B-B443-34E39AF16E50}" type="slidenum">
              <a:rPr lang="ru-RU" smtClean="0"/>
              <a:t>‹#›</a:t>
            </a:fld>
            <a:endParaRPr lang="ru-RU"/>
          </a:p>
        </p:txBody>
      </p:sp>
    </p:spTree>
    <p:extLst>
      <p:ext uri="{BB962C8B-B14F-4D97-AF65-F5344CB8AC3E}">
        <p14:creationId xmlns:p14="http://schemas.microsoft.com/office/powerpoint/2010/main" val="1468072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17.12.2020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17.12.2020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800200"/>
          </a:xfrm>
        </p:spPr>
        <p:txBody>
          <a:bodyPr>
            <a:normAutofit fontScale="90000"/>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179512" y="1844824"/>
            <a:ext cx="6560807" cy="2304256"/>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a:t>
            </a:r>
            <a:endParaRPr lang="ru-RU" sz="1400" dirty="0" smtClean="0">
              <a:latin typeface="+mj-lt"/>
            </a:endParaRPr>
          </a:p>
          <a:p>
            <a:pPr algn="l"/>
            <a:r>
              <a:rPr lang="ru-RU" sz="1400" dirty="0" smtClean="0">
                <a:latin typeface="+mj-lt"/>
              </a:rPr>
              <a:t>– </a:t>
            </a:r>
            <a:r>
              <a:rPr lang="ru-RU" sz="1400" dirty="0">
                <a:latin typeface="+mj-lt"/>
              </a:rPr>
              <a:t>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a:t>
            </a:r>
            <a:endParaRPr lang="ru-RU" sz="1400" dirty="0">
              <a:latin typeface="+mj-lt"/>
            </a:endParaRPr>
          </a:p>
          <a:p>
            <a:pPr algn="l"/>
            <a:r>
              <a:rPr lang="ru-RU" sz="1400" dirty="0" smtClean="0">
                <a:latin typeface="+mj-lt"/>
              </a:rPr>
              <a:t>М</a:t>
            </a:r>
            <a:r>
              <a:rPr lang="ru-RU" sz="1400" dirty="0">
                <a:latin typeface="+mj-lt"/>
              </a:rPr>
              <a:t>.: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a:t>
            </a:r>
            <a:r>
              <a:rPr lang="ru-RU" sz="1400" dirty="0" smtClean="0">
                <a:latin typeface="+mj-lt"/>
              </a:rPr>
              <a:t>система </a:t>
            </a:r>
            <a:r>
              <a:rPr lang="ru-RU" sz="1400" dirty="0">
                <a:latin typeface="+mj-lt"/>
              </a:rPr>
              <a:t>/ </a:t>
            </a:r>
            <a:endParaRPr lang="ru-RU" sz="1400" dirty="0" smtClean="0">
              <a:latin typeface="+mj-lt"/>
            </a:endParaRPr>
          </a:p>
          <a:p>
            <a:pPr algn="l"/>
            <a:r>
              <a:rPr lang="ru-RU" sz="1400" dirty="0" smtClean="0">
                <a:latin typeface="+mj-lt"/>
              </a:rPr>
              <a:t>И</a:t>
            </a:r>
            <a:r>
              <a:rPr lang="ru-RU" sz="1400" dirty="0">
                <a:latin typeface="+mj-lt"/>
              </a:rPr>
              <a:t>.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a:t>
            </a:r>
            <a:endParaRPr lang="ru-RU" sz="1400" dirty="0" smtClean="0">
              <a:latin typeface="+mj-lt"/>
            </a:endParaRPr>
          </a:p>
          <a:p>
            <a:pPr algn="l"/>
            <a:r>
              <a:rPr lang="ru-RU" sz="1400" dirty="0" smtClean="0">
                <a:latin typeface="+mj-lt"/>
              </a:rPr>
              <a:t>и </a:t>
            </a:r>
            <a:r>
              <a:rPr lang="ru-RU" sz="1400" dirty="0">
                <a:latin typeface="+mj-lt"/>
              </a:rPr>
              <a:t>автомобильные перевозки /Н. Б. Афанасьев, </a:t>
            </a:r>
            <a:endParaRPr lang="ru-RU" sz="1400" dirty="0" smtClean="0">
              <a:latin typeface="+mj-lt"/>
            </a:endParaRPr>
          </a:p>
          <a:p>
            <a:pPr algn="l"/>
            <a:r>
              <a:rPr lang="ru-RU" sz="1400" dirty="0" smtClean="0">
                <a:latin typeface="+mj-lt"/>
              </a:rPr>
              <a:t>С</a:t>
            </a:r>
            <a:r>
              <a:rPr lang="ru-RU" sz="1400" dirty="0">
                <a:latin typeface="+mj-lt"/>
              </a:rPr>
              <a:t>. М. Островский – М.: Транспорт, 1984</a:t>
            </a:r>
            <a:r>
              <a:rPr lang="ru-RU" sz="1400" dirty="0" smtClean="0">
                <a:latin typeface="+mj-lt"/>
              </a:rPr>
              <a:t>. </a:t>
            </a:r>
            <a:endParaRPr lang="ru-RU" sz="1400" dirty="0">
              <a:latin typeface="+mj-lt"/>
            </a:endParaRPr>
          </a:p>
          <a:p>
            <a:pPr algn="l"/>
            <a:r>
              <a:rPr lang="sq-AL" sz="1400" b="1" dirty="0">
                <a:latin typeface="+mj-lt"/>
              </a:rPr>
              <a:t> </a:t>
            </a:r>
            <a:endParaRPr lang="ru-RU" sz="1400" dirty="0">
              <a:latin typeface="+mj-lt"/>
            </a:endParaRPr>
          </a:p>
          <a:p>
            <a:pPr algn="l"/>
            <a:endParaRPr lang="ru-RU" sz="1400" dirty="0">
              <a:latin typeface="+mj-lt"/>
            </a:endParaRPr>
          </a:p>
        </p:txBody>
      </p:sp>
      <p:pic>
        <p:nvPicPr>
          <p:cNvPr id="4" name="Рисунок 3"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7" y="3284984"/>
            <a:ext cx="4536504" cy="3096344"/>
          </a:xfrm>
          <a:prstGeom prst="rect">
            <a:avLst/>
          </a:prstGeom>
        </p:spPr>
      </p:pic>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008113"/>
          </a:xfrm>
        </p:spPr>
        <p:txBody>
          <a:bodyPr>
            <a:normAutofit fontScale="90000"/>
          </a:bodyPr>
          <a:lstStyle/>
          <a:p>
            <a:r>
              <a:rPr lang="en-US" sz="4400" b="1" dirty="0" err="1"/>
              <a:t>Tema</a:t>
            </a:r>
            <a:r>
              <a:rPr lang="en-US" sz="4400" b="1" dirty="0"/>
              <a:t> </a:t>
            </a:r>
            <a:r>
              <a:rPr lang="ru-RU" sz="4400" b="1" dirty="0" smtClean="0"/>
              <a:t>1</a:t>
            </a:r>
            <a:r>
              <a:rPr lang="en-US" sz="4400" b="1" dirty="0"/>
              <a:t>7</a:t>
            </a:r>
            <a:r>
              <a:rPr lang="en-US" sz="4400" b="1" dirty="0" smtClean="0"/>
              <a:t>:</a:t>
            </a:r>
            <a:r>
              <a:rPr lang="ru-RU" sz="4400" b="1" dirty="0" err="1"/>
              <a:t>Ulagyň</a:t>
            </a:r>
            <a:r>
              <a:rPr lang="ru-RU" sz="4400" b="1" dirty="0"/>
              <a:t> </a:t>
            </a:r>
            <a:r>
              <a:rPr lang="ru-RU" sz="4400" b="1" dirty="0" err="1"/>
              <a:t>toplumlaýyn</a:t>
            </a:r>
            <a:r>
              <a:rPr lang="ru-RU" sz="4400" b="1" dirty="0"/>
              <a:t> </a:t>
            </a:r>
            <a:r>
              <a:rPr lang="ru-RU" sz="4400" b="1" dirty="0" err="1"/>
              <a:t>ösüşi</a:t>
            </a:r>
            <a:r>
              <a:rPr lang="ru-RU" sz="4400" dirty="0"/>
              <a:t/>
            </a:r>
            <a:br>
              <a:rPr lang="ru-RU" sz="4400" dirty="0"/>
            </a:br>
            <a:endParaRPr lang="ru-RU" dirty="0"/>
          </a:p>
        </p:txBody>
      </p:sp>
      <p:sp>
        <p:nvSpPr>
          <p:cNvPr id="3" name="Объект 2"/>
          <p:cNvSpPr>
            <a:spLocks noGrp="1"/>
          </p:cNvSpPr>
          <p:nvPr>
            <p:ph sz="half" idx="1"/>
          </p:nvPr>
        </p:nvSpPr>
        <p:spPr>
          <a:xfrm>
            <a:off x="457200" y="1484785"/>
            <a:ext cx="5194920" cy="4968552"/>
          </a:xfrm>
        </p:spPr>
        <p:txBody>
          <a:bodyPr>
            <a:normAutofit/>
          </a:bodyPr>
          <a:lstStyle/>
          <a:p>
            <a:pPr algn="ctr"/>
            <a:r>
              <a:rPr lang="tk-TM" sz="2800" dirty="0"/>
              <a:t>Meýilnama</a:t>
            </a:r>
            <a:r>
              <a:rPr lang="tk-TM" sz="2800" dirty="0" smtClean="0"/>
              <a:t>:</a:t>
            </a:r>
            <a:endParaRPr lang="en-US" sz="2800" dirty="0" smtClean="0"/>
          </a:p>
          <a:p>
            <a:r>
              <a:rPr lang="ru-RU" dirty="0" err="1" smtClean="0"/>
              <a:t>Dürli</a:t>
            </a:r>
            <a:r>
              <a:rPr lang="ru-RU" dirty="0" smtClean="0"/>
              <a:t> </a:t>
            </a:r>
            <a:r>
              <a:rPr lang="ru-RU" dirty="0" err="1"/>
              <a:t>ulag</a:t>
            </a:r>
            <a:r>
              <a:rPr lang="ru-RU" dirty="0"/>
              <a:t> </a:t>
            </a:r>
            <a:r>
              <a:rPr lang="ru-RU" dirty="0" err="1"/>
              <a:t>görnüşleriniñ</a:t>
            </a:r>
            <a:r>
              <a:rPr lang="ru-RU" dirty="0"/>
              <a:t> </a:t>
            </a:r>
            <a:r>
              <a:rPr lang="ru-RU" dirty="0" err="1"/>
              <a:t>artykmaçlyklarynyñ</a:t>
            </a:r>
            <a:r>
              <a:rPr lang="ru-RU" dirty="0"/>
              <a:t> </a:t>
            </a:r>
            <a:r>
              <a:rPr lang="ru-RU" dirty="0" err="1"/>
              <a:t>we</a:t>
            </a:r>
            <a:r>
              <a:rPr lang="ru-RU" dirty="0"/>
              <a:t> </a:t>
            </a:r>
            <a:r>
              <a:rPr lang="ru-RU" dirty="0" err="1"/>
              <a:t>kemçilikleriniñ</a:t>
            </a:r>
            <a:r>
              <a:rPr lang="ru-RU" dirty="0"/>
              <a:t> </a:t>
            </a:r>
            <a:r>
              <a:rPr lang="ru-RU" dirty="0" err="1"/>
              <a:t>deñeşdirme</a:t>
            </a:r>
            <a:r>
              <a:rPr lang="ru-RU" dirty="0"/>
              <a:t> </a:t>
            </a:r>
            <a:r>
              <a:rPr lang="ru-RU" dirty="0" err="1"/>
              <a:t>derñewi</a:t>
            </a:r>
            <a:r>
              <a:rPr lang="ru-RU" dirty="0"/>
              <a:t>. </a:t>
            </a:r>
            <a:endParaRPr lang="en-US" dirty="0" smtClean="0"/>
          </a:p>
          <a:p>
            <a:r>
              <a:rPr lang="ru-RU" dirty="0" err="1" smtClean="0"/>
              <a:t>Bütewi</a:t>
            </a:r>
            <a:r>
              <a:rPr lang="ru-RU" dirty="0" smtClean="0"/>
              <a:t> </a:t>
            </a:r>
            <a:r>
              <a:rPr lang="ru-RU" dirty="0" err="1"/>
              <a:t>ulag</a:t>
            </a:r>
            <a:r>
              <a:rPr lang="ru-RU" dirty="0"/>
              <a:t> </a:t>
            </a:r>
            <a:r>
              <a:rPr lang="ru-RU" dirty="0" err="1"/>
              <a:t>torunyñ</a:t>
            </a:r>
            <a:r>
              <a:rPr lang="ru-RU" dirty="0"/>
              <a:t> </a:t>
            </a:r>
            <a:r>
              <a:rPr lang="ru-RU" dirty="0" err="1"/>
              <a:t>ösüşiniñ</a:t>
            </a:r>
            <a:r>
              <a:rPr lang="ru-RU" dirty="0"/>
              <a:t> </a:t>
            </a:r>
            <a:r>
              <a:rPr lang="ru-RU" dirty="0" err="1"/>
              <a:t>amatly</a:t>
            </a:r>
            <a:r>
              <a:rPr lang="ru-RU" dirty="0"/>
              <a:t> </a:t>
            </a:r>
            <a:r>
              <a:rPr lang="ru-RU" dirty="0" err="1"/>
              <a:t>ýollarynyñ</a:t>
            </a:r>
            <a:r>
              <a:rPr lang="ru-RU" dirty="0"/>
              <a:t> </a:t>
            </a:r>
            <a:r>
              <a:rPr lang="ru-RU" dirty="0" err="1"/>
              <a:t>saýlanylyşy</a:t>
            </a:r>
            <a:r>
              <a:rPr lang="ru-RU" dirty="0" smtClean="0"/>
              <a:t>.</a:t>
            </a:r>
            <a:endParaRPr lang="en-US" dirty="0" smtClean="0"/>
          </a:p>
          <a:p>
            <a:r>
              <a:rPr lang="ru-RU" dirty="0" err="1" smtClean="0"/>
              <a:t>Ulagyñ</a:t>
            </a:r>
            <a:r>
              <a:rPr lang="ru-RU" dirty="0" smtClean="0"/>
              <a:t> </a:t>
            </a:r>
            <a:r>
              <a:rPr lang="ru-RU" dirty="0" err="1"/>
              <a:t>dürli</a:t>
            </a:r>
            <a:r>
              <a:rPr lang="ru-RU" dirty="0"/>
              <a:t> </a:t>
            </a:r>
            <a:r>
              <a:rPr lang="ru-RU" dirty="0" err="1"/>
              <a:t>görnüşlerinden</a:t>
            </a:r>
            <a:r>
              <a:rPr lang="ru-RU" dirty="0"/>
              <a:t> </a:t>
            </a:r>
            <a:r>
              <a:rPr lang="ru-RU" dirty="0" err="1"/>
              <a:t>peýdalanmagyñ</a:t>
            </a:r>
            <a:r>
              <a:rPr lang="ru-RU" dirty="0"/>
              <a:t> </a:t>
            </a:r>
            <a:r>
              <a:rPr lang="ru-RU" dirty="0" err="1"/>
              <a:t>ykdysady</a:t>
            </a:r>
            <a:r>
              <a:rPr lang="ru-RU" dirty="0"/>
              <a:t> </a:t>
            </a:r>
            <a:r>
              <a:rPr lang="ru-RU" dirty="0" err="1"/>
              <a:t>taýdan</a:t>
            </a:r>
            <a:r>
              <a:rPr lang="ru-RU" dirty="0"/>
              <a:t> </a:t>
            </a:r>
            <a:r>
              <a:rPr lang="ru-RU" dirty="0" err="1"/>
              <a:t>maksadalaýyklygy</a:t>
            </a:r>
            <a:r>
              <a:rPr lang="ru-RU" dirty="0"/>
              <a:t>. </a:t>
            </a:r>
            <a:r>
              <a:rPr lang="ru-RU" dirty="0" err="1"/>
              <a:t>Ulag</a:t>
            </a:r>
            <a:r>
              <a:rPr lang="ru-RU" dirty="0"/>
              <a:t> </a:t>
            </a:r>
            <a:r>
              <a:rPr lang="ru-RU" dirty="0" err="1"/>
              <a:t>toruny</a:t>
            </a:r>
            <a:r>
              <a:rPr lang="ru-RU" dirty="0"/>
              <a:t> </a:t>
            </a:r>
            <a:r>
              <a:rPr lang="ru-RU" dirty="0" err="1"/>
              <a:t>döretmek</a:t>
            </a:r>
            <a:r>
              <a:rPr lang="ru-RU" dirty="0"/>
              <a:t> </a:t>
            </a:r>
            <a:r>
              <a:rPr lang="ru-RU" dirty="0" err="1"/>
              <a:t>meseleleri</a:t>
            </a:r>
            <a:r>
              <a:rPr lang="ru-RU" dirty="0" smtClean="0"/>
              <a:t>.</a:t>
            </a:r>
            <a:endParaRPr lang="en-US" sz="2800" dirty="0"/>
          </a:p>
        </p:txBody>
      </p:sp>
      <p:sp>
        <p:nvSpPr>
          <p:cNvPr id="4" name="Прямоугольник 3"/>
          <p:cNvSpPr/>
          <p:nvPr/>
        </p:nvSpPr>
        <p:spPr>
          <a:xfrm>
            <a:off x="2286000" y="2669562"/>
            <a:ext cx="4572000" cy="390684"/>
          </a:xfrm>
          <a:prstGeom prst="rect">
            <a:avLst/>
          </a:prstGeom>
        </p:spPr>
        <p:txBody>
          <a:bodyPr>
            <a:spAutoFit/>
          </a:bodyPr>
          <a:lstStyle/>
          <a:p>
            <a:pPr algn="ctr">
              <a:lnSpc>
                <a:spcPct val="115000"/>
              </a:lnSpc>
              <a:spcAft>
                <a:spcPts val="0"/>
              </a:spcAft>
            </a:pPr>
            <a:r>
              <a:rPr lang="ru-RU" dirty="0" smtClean="0">
                <a:latin typeface="Times New Roman" panose="02020603050405020304" pitchFamily="18" charset="0"/>
                <a:ea typeface="Times New Roman" panose="02020603050405020304" pitchFamily="18" charset="0"/>
              </a:rPr>
              <a:t>. </a:t>
            </a:r>
            <a:endParaRPr lang="ru-RU"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5600" y="3300730"/>
            <a:ext cx="3600450" cy="2864574"/>
          </a:xfrm>
          <a:prstGeom prst="rect">
            <a:avLst/>
          </a:prstGeom>
          <a:ln>
            <a:noFill/>
          </a:ln>
          <a:effectLst>
            <a:softEdge rad="112500"/>
          </a:effectLst>
        </p:spPr>
      </p:pic>
      <p:pic>
        <p:nvPicPr>
          <p:cNvPr id="6" name="Рисунок 5"/>
          <p:cNvPicPr>
            <a:picLocks noChangeAspect="1"/>
          </p:cNvPicPr>
          <p:nvPr/>
        </p:nvPicPr>
        <p:blipFill>
          <a:blip r:embed="rId3"/>
          <a:stretch>
            <a:fillRect/>
          </a:stretch>
        </p:blipFill>
        <p:spPr>
          <a:xfrm>
            <a:off x="5435600" y="2857496"/>
            <a:ext cx="3600450" cy="3214710"/>
          </a:xfrm>
          <a:prstGeom prst="rect">
            <a:avLst/>
          </a:prstGeom>
        </p:spPr>
      </p:pic>
    </p:spTree>
    <p:extLst>
      <p:ext uri="{BB962C8B-B14F-4D97-AF65-F5344CB8AC3E}">
        <p14:creationId xmlns:p14="http://schemas.microsoft.com/office/powerpoint/2010/main" val="1421292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B4A09D0-BB89-4389-B2B6-152D8AB87D9F}"/>
              </a:ext>
            </a:extLst>
          </p:cNvPr>
          <p:cNvSpPr>
            <a:spLocks noGrp="1"/>
          </p:cNvSpPr>
          <p:nvPr>
            <p:ph idx="1"/>
          </p:nvPr>
        </p:nvSpPr>
        <p:spPr>
          <a:xfrm>
            <a:off x="457200" y="548680"/>
            <a:ext cx="8229600" cy="5775919"/>
          </a:xfrm>
        </p:spPr>
        <p:txBody>
          <a:bodyPr>
            <a:normAutofit fontScale="52500" lnSpcReduction="20000"/>
          </a:bodyPr>
          <a:lstStyle/>
          <a:p>
            <a:r>
              <a:rPr lang="en-US" dirty="0" smtClean="0"/>
              <a:t>1.</a:t>
            </a:r>
            <a:r>
              <a:rPr lang="ru-RU" dirty="0" err="1" smtClean="0"/>
              <a:t>Ulagyň</a:t>
            </a:r>
            <a:r>
              <a:rPr lang="ru-RU" dirty="0" smtClean="0"/>
              <a:t> </a:t>
            </a:r>
            <a:r>
              <a:rPr lang="ru-RU" dirty="0" err="1"/>
              <a:t>dürli</a:t>
            </a:r>
            <a:r>
              <a:rPr lang="ru-RU" dirty="0"/>
              <a:t> </a:t>
            </a:r>
            <a:r>
              <a:rPr lang="ru-RU" dirty="0" err="1"/>
              <a:t>görnüşlerini</a:t>
            </a:r>
            <a:r>
              <a:rPr lang="ru-RU" dirty="0"/>
              <a:t> </a:t>
            </a:r>
            <a:r>
              <a:rPr lang="ru-RU" dirty="0" err="1"/>
              <a:t>butewi</a:t>
            </a:r>
            <a:r>
              <a:rPr lang="ru-RU" dirty="0"/>
              <a:t> </a:t>
            </a:r>
            <a:r>
              <a:rPr lang="ru-RU" dirty="0" err="1"/>
              <a:t>ulag</a:t>
            </a:r>
            <a:r>
              <a:rPr lang="ru-RU" dirty="0"/>
              <a:t> </a:t>
            </a:r>
            <a:r>
              <a:rPr lang="ru-RU" dirty="0" err="1"/>
              <a:t>ulgamynyň</a:t>
            </a:r>
            <a:r>
              <a:rPr lang="ru-RU" dirty="0"/>
              <a:t> </a:t>
            </a:r>
            <a:r>
              <a:rPr lang="ru-RU" dirty="0" err="1"/>
              <a:t>özara</a:t>
            </a:r>
            <a:r>
              <a:rPr lang="ru-RU" dirty="0"/>
              <a:t> </a:t>
            </a:r>
            <a:r>
              <a:rPr lang="ru-RU" dirty="0" err="1"/>
              <a:t>baglanyşykly</a:t>
            </a:r>
            <a:r>
              <a:rPr lang="ru-RU" dirty="0"/>
              <a:t> </a:t>
            </a:r>
            <a:r>
              <a:rPr lang="ru-RU" dirty="0" err="1"/>
              <a:t>halkalary</a:t>
            </a:r>
            <a:r>
              <a:rPr lang="ru-RU" dirty="0"/>
              <a:t> </a:t>
            </a:r>
            <a:r>
              <a:rPr lang="ru-RU" dirty="0" err="1"/>
              <a:t>hökmünde</a:t>
            </a:r>
            <a:r>
              <a:rPr lang="ru-RU" dirty="0"/>
              <a:t> </a:t>
            </a:r>
            <a:r>
              <a:rPr lang="ru-RU" dirty="0" err="1"/>
              <a:t>göz</a:t>
            </a:r>
            <a:r>
              <a:rPr lang="ru-RU" dirty="0"/>
              <a:t> </a:t>
            </a:r>
            <a:r>
              <a:rPr lang="ru-RU" dirty="0" err="1"/>
              <a:t>öňüne</a:t>
            </a:r>
            <a:r>
              <a:rPr lang="ru-RU" dirty="0"/>
              <a:t> </a:t>
            </a:r>
            <a:r>
              <a:rPr lang="ru-RU" dirty="0" err="1"/>
              <a:t>getirmek</a:t>
            </a:r>
            <a:r>
              <a:rPr lang="ru-RU" dirty="0"/>
              <a:t> </a:t>
            </a:r>
            <a:r>
              <a:rPr lang="ru-RU" dirty="0" err="1"/>
              <a:t>bolar</a:t>
            </a:r>
            <a:r>
              <a:rPr lang="ru-RU" dirty="0"/>
              <a:t>. </a:t>
            </a:r>
            <a:r>
              <a:rPr lang="ru-RU" dirty="0" err="1"/>
              <a:t>Şoňa</a:t>
            </a:r>
            <a:r>
              <a:rPr lang="ru-RU" dirty="0"/>
              <a:t> </a:t>
            </a:r>
            <a:r>
              <a:rPr lang="ru-RU" dirty="0" err="1"/>
              <a:t>göräde</a:t>
            </a:r>
            <a:r>
              <a:rPr lang="ru-RU" dirty="0"/>
              <a:t> </a:t>
            </a:r>
            <a:r>
              <a:rPr lang="ru-RU" dirty="0" err="1"/>
              <a:t>olaryň</a:t>
            </a:r>
            <a:r>
              <a:rPr lang="ru-RU" dirty="0"/>
              <a:t> </a:t>
            </a:r>
            <a:r>
              <a:rPr lang="ru-RU" dirty="0" err="1"/>
              <a:t>ösüşi</a:t>
            </a:r>
            <a:r>
              <a:rPr lang="ru-RU" dirty="0"/>
              <a:t> </a:t>
            </a:r>
            <a:r>
              <a:rPr lang="ru-RU" dirty="0" err="1"/>
              <a:t>biri-birinden</a:t>
            </a:r>
            <a:r>
              <a:rPr lang="ru-RU" dirty="0"/>
              <a:t> </a:t>
            </a:r>
            <a:r>
              <a:rPr lang="ru-RU" dirty="0" err="1"/>
              <a:t>aýratynlykda</a:t>
            </a:r>
            <a:r>
              <a:rPr lang="ru-RU" dirty="0"/>
              <a:t> </a:t>
            </a:r>
            <a:r>
              <a:rPr lang="ru-RU" dirty="0" err="1" smtClean="0"/>
              <a:t>däl-d</a:t>
            </a:r>
            <a:r>
              <a:rPr lang="ru-RU" dirty="0" err="1"/>
              <a:t>ulagy</a:t>
            </a:r>
            <a:r>
              <a:rPr lang="ru-RU" dirty="0"/>
              <a:t> </a:t>
            </a:r>
            <a:r>
              <a:rPr lang="ru-RU" dirty="0" err="1"/>
              <a:t>toplumlaýyn</a:t>
            </a:r>
            <a:r>
              <a:rPr lang="ru-RU" dirty="0"/>
              <a:t> </a:t>
            </a:r>
            <a:r>
              <a:rPr lang="ru-RU" dirty="0" err="1"/>
              <a:t>ösdürmek</a:t>
            </a:r>
            <a:r>
              <a:rPr lang="ru-RU" dirty="0"/>
              <a:t> </a:t>
            </a:r>
            <a:r>
              <a:rPr lang="ru-RU" dirty="0" err="1"/>
              <a:t>meselesiniň</a:t>
            </a:r>
            <a:r>
              <a:rPr lang="ru-RU" dirty="0"/>
              <a:t> </a:t>
            </a:r>
            <a:r>
              <a:rPr lang="ru-RU" dirty="0" err="1"/>
              <a:t>çäginde</a:t>
            </a:r>
            <a:r>
              <a:rPr lang="ru-RU" dirty="0"/>
              <a:t> </a:t>
            </a:r>
            <a:r>
              <a:rPr lang="ru-RU" dirty="0" err="1"/>
              <a:t>hemişe</a:t>
            </a:r>
            <a:r>
              <a:rPr lang="ru-RU" dirty="0"/>
              <a:t> </a:t>
            </a:r>
            <a:r>
              <a:rPr lang="ru-RU" b="1" dirty="0" err="1"/>
              <a:t>özara</a:t>
            </a:r>
            <a:r>
              <a:rPr lang="ru-RU" b="1" dirty="0"/>
              <a:t> </a:t>
            </a:r>
            <a:r>
              <a:rPr lang="ru-RU" b="1" dirty="0" err="1"/>
              <a:t>baglanyşykly</a:t>
            </a:r>
            <a:r>
              <a:rPr lang="ru-RU" b="1" dirty="0"/>
              <a:t> </a:t>
            </a:r>
            <a:r>
              <a:rPr lang="ru-RU" b="1" dirty="0" err="1"/>
              <a:t>iki</a:t>
            </a:r>
            <a:r>
              <a:rPr lang="ru-RU" b="1" dirty="0"/>
              <a:t> </a:t>
            </a:r>
            <a:r>
              <a:rPr lang="ru-RU" b="1" dirty="0" err="1"/>
              <a:t>sany</a:t>
            </a:r>
            <a:r>
              <a:rPr lang="ru-RU" b="1" dirty="0"/>
              <a:t> </a:t>
            </a:r>
            <a:r>
              <a:rPr lang="ru-RU" b="1" dirty="0" err="1"/>
              <a:t>metodologik</a:t>
            </a:r>
            <a:r>
              <a:rPr lang="ru-RU" b="1" dirty="0"/>
              <a:t> </a:t>
            </a:r>
            <a:r>
              <a:rPr lang="ru-RU" dirty="0" err="1"/>
              <a:t>mesele</a:t>
            </a:r>
            <a:r>
              <a:rPr lang="ru-RU" dirty="0"/>
              <a:t> </a:t>
            </a:r>
            <a:r>
              <a:rPr lang="ru-RU" dirty="0" err="1"/>
              <a:t>durýar</a:t>
            </a:r>
            <a:r>
              <a:rPr lang="ru-RU" dirty="0"/>
              <a:t>:</a:t>
            </a:r>
          </a:p>
          <a:p>
            <a:pPr lvl="0"/>
            <a:r>
              <a:rPr lang="ru-RU" dirty="0"/>
              <a:t>  </a:t>
            </a:r>
            <a:r>
              <a:rPr lang="ru-RU" b="1" dirty="0" err="1"/>
              <a:t>ýurduň</a:t>
            </a:r>
            <a:r>
              <a:rPr lang="ru-RU" b="1" dirty="0"/>
              <a:t> </a:t>
            </a:r>
            <a:r>
              <a:rPr lang="ru-RU" b="1" dirty="0" err="1"/>
              <a:t>bütewilikde</a:t>
            </a:r>
            <a:r>
              <a:rPr lang="ru-RU" b="1" dirty="0"/>
              <a:t> </a:t>
            </a:r>
            <a:r>
              <a:rPr lang="ru-RU" b="1" dirty="0" err="1"/>
              <a:t>ykdysadyýetiniň</a:t>
            </a:r>
            <a:r>
              <a:rPr lang="ru-RU" b="1" dirty="0"/>
              <a:t> </a:t>
            </a:r>
            <a:r>
              <a:rPr lang="ru-RU" b="1" dirty="0" err="1"/>
              <a:t>ösüş</a:t>
            </a:r>
            <a:r>
              <a:rPr lang="ru-RU" b="1" dirty="0"/>
              <a:t> </a:t>
            </a:r>
            <a:r>
              <a:rPr lang="ru-RU" b="1" dirty="0" err="1"/>
              <a:t>derejesi</a:t>
            </a:r>
            <a:r>
              <a:rPr lang="ru-RU" b="1" dirty="0"/>
              <a:t> </a:t>
            </a:r>
            <a:r>
              <a:rPr lang="ru-RU" b="1" dirty="0" err="1"/>
              <a:t>bilen</a:t>
            </a:r>
            <a:r>
              <a:rPr lang="ru-RU" b="1" dirty="0"/>
              <a:t> </a:t>
            </a:r>
            <a:r>
              <a:rPr lang="ru-RU" b="1" dirty="0" err="1"/>
              <a:t>ulagyň</a:t>
            </a:r>
            <a:r>
              <a:rPr lang="ru-RU" b="1" dirty="0"/>
              <a:t> </a:t>
            </a:r>
            <a:r>
              <a:rPr lang="ru-RU" b="1" dirty="0" err="1"/>
              <a:t>ösüş</a:t>
            </a:r>
            <a:r>
              <a:rPr lang="ru-RU" b="1" dirty="0"/>
              <a:t> </a:t>
            </a:r>
            <a:r>
              <a:rPr lang="ru-RU" b="1" dirty="0" err="1"/>
              <a:t>derejesiniň</a:t>
            </a:r>
            <a:r>
              <a:rPr lang="ru-RU" b="1" dirty="0"/>
              <a:t> </a:t>
            </a:r>
            <a:r>
              <a:rPr lang="ru-RU" b="1" dirty="0" err="1"/>
              <a:t>arasynda</a:t>
            </a:r>
            <a:r>
              <a:rPr lang="ru-RU" b="1" dirty="0"/>
              <a:t> </a:t>
            </a:r>
            <a:r>
              <a:rPr lang="ru-RU" b="1" dirty="0" err="1"/>
              <a:t>amatly</a:t>
            </a:r>
            <a:r>
              <a:rPr lang="ru-RU" b="1" dirty="0"/>
              <a:t> </a:t>
            </a:r>
            <a:r>
              <a:rPr lang="ru-RU" b="1" dirty="0" err="1"/>
              <a:t>deň</a:t>
            </a:r>
            <a:r>
              <a:rPr lang="ru-RU" b="1" dirty="0"/>
              <a:t> </a:t>
            </a:r>
            <a:r>
              <a:rPr lang="ru-RU" b="1" dirty="0" err="1"/>
              <a:t>ölçegli</a:t>
            </a:r>
            <a:r>
              <a:rPr lang="ru-RU" b="1" dirty="0"/>
              <a:t> </a:t>
            </a:r>
            <a:r>
              <a:rPr lang="en-US" b="1" dirty="0" err="1"/>
              <a:t>n</a:t>
            </a:r>
            <a:r>
              <a:rPr lang="ru-RU" b="1" dirty="0" err="1" smtClean="0"/>
              <a:t>etejäni</a:t>
            </a:r>
            <a:r>
              <a:rPr lang="ru-RU" b="1" dirty="0" smtClean="0"/>
              <a:t> </a:t>
            </a:r>
            <a:r>
              <a:rPr lang="ru-RU" b="1" dirty="0" err="1"/>
              <a:t>gözläp</a:t>
            </a:r>
            <a:r>
              <a:rPr lang="ru-RU" b="1" dirty="0"/>
              <a:t> </a:t>
            </a:r>
            <a:r>
              <a:rPr lang="ru-RU" b="1" dirty="0" err="1"/>
              <a:t>tapmak</a:t>
            </a:r>
            <a:r>
              <a:rPr lang="ru-RU" b="1" dirty="0"/>
              <a:t>;</a:t>
            </a:r>
          </a:p>
          <a:p>
            <a:pPr lvl="0"/>
            <a:r>
              <a:rPr lang="ru-RU" b="1" dirty="0"/>
              <a:t>  </a:t>
            </a:r>
            <a:r>
              <a:rPr lang="ru-RU" b="1" dirty="0" err="1"/>
              <a:t>ulagyň</a:t>
            </a:r>
            <a:r>
              <a:rPr lang="ru-RU" b="1" dirty="0"/>
              <a:t> </a:t>
            </a:r>
            <a:r>
              <a:rPr lang="ru-RU" b="1" dirty="0" err="1"/>
              <a:t>dürli</a:t>
            </a:r>
            <a:r>
              <a:rPr lang="ru-RU" b="1" dirty="0"/>
              <a:t> </a:t>
            </a:r>
            <a:r>
              <a:rPr lang="ru-RU" b="1" dirty="0" err="1"/>
              <a:t>görnüşleriniň</a:t>
            </a:r>
            <a:r>
              <a:rPr lang="ru-RU" b="1" dirty="0"/>
              <a:t> </a:t>
            </a:r>
            <a:r>
              <a:rPr lang="ru-RU" b="1" dirty="0" err="1"/>
              <a:t>ösüşiniň</a:t>
            </a:r>
            <a:r>
              <a:rPr lang="ru-RU" b="1" dirty="0"/>
              <a:t> </a:t>
            </a:r>
            <a:r>
              <a:rPr lang="ru-RU" b="1" dirty="0" err="1"/>
              <a:t>arasynda</a:t>
            </a:r>
            <a:r>
              <a:rPr lang="ru-RU" b="1" dirty="0"/>
              <a:t> </a:t>
            </a:r>
            <a:r>
              <a:rPr lang="ru-RU" b="1" dirty="0" err="1"/>
              <a:t>amatly</a:t>
            </a:r>
            <a:r>
              <a:rPr lang="ru-RU" b="1" dirty="0"/>
              <a:t> </a:t>
            </a:r>
            <a:r>
              <a:rPr lang="ru-RU" b="1" dirty="0" err="1"/>
              <a:t>deň</a:t>
            </a:r>
            <a:r>
              <a:rPr lang="ru-RU" b="1" dirty="0"/>
              <a:t> </a:t>
            </a:r>
            <a:r>
              <a:rPr lang="ru-RU" b="1" dirty="0" err="1"/>
              <a:t>ölçegli</a:t>
            </a:r>
            <a:r>
              <a:rPr lang="ru-RU" b="1" dirty="0"/>
              <a:t> </a:t>
            </a:r>
            <a:r>
              <a:rPr lang="ru-RU" b="1" dirty="0" err="1"/>
              <a:t>netejäni</a:t>
            </a:r>
            <a:r>
              <a:rPr lang="ru-RU" b="1" dirty="0"/>
              <a:t> </a:t>
            </a:r>
            <a:r>
              <a:rPr lang="ru-RU" b="1" dirty="0" err="1"/>
              <a:t>gözläp</a:t>
            </a:r>
            <a:r>
              <a:rPr lang="ru-RU" b="1" dirty="0"/>
              <a:t> </a:t>
            </a:r>
            <a:r>
              <a:rPr lang="ru-RU" b="1" dirty="0" err="1"/>
              <a:t>tapmak</a:t>
            </a:r>
            <a:r>
              <a:rPr lang="ru-RU" b="1" dirty="0"/>
              <a:t>.  </a:t>
            </a:r>
          </a:p>
          <a:p>
            <a:r>
              <a:rPr lang="ru-RU" dirty="0"/>
              <a:t>    </a:t>
            </a:r>
            <a:r>
              <a:rPr lang="ru-RU" dirty="0" err="1"/>
              <a:t>Birinji</a:t>
            </a:r>
            <a:r>
              <a:rPr lang="ru-RU" dirty="0"/>
              <a:t> </a:t>
            </a:r>
            <a:r>
              <a:rPr lang="ru-RU" dirty="0" err="1"/>
              <a:t>mesele</a:t>
            </a:r>
            <a:r>
              <a:rPr lang="ru-RU" dirty="0"/>
              <a:t> </a:t>
            </a:r>
            <a:r>
              <a:rPr lang="ru-RU" dirty="0" err="1"/>
              <a:t>umumy</a:t>
            </a:r>
            <a:r>
              <a:rPr lang="ru-RU" dirty="0"/>
              <a:t> </a:t>
            </a:r>
            <a:r>
              <a:rPr lang="ru-RU" dirty="0" err="1"/>
              <a:t>ykdysady</a:t>
            </a:r>
            <a:r>
              <a:rPr lang="ru-RU" dirty="0"/>
              <a:t> </a:t>
            </a:r>
            <a:r>
              <a:rPr lang="ru-RU" dirty="0" err="1"/>
              <a:t>derejede</a:t>
            </a:r>
            <a:r>
              <a:rPr lang="ru-RU" dirty="0"/>
              <a:t> </a:t>
            </a:r>
            <a:r>
              <a:rPr lang="ru-RU" dirty="0" err="1"/>
              <a:t>bolup</a:t>
            </a:r>
            <a:r>
              <a:rPr lang="ru-RU" dirty="0"/>
              <a:t>, </a:t>
            </a:r>
            <a:r>
              <a:rPr lang="ru-RU" dirty="0" err="1"/>
              <a:t>ulag</a:t>
            </a:r>
            <a:r>
              <a:rPr lang="ru-RU" dirty="0"/>
              <a:t> </a:t>
            </a:r>
            <a:r>
              <a:rPr lang="ru-RU" dirty="0" err="1"/>
              <a:t>hünärmenleriniň</a:t>
            </a:r>
            <a:r>
              <a:rPr lang="ru-RU" dirty="0"/>
              <a:t> </a:t>
            </a:r>
            <a:r>
              <a:rPr lang="ru-RU" dirty="0" err="1"/>
              <a:t>gatnaşmagynda</a:t>
            </a:r>
            <a:r>
              <a:rPr lang="ru-RU" dirty="0"/>
              <a:t> </a:t>
            </a:r>
            <a:r>
              <a:rPr lang="ru-RU" dirty="0" err="1"/>
              <a:t>umumy</a:t>
            </a:r>
            <a:r>
              <a:rPr lang="ru-RU" dirty="0"/>
              <a:t> </a:t>
            </a:r>
            <a:r>
              <a:rPr lang="ru-RU" dirty="0" err="1"/>
              <a:t>ykdysady</a:t>
            </a:r>
            <a:r>
              <a:rPr lang="ru-RU" dirty="0"/>
              <a:t> </a:t>
            </a:r>
            <a:r>
              <a:rPr lang="ru-RU" dirty="0" err="1"/>
              <a:t>guramalar</a:t>
            </a:r>
            <a:r>
              <a:rPr lang="ru-RU" dirty="0"/>
              <a:t> </a:t>
            </a:r>
            <a:r>
              <a:rPr lang="ru-RU" dirty="0" err="1"/>
              <a:t>tarapyndan</a:t>
            </a:r>
            <a:r>
              <a:rPr lang="ru-RU" dirty="0"/>
              <a:t> </a:t>
            </a:r>
            <a:r>
              <a:rPr lang="ru-RU" dirty="0" err="1"/>
              <a:t>çözülýär</a:t>
            </a:r>
            <a:r>
              <a:rPr lang="ru-RU" dirty="0"/>
              <a:t>. </a:t>
            </a:r>
            <a:r>
              <a:rPr lang="ru-RU" dirty="0" err="1"/>
              <a:t>Ikinli</a:t>
            </a:r>
            <a:r>
              <a:rPr lang="ru-RU" dirty="0"/>
              <a:t> </a:t>
            </a:r>
            <a:r>
              <a:rPr lang="ru-RU" dirty="0" err="1"/>
              <a:t>mesele</a:t>
            </a:r>
            <a:r>
              <a:rPr lang="ru-RU" dirty="0"/>
              <a:t> </a:t>
            </a:r>
            <a:r>
              <a:rPr lang="ru-RU" dirty="0" err="1"/>
              <a:t>bolsa</a:t>
            </a:r>
            <a:r>
              <a:rPr lang="ru-RU" dirty="0"/>
              <a:t> </a:t>
            </a:r>
            <a:r>
              <a:rPr lang="ru-RU" dirty="0" err="1"/>
              <a:t>ulag</a:t>
            </a:r>
            <a:r>
              <a:rPr lang="ru-RU" dirty="0"/>
              <a:t> </a:t>
            </a:r>
            <a:r>
              <a:rPr lang="ru-RU" dirty="0" err="1"/>
              <a:t>ulgamynyň</a:t>
            </a:r>
            <a:r>
              <a:rPr lang="ru-RU" dirty="0"/>
              <a:t> </a:t>
            </a:r>
            <a:r>
              <a:rPr lang="ru-RU" dirty="0" err="1"/>
              <a:t>çäginde</a:t>
            </a:r>
            <a:r>
              <a:rPr lang="ru-RU" dirty="0"/>
              <a:t> </a:t>
            </a:r>
            <a:r>
              <a:rPr lang="ru-RU" dirty="0" err="1"/>
              <a:t>bolup</a:t>
            </a:r>
            <a:r>
              <a:rPr lang="ru-RU" dirty="0"/>
              <a:t>, </a:t>
            </a:r>
            <a:r>
              <a:rPr lang="ru-RU" dirty="0" err="1"/>
              <a:t>öndüriji</a:t>
            </a:r>
            <a:r>
              <a:rPr lang="ru-RU" dirty="0"/>
              <a:t> </a:t>
            </a:r>
            <a:r>
              <a:rPr lang="ru-RU" dirty="0" err="1"/>
              <a:t>güýçleri</a:t>
            </a:r>
            <a:r>
              <a:rPr lang="ru-RU" dirty="0"/>
              <a:t> </a:t>
            </a:r>
            <a:r>
              <a:rPr lang="ru-RU" dirty="0" err="1"/>
              <a:t>ösdürmek</a:t>
            </a:r>
            <a:r>
              <a:rPr lang="ru-RU" dirty="0"/>
              <a:t> </a:t>
            </a:r>
            <a:r>
              <a:rPr lang="ru-RU" dirty="0" err="1"/>
              <a:t>bilen</a:t>
            </a:r>
            <a:r>
              <a:rPr lang="ru-RU" dirty="0"/>
              <a:t> </a:t>
            </a:r>
            <a:r>
              <a:rPr lang="ru-RU" dirty="0" err="1"/>
              <a:t>baglanykly</a:t>
            </a:r>
            <a:r>
              <a:rPr lang="ru-RU" dirty="0"/>
              <a:t> </a:t>
            </a:r>
            <a:r>
              <a:rPr lang="ru-RU" dirty="0" err="1"/>
              <a:t>umumy</a:t>
            </a:r>
            <a:r>
              <a:rPr lang="ru-RU" dirty="0"/>
              <a:t> </a:t>
            </a:r>
            <a:r>
              <a:rPr lang="ru-RU" dirty="0" err="1"/>
              <a:t>taýýarlykly</a:t>
            </a:r>
            <a:r>
              <a:rPr lang="ru-RU" dirty="0"/>
              <a:t> </a:t>
            </a:r>
            <a:r>
              <a:rPr lang="ru-RU" dirty="0" err="1"/>
              <a:t>ykdysatçylaryň</a:t>
            </a:r>
            <a:r>
              <a:rPr lang="ru-RU" dirty="0"/>
              <a:t> </a:t>
            </a:r>
            <a:r>
              <a:rPr lang="ru-RU" dirty="0" err="1"/>
              <a:t>gatnaşmagynda</a:t>
            </a:r>
            <a:r>
              <a:rPr lang="ru-RU" dirty="0"/>
              <a:t> </a:t>
            </a:r>
            <a:r>
              <a:rPr lang="ru-RU" dirty="0" err="1"/>
              <a:t>ulag</a:t>
            </a:r>
            <a:r>
              <a:rPr lang="ru-RU" dirty="0"/>
              <a:t> </a:t>
            </a:r>
            <a:r>
              <a:rPr lang="ru-RU" dirty="0" err="1"/>
              <a:t>guramalary</a:t>
            </a:r>
            <a:r>
              <a:rPr lang="ru-RU" dirty="0"/>
              <a:t> </a:t>
            </a:r>
            <a:r>
              <a:rPr lang="ru-RU" dirty="0" err="1"/>
              <a:t>tarapyndan</a:t>
            </a:r>
            <a:r>
              <a:rPr lang="ru-RU" dirty="0"/>
              <a:t> </a:t>
            </a:r>
            <a:r>
              <a:rPr lang="ru-RU" dirty="0" err="1"/>
              <a:t>çözülmäge</a:t>
            </a:r>
            <a:r>
              <a:rPr lang="ru-RU" dirty="0"/>
              <a:t> </a:t>
            </a:r>
            <a:r>
              <a:rPr lang="ru-RU" dirty="0" err="1"/>
              <a:t>degişlidir</a:t>
            </a:r>
            <a:r>
              <a:rPr lang="ru-RU" dirty="0"/>
              <a:t>. </a:t>
            </a:r>
          </a:p>
          <a:p>
            <a:r>
              <a:rPr lang="ru-RU" dirty="0"/>
              <a:t>    </a:t>
            </a:r>
            <a:r>
              <a:rPr lang="ru-RU" b="1" dirty="0" err="1"/>
              <a:t>Ulag</a:t>
            </a:r>
            <a:r>
              <a:rPr lang="ru-RU" b="1" dirty="0"/>
              <a:t> </a:t>
            </a:r>
            <a:r>
              <a:rPr lang="ru-RU" b="1" dirty="0" err="1"/>
              <a:t>ulgamynyň</a:t>
            </a:r>
            <a:r>
              <a:rPr lang="ru-RU" b="1" dirty="0"/>
              <a:t> </a:t>
            </a:r>
            <a:r>
              <a:rPr lang="ru-RU" b="1" dirty="0" err="1"/>
              <a:t>ösüşi</a:t>
            </a:r>
            <a:r>
              <a:rPr lang="ru-RU" b="1" dirty="0"/>
              <a:t> </a:t>
            </a:r>
            <a:r>
              <a:rPr lang="ru-RU" b="1" dirty="0" err="1"/>
              <a:t>üç</a:t>
            </a:r>
            <a:r>
              <a:rPr lang="ru-RU" b="1" dirty="0"/>
              <a:t> </a:t>
            </a:r>
            <a:r>
              <a:rPr lang="ru-RU" b="1" dirty="0" err="1"/>
              <a:t>ýol</a:t>
            </a:r>
            <a:r>
              <a:rPr lang="ru-RU" b="1" dirty="0"/>
              <a:t> </a:t>
            </a:r>
            <a:r>
              <a:rPr lang="ru-RU" b="1" dirty="0" err="1"/>
              <a:t>bilen</a:t>
            </a:r>
            <a:r>
              <a:rPr lang="ru-RU" b="1" dirty="0"/>
              <a:t> </a:t>
            </a:r>
            <a:r>
              <a:rPr lang="ru-RU" b="1" dirty="0" err="1"/>
              <a:t>amala</a:t>
            </a:r>
            <a:r>
              <a:rPr lang="ru-RU" b="1" dirty="0"/>
              <a:t> </a:t>
            </a:r>
            <a:r>
              <a:rPr lang="ru-RU" b="1" dirty="0" err="1"/>
              <a:t>aşyrylyp</a:t>
            </a:r>
            <a:r>
              <a:rPr lang="ru-RU" b="1" dirty="0"/>
              <a:t> </a:t>
            </a:r>
            <a:r>
              <a:rPr lang="ru-RU" b="1" dirty="0" err="1"/>
              <a:t>bilner</a:t>
            </a:r>
            <a:r>
              <a:rPr lang="ru-RU" b="1" dirty="0"/>
              <a:t>:</a:t>
            </a:r>
          </a:p>
          <a:p>
            <a:pPr lvl="0"/>
            <a:r>
              <a:rPr lang="ru-RU" dirty="0"/>
              <a:t>  </a:t>
            </a:r>
            <a:r>
              <a:rPr lang="ru-RU" dirty="0" err="1"/>
              <a:t>täze</a:t>
            </a:r>
            <a:r>
              <a:rPr lang="ru-RU" dirty="0"/>
              <a:t> </a:t>
            </a:r>
            <a:r>
              <a:rPr lang="ru-RU" dirty="0" err="1"/>
              <a:t>ýollaryň</a:t>
            </a:r>
            <a:r>
              <a:rPr lang="ru-RU" dirty="0"/>
              <a:t> </a:t>
            </a:r>
            <a:r>
              <a:rPr lang="ru-RU" dirty="0" err="1"/>
              <a:t>gurulmagynyň</a:t>
            </a:r>
            <a:r>
              <a:rPr lang="ru-RU" dirty="0"/>
              <a:t> </a:t>
            </a:r>
            <a:r>
              <a:rPr lang="ru-RU" dirty="0" err="1"/>
              <a:t>hasabyna</a:t>
            </a:r>
            <a:r>
              <a:rPr lang="ru-RU" dirty="0"/>
              <a:t> (</a:t>
            </a:r>
            <a:r>
              <a:rPr lang="ru-RU" dirty="0" err="1"/>
              <a:t>ulag</a:t>
            </a:r>
            <a:r>
              <a:rPr lang="ru-RU" dirty="0"/>
              <a:t> </a:t>
            </a:r>
            <a:r>
              <a:rPr lang="ru-RU" dirty="0" err="1"/>
              <a:t>torunyň</a:t>
            </a:r>
            <a:r>
              <a:rPr lang="ru-RU" dirty="0"/>
              <a:t> </a:t>
            </a:r>
            <a:r>
              <a:rPr lang="ru-RU" dirty="0" err="1"/>
              <a:t>ýok</a:t>
            </a:r>
            <a:r>
              <a:rPr lang="ru-RU" dirty="0"/>
              <a:t> </a:t>
            </a:r>
            <a:r>
              <a:rPr lang="ru-RU" dirty="0" err="1"/>
              <a:t>ýa-da</a:t>
            </a:r>
            <a:r>
              <a:rPr lang="ru-RU" dirty="0"/>
              <a:t> </a:t>
            </a:r>
            <a:r>
              <a:rPr lang="ru-RU" dirty="0" err="1"/>
              <a:t>ýeterlik</a:t>
            </a:r>
            <a:r>
              <a:rPr lang="ru-RU" dirty="0"/>
              <a:t> </a:t>
            </a:r>
            <a:r>
              <a:rPr lang="ru-RU" dirty="0" err="1"/>
              <a:t>derejede</a:t>
            </a:r>
            <a:r>
              <a:rPr lang="ru-RU" dirty="0"/>
              <a:t> </a:t>
            </a:r>
            <a:r>
              <a:rPr lang="ru-RU" dirty="0" err="1"/>
              <a:t>ösmedik</a:t>
            </a:r>
            <a:r>
              <a:rPr lang="ru-RU" dirty="0"/>
              <a:t> </a:t>
            </a:r>
            <a:r>
              <a:rPr lang="ru-RU" dirty="0" err="1"/>
              <a:t>sebitlerinde</a:t>
            </a:r>
            <a:r>
              <a:rPr lang="ru-RU" dirty="0"/>
              <a:t>);</a:t>
            </a:r>
          </a:p>
          <a:p>
            <a:pPr lvl="0"/>
            <a:r>
              <a:rPr lang="ru-RU" dirty="0"/>
              <a:t>  </a:t>
            </a:r>
            <a:r>
              <a:rPr lang="ru-RU" dirty="0" err="1"/>
              <a:t>ähli</a:t>
            </a:r>
            <a:r>
              <a:rPr lang="ru-RU" dirty="0"/>
              <a:t> </a:t>
            </a:r>
            <a:r>
              <a:rPr lang="ru-RU" dirty="0" err="1"/>
              <a:t>ulag</a:t>
            </a:r>
            <a:r>
              <a:rPr lang="ru-RU" dirty="0"/>
              <a:t> </a:t>
            </a:r>
            <a:r>
              <a:rPr lang="ru-RU" dirty="0" err="1"/>
              <a:t>görnüşleriniň</a:t>
            </a:r>
            <a:r>
              <a:rPr lang="ru-RU" dirty="0"/>
              <a:t> </a:t>
            </a:r>
            <a:r>
              <a:rPr lang="ru-RU" dirty="0" err="1"/>
              <a:t>ýa-da</a:t>
            </a:r>
            <a:r>
              <a:rPr lang="ru-RU" dirty="0"/>
              <a:t> </a:t>
            </a:r>
            <a:r>
              <a:rPr lang="ru-RU" dirty="0" err="1"/>
              <a:t>bölekleýin</a:t>
            </a:r>
            <a:r>
              <a:rPr lang="ru-RU" dirty="0"/>
              <a:t> </a:t>
            </a:r>
            <a:r>
              <a:rPr lang="ru-RU" dirty="0" err="1"/>
              <a:t>täzeden</a:t>
            </a:r>
            <a:r>
              <a:rPr lang="ru-RU" dirty="0"/>
              <a:t> </a:t>
            </a:r>
            <a:r>
              <a:rPr lang="ru-RU" dirty="0" err="1"/>
              <a:t>guralmagynyň</a:t>
            </a:r>
            <a:r>
              <a:rPr lang="ru-RU" dirty="0"/>
              <a:t> </a:t>
            </a:r>
            <a:r>
              <a:rPr lang="ru-RU" dirty="0" err="1"/>
              <a:t>hasabyna</a:t>
            </a:r>
            <a:r>
              <a:rPr lang="ru-RU" dirty="0"/>
              <a:t> (</a:t>
            </a:r>
            <a:r>
              <a:rPr lang="ru-RU" dirty="0" err="1"/>
              <a:t>ulag</a:t>
            </a:r>
            <a:r>
              <a:rPr lang="ru-RU" dirty="0"/>
              <a:t> </a:t>
            </a:r>
            <a:r>
              <a:rPr lang="ru-RU" dirty="0" err="1"/>
              <a:t>tory</a:t>
            </a:r>
            <a:r>
              <a:rPr lang="ru-RU" dirty="0"/>
              <a:t> </a:t>
            </a:r>
            <a:r>
              <a:rPr lang="ru-RU" dirty="0" err="1"/>
              <a:t>bilen</a:t>
            </a:r>
            <a:r>
              <a:rPr lang="ru-RU" dirty="0"/>
              <a:t> </a:t>
            </a:r>
            <a:r>
              <a:rPr lang="ru-RU" dirty="0" err="1"/>
              <a:t>has</a:t>
            </a:r>
            <a:r>
              <a:rPr lang="ru-RU" dirty="0"/>
              <a:t> </a:t>
            </a:r>
            <a:r>
              <a:rPr lang="ru-RU" dirty="0" err="1"/>
              <a:t>üpjün</a:t>
            </a:r>
            <a:r>
              <a:rPr lang="ru-RU" dirty="0"/>
              <a:t> </a:t>
            </a:r>
            <a:r>
              <a:rPr lang="ru-RU" dirty="0" err="1"/>
              <a:t>etraplarda</a:t>
            </a:r>
            <a:r>
              <a:rPr lang="ru-RU" dirty="0"/>
              <a:t>);</a:t>
            </a:r>
          </a:p>
          <a:p>
            <a:pPr lvl="0"/>
            <a:r>
              <a:rPr lang="ru-RU" dirty="0"/>
              <a:t>  </a:t>
            </a:r>
            <a:r>
              <a:rPr lang="ru-RU" dirty="0" err="1"/>
              <a:t>aýratyn</a:t>
            </a:r>
            <a:r>
              <a:rPr lang="ru-RU" dirty="0"/>
              <a:t> </a:t>
            </a:r>
            <a:r>
              <a:rPr lang="ru-RU" dirty="0" err="1"/>
              <a:t>ýa-da</a:t>
            </a:r>
            <a:r>
              <a:rPr lang="ru-RU" dirty="0"/>
              <a:t> </a:t>
            </a:r>
            <a:r>
              <a:rPr lang="ru-RU" dirty="0" err="1"/>
              <a:t>bar</a:t>
            </a:r>
            <a:r>
              <a:rPr lang="ru-RU" dirty="0"/>
              <a:t> </a:t>
            </a:r>
            <a:r>
              <a:rPr lang="ru-RU" dirty="0" err="1"/>
              <a:t>bolan</a:t>
            </a:r>
            <a:r>
              <a:rPr lang="ru-RU" dirty="0"/>
              <a:t> </a:t>
            </a:r>
            <a:r>
              <a:rPr lang="ru-RU" dirty="0" err="1"/>
              <a:t>ähli</a:t>
            </a:r>
            <a:r>
              <a:rPr lang="ru-RU" dirty="0"/>
              <a:t> </a:t>
            </a:r>
            <a:r>
              <a:rPr lang="ru-RU" dirty="0" err="1"/>
              <a:t>ulag</a:t>
            </a:r>
            <a:r>
              <a:rPr lang="ru-RU" dirty="0"/>
              <a:t> </a:t>
            </a:r>
            <a:r>
              <a:rPr lang="ru-RU" dirty="0" err="1"/>
              <a:t>görnüşlerini</a:t>
            </a:r>
            <a:r>
              <a:rPr lang="ru-RU" dirty="0"/>
              <a:t> </a:t>
            </a:r>
            <a:r>
              <a:rPr lang="ru-RU" dirty="0" err="1"/>
              <a:t>täzeden</a:t>
            </a:r>
            <a:r>
              <a:rPr lang="ru-RU" dirty="0"/>
              <a:t> </a:t>
            </a:r>
            <a:r>
              <a:rPr lang="ru-RU" dirty="0" err="1"/>
              <a:t>gurmak</a:t>
            </a:r>
            <a:r>
              <a:rPr lang="ru-RU" dirty="0"/>
              <a:t> </a:t>
            </a:r>
            <a:r>
              <a:rPr lang="ru-RU" dirty="0" err="1"/>
              <a:t>we</a:t>
            </a:r>
            <a:r>
              <a:rPr lang="ru-RU" dirty="0"/>
              <a:t> </a:t>
            </a:r>
            <a:r>
              <a:rPr lang="ru-RU" dirty="0" err="1"/>
              <a:t>guramak</a:t>
            </a:r>
            <a:r>
              <a:rPr lang="ru-RU" dirty="0"/>
              <a:t> </a:t>
            </a:r>
            <a:r>
              <a:rPr lang="ru-RU" dirty="0" err="1"/>
              <a:t>boýynça</a:t>
            </a:r>
            <a:r>
              <a:rPr lang="ru-RU" dirty="0"/>
              <a:t> </a:t>
            </a:r>
            <a:r>
              <a:rPr lang="ru-RU" dirty="0" err="1"/>
              <a:t>çäreleriň</a:t>
            </a:r>
            <a:r>
              <a:rPr lang="ru-RU" dirty="0"/>
              <a:t> </a:t>
            </a:r>
            <a:r>
              <a:rPr lang="ru-RU" dirty="0" err="1"/>
              <a:t>utgaşdyrylmagynyň</a:t>
            </a:r>
            <a:r>
              <a:rPr lang="ru-RU" dirty="0"/>
              <a:t> </a:t>
            </a:r>
            <a:r>
              <a:rPr lang="ru-RU" dirty="0" err="1"/>
              <a:t>hasabyna</a:t>
            </a:r>
            <a:r>
              <a:rPr lang="ru-RU" dirty="0"/>
              <a:t>.</a:t>
            </a:r>
          </a:p>
          <a:p>
            <a:r>
              <a:rPr lang="ru-RU" dirty="0"/>
              <a:t>    </a:t>
            </a:r>
            <a:r>
              <a:rPr lang="ru-RU" dirty="0" err="1"/>
              <a:t>Ulagy</a:t>
            </a:r>
            <a:r>
              <a:rPr lang="ru-RU" dirty="0"/>
              <a:t> </a:t>
            </a:r>
            <a:r>
              <a:rPr lang="ru-RU" dirty="0" err="1"/>
              <a:t>toplumlaýyn</a:t>
            </a:r>
            <a:r>
              <a:rPr lang="ru-RU" dirty="0"/>
              <a:t> </a:t>
            </a:r>
            <a:r>
              <a:rPr lang="ru-RU" dirty="0" err="1"/>
              <a:t>ösdürmek</a:t>
            </a:r>
            <a:r>
              <a:rPr lang="ru-RU" dirty="0"/>
              <a:t> </a:t>
            </a:r>
            <a:r>
              <a:rPr lang="ru-RU" dirty="0" err="1"/>
              <a:t>meselesiniň</a:t>
            </a:r>
            <a:r>
              <a:rPr lang="ru-RU" dirty="0"/>
              <a:t> </a:t>
            </a:r>
            <a:r>
              <a:rPr lang="ru-RU" dirty="0" err="1"/>
              <a:t>teoretiki</a:t>
            </a:r>
            <a:r>
              <a:rPr lang="ru-RU" dirty="0"/>
              <a:t> </a:t>
            </a:r>
            <a:r>
              <a:rPr lang="ru-RU" dirty="0" err="1"/>
              <a:t>esasy</a:t>
            </a:r>
            <a:r>
              <a:rPr lang="ru-RU" dirty="0"/>
              <a:t> </a:t>
            </a:r>
            <a:r>
              <a:rPr lang="ru-RU" dirty="0" err="1"/>
              <a:t>bütewi</a:t>
            </a:r>
            <a:r>
              <a:rPr lang="ru-RU" dirty="0"/>
              <a:t> </a:t>
            </a:r>
            <a:r>
              <a:rPr lang="ru-RU" dirty="0" err="1"/>
              <a:t>ulag</a:t>
            </a:r>
            <a:r>
              <a:rPr lang="ru-RU" dirty="0"/>
              <a:t> </a:t>
            </a:r>
            <a:r>
              <a:rPr lang="ru-RU" dirty="0" err="1"/>
              <a:t>ulgamynyň</a:t>
            </a:r>
            <a:r>
              <a:rPr lang="ru-RU" dirty="0"/>
              <a:t> </a:t>
            </a:r>
            <a:r>
              <a:rPr lang="ru-RU" dirty="0" err="1"/>
              <a:t>çäginde</a:t>
            </a:r>
            <a:r>
              <a:rPr lang="ru-RU" dirty="0"/>
              <a:t> </a:t>
            </a:r>
            <a:r>
              <a:rPr lang="ru-RU" dirty="0" err="1"/>
              <a:t>ulagyň</a:t>
            </a:r>
            <a:r>
              <a:rPr lang="ru-RU" dirty="0"/>
              <a:t> </a:t>
            </a:r>
            <a:r>
              <a:rPr lang="ru-RU" dirty="0" err="1"/>
              <a:t>dürli</a:t>
            </a:r>
            <a:r>
              <a:rPr lang="ru-RU" dirty="0"/>
              <a:t> </a:t>
            </a:r>
            <a:r>
              <a:rPr lang="ru-RU" dirty="0" err="1"/>
              <a:t>görnüşlerini</a:t>
            </a:r>
            <a:r>
              <a:rPr lang="ru-RU" dirty="0"/>
              <a:t> </a:t>
            </a:r>
            <a:r>
              <a:rPr lang="ru-RU" dirty="0" err="1"/>
              <a:t>ösdürmegiň</a:t>
            </a:r>
            <a:r>
              <a:rPr lang="ru-RU" dirty="0"/>
              <a:t> </a:t>
            </a:r>
            <a:r>
              <a:rPr lang="ru-RU" dirty="0" err="1"/>
              <a:t>amatly</a:t>
            </a:r>
            <a:r>
              <a:rPr lang="ru-RU" dirty="0"/>
              <a:t> </a:t>
            </a:r>
            <a:r>
              <a:rPr lang="ru-RU" dirty="0" err="1"/>
              <a:t>ýollaryny</a:t>
            </a:r>
            <a:r>
              <a:rPr lang="ru-RU" dirty="0"/>
              <a:t> </a:t>
            </a:r>
            <a:r>
              <a:rPr lang="ru-RU" dirty="0" err="1"/>
              <a:t>saýlamagyň</a:t>
            </a:r>
            <a:r>
              <a:rPr lang="ru-RU" dirty="0"/>
              <a:t> </a:t>
            </a:r>
            <a:r>
              <a:rPr lang="ru-RU" dirty="0" err="1"/>
              <a:t>metodologik</a:t>
            </a:r>
            <a:r>
              <a:rPr lang="ru-RU" dirty="0"/>
              <a:t> </a:t>
            </a:r>
            <a:r>
              <a:rPr lang="ru-RU" dirty="0" err="1"/>
              <a:t>esasyny</a:t>
            </a:r>
            <a:r>
              <a:rPr lang="ru-RU" dirty="0"/>
              <a:t> </a:t>
            </a:r>
            <a:r>
              <a:rPr lang="ru-RU" dirty="0" err="1"/>
              <a:t>işläp</a:t>
            </a:r>
            <a:r>
              <a:rPr lang="ru-RU" dirty="0"/>
              <a:t> </a:t>
            </a:r>
            <a:r>
              <a:rPr lang="ru-RU" dirty="0" err="1"/>
              <a:t>düzmekden</a:t>
            </a:r>
            <a:r>
              <a:rPr lang="ru-RU" dirty="0"/>
              <a:t> </a:t>
            </a:r>
            <a:r>
              <a:rPr lang="ru-RU" dirty="0" err="1"/>
              <a:t>durýar</a:t>
            </a:r>
            <a:r>
              <a:rPr lang="ru-RU" dirty="0"/>
              <a:t>. </a:t>
            </a:r>
            <a:r>
              <a:rPr lang="ru-RU" dirty="0" err="1"/>
              <a:t>Ulagyň</a:t>
            </a:r>
            <a:r>
              <a:rPr lang="ru-RU" dirty="0"/>
              <a:t> </a:t>
            </a:r>
            <a:r>
              <a:rPr lang="ru-RU" dirty="0" err="1"/>
              <a:t>dürli</a:t>
            </a:r>
            <a:r>
              <a:rPr lang="ru-RU" dirty="0"/>
              <a:t> </a:t>
            </a:r>
            <a:r>
              <a:rPr lang="ru-RU" dirty="0" err="1"/>
              <a:t>görnüşleri</a:t>
            </a:r>
            <a:r>
              <a:rPr lang="ru-RU" dirty="0"/>
              <a:t> </a:t>
            </a:r>
            <a:r>
              <a:rPr lang="ru-RU" dirty="0" err="1"/>
              <a:t>ykdysady-ulanyş</a:t>
            </a:r>
            <a:r>
              <a:rPr lang="ru-RU" dirty="0"/>
              <a:t> </a:t>
            </a:r>
            <a:r>
              <a:rPr lang="ru-RU" dirty="0" err="1"/>
              <a:t>gatnaşygynda</a:t>
            </a:r>
            <a:r>
              <a:rPr lang="ru-RU" dirty="0"/>
              <a:t> </a:t>
            </a:r>
            <a:r>
              <a:rPr lang="ru-RU" dirty="0" err="1"/>
              <a:t>deň</a:t>
            </a:r>
            <a:r>
              <a:rPr lang="ru-RU" dirty="0"/>
              <a:t> </a:t>
            </a:r>
            <a:r>
              <a:rPr lang="ru-RU" dirty="0" err="1"/>
              <a:t>bahaly</a:t>
            </a:r>
            <a:r>
              <a:rPr lang="ru-RU" dirty="0"/>
              <a:t> </a:t>
            </a:r>
            <a:r>
              <a:rPr lang="ru-RU" dirty="0" err="1"/>
              <a:t>däldir</a:t>
            </a:r>
            <a:r>
              <a:rPr lang="ru-RU" dirty="0"/>
              <a:t>. </a:t>
            </a:r>
          </a:p>
          <a:p>
            <a:r>
              <a:rPr lang="ru-RU" dirty="0"/>
              <a:t>    </a:t>
            </a:r>
            <a:r>
              <a:rPr lang="ru-RU" i="1" dirty="0" err="1"/>
              <a:t>Köp</a:t>
            </a:r>
            <a:r>
              <a:rPr lang="ru-RU" i="1" dirty="0"/>
              <a:t> </a:t>
            </a:r>
            <a:r>
              <a:rPr lang="ru-RU" i="1" dirty="0" err="1"/>
              <a:t>taraplylyk</a:t>
            </a:r>
            <a:r>
              <a:rPr lang="ru-RU" i="1" dirty="0"/>
              <a:t> </a:t>
            </a:r>
            <a:r>
              <a:rPr lang="ru-RU" i="1" dirty="0" err="1"/>
              <a:t>derejesi</a:t>
            </a:r>
            <a:r>
              <a:rPr lang="ru-RU" i="1" dirty="0"/>
              <a:t> </a:t>
            </a:r>
            <a:r>
              <a:rPr lang="ru-RU" dirty="0" err="1"/>
              <a:t>ulaglarda</a:t>
            </a:r>
            <a:r>
              <a:rPr lang="ru-RU" dirty="0"/>
              <a:t> </a:t>
            </a:r>
            <a:r>
              <a:rPr lang="ru-RU" dirty="0" err="1"/>
              <a:t>ilkinji</a:t>
            </a:r>
            <a:r>
              <a:rPr lang="ru-RU" dirty="0"/>
              <a:t> </a:t>
            </a:r>
            <a:r>
              <a:rPr lang="ru-RU" dirty="0" err="1"/>
              <a:t>nobatda</a:t>
            </a:r>
            <a:r>
              <a:rPr lang="ru-RU" dirty="0"/>
              <a:t> </a:t>
            </a:r>
            <a:r>
              <a:rPr lang="ru-RU" dirty="0" err="1"/>
              <a:t>dürliligi</a:t>
            </a:r>
            <a:r>
              <a:rPr lang="ru-RU" dirty="0"/>
              <a:t> </a:t>
            </a:r>
            <a:r>
              <a:rPr lang="ru-RU" dirty="0" err="1"/>
              <a:t>bilen</a:t>
            </a:r>
            <a:r>
              <a:rPr lang="ru-RU" dirty="0"/>
              <a:t> </a:t>
            </a:r>
            <a:r>
              <a:rPr lang="ru-RU" dirty="0" err="1"/>
              <a:t>tapawutlanýar</a:t>
            </a:r>
            <a:r>
              <a:rPr lang="ru-RU" dirty="0"/>
              <a:t>. </a:t>
            </a:r>
            <a:r>
              <a:rPr lang="ru-RU" dirty="0" err="1"/>
              <a:t>Bu</a:t>
            </a:r>
            <a:r>
              <a:rPr lang="ru-RU" dirty="0"/>
              <a:t> </a:t>
            </a:r>
            <a:r>
              <a:rPr lang="ru-RU" dirty="0" err="1"/>
              <a:t>ýerde</a:t>
            </a:r>
            <a:r>
              <a:rPr lang="ru-RU" dirty="0"/>
              <a:t> «</a:t>
            </a:r>
            <a:r>
              <a:rPr lang="ru-RU" dirty="0" err="1"/>
              <a:t>köp</a:t>
            </a:r>
            <a:r>
              <a:rPr lang="ru-RU" dirty="0"/>
              <a:t> </a:t>
            </a:r>
            <a:r>
              <a:rPr lang="ru-RU" dirty="0" err="1"/>
              <a:t>taraplylyga</a:t>
            </a:r>
            <a:r>
              <a:rPr lang="ru-RU" dirty="0"/>
              <a:t>» </a:t>
            </a:r>
            <a:r>
              <a:rPr lang="ru-RU" dirty="0" err="1"/>
              <a:t>daşamaklygyň</a:t>
            </a:r>
            <a:r>
              <a:rPr lang="ru-RU" dirty="0"/>
              <a:t> </a:t>
            </a:r>
            <a:r>
              <a:rPr lang="ru-RU" dirty="0" err="1"/>
              <a:t>ähli</a:t>
            </a:r>
            <a:r>
              <a:rPr lang="ru-RU" dirty="0"/>
              <a:t> </a:t>
            </a:r>
            <a:r>
              <a:rPr lang="ru-RU" dirty="0" err="1"/>
              <a:t>görnüşlerini</a:t>
            </a:r>
            <a:r>
              <a:rPr lang="ru-RU" dirty="0"/>
              <a:t> (</a:t>
            </a:r>
            <a:r>
              <a:rPr lang="ru-RU" dirty="0" err="1"/>
              <a:t>ýük</a:t>
            </a:r>
            <a:r>
              <a:rPr lang="ru-RU" dirty="0"/>
              <a:t> </a:t>
            </a:r>
            <a:r>
              <a:rPr lang="ru-RU" dirty="0" err="1"/>
              <a:t>we</a:t>
            </a:r>
            <a:r>
              <a:rPr lang="ru-RU" dirty="0"/>
              <a:t> </a:t>
            </a:r>
            <a:r>
              <a:rPr lang="ru-RU" dirty="0" err="1"/>
              <a:t>ýolagçy</a:t>
            </a:r>
            <a:r>
              <a:rPr lang="ru-RU" dirty="0"/>
              <a:t> </a:t>
            </a:r>
            <a:r>
              <a:rPr lang="ru-RU" dirty="0" err="1"/>
              <a:t>gatnatmak</a:t>
            </a:r>
            <a:r>
              <a:rPr lang="ru-RU" dirty="0"/>
              <a:t> (</a:t>
            </a:r>
            <a:r>
              <a:rPr lang="ru-RU" dirty="0" err="1"/>
              <a:t>daşama</a:t>
            </a:r>
            <a:r>
              <a:rPr lang="ru-RU" dirty="0"/>
              <a:t> </a:t>
            </a:r>
            <a:r>
              <a:rPr lang="ru-RU" dirty="0" err="1"/>
              <a:t>köp</a:t>
            </a:r>
            <a:r>
              <a:rPr lang="ru-RU" dirty="0"/>
              <a:t> </a:t>
            </a:r>
            <a:r>
              <a:rPr lang="ru-RU" dirty="0" err="1"/>
              <a:t>taraplylygy</a:t>
            </a:r>
            <a:r>
              <a:rPr lang="ru-RU" dirty="0"/>
              <a:t>)) </a:t>
            </a:r>
            <a:r>
              <a:rPr lang="ru-RU" dirty="0" err="1"/>
              <a:t>amala</a:t>
            </a:r>
            <a:r>
              <a:rPr lang="ru-RU" dirty="0"/>
              <a:t> </a:t>
            </a:r>
            <a:r>
              <a:rPr lang="ru-RU" dirty="0" err="1"/>
              <a:t>aşyrmakda</a:t>
            </a:r>
            <a:r>
              <a:rPr lang="ru-RU" dirty="0"/>
              <a:t> </a:t>
            </a:r>
            <a:r>
              <a:rPr lang="ru-RU" dirty="0" err="1"/>
              <a:t>ulaglaryň</a:t>
            </a:r>
            <a:r>
              <a:rPr lang="ru-RU" dirty="0"/>
              <a:t> </a:t>
            </a:r>
            <a:r>
              <a:rPr lang="ru-RU" dirty="0" err="1"/>
              <a:t>ukybyna</a:t>
            </a:r>
            <a:r>
              <a:rPr lang="ru-RU" dirty="0"/>
              <a:t> </a:t>
            </a:r>
            <a:r>
              <a:rPr lang="ru-RU" dirty="0" err="1"/>
              <a:t>düşünilmän</a:t>
            </a:r>
            <a:r>
              <a:rPr lang="ru-RU" dirty="0"/>
              <a:t>, </a:t>
            </a:r>
            <a:r>
              <a:rPr lang="ru-RU" dirty="0" err="1"/>
              <a:t>ulag</a:t>
            </a:r>
            <a:r>
              <a:rPr lang="ru-RU" dirty="0"/>
              <a:t> </a:t>
            </a:r>
            <a:r>
              <a:rPr lang="ru-RU" dirty="0" err="1"/>
              <a:t>görnüşlerniň</a:t>
            </a:r>
            <a:r>
              <a:rPr lang="ru-RU" dirty="0"/>
              <a:t> </a:t>
            </a:r>
            <a:r>
              <a:rPr lang="ru-RU" dirty="0" err="1"/>
              <a:t>ýurduň</a:t>
            </a:r>
            <a:r>
              <a:rPr lang="ru-RU" dirty="0"/>
              <a:t> </a:t>
            </a:r>
            <a:r>
              <a:rPr lang="ru-RU" dirty="0" err="1"/>
              <a:t>çägini</a:t>
            </a:r>
            <a:r>
              <a:rPr lang="ru-RU" dirty="0"/>
              <a:t> </a:t>
            </a:r>
            <a:r>
              <a:rPr lang="ru-RU" dirty="0" err="1"/>
              <a:t>ýeterlik</a:t>
            </a:r>
            <a:r>
              <a:rPr lang="ru-RU" dirty="0"/>
              <a:t> </a:t>
            </a:r>
            <a:r>
              <a:rPr lang="ru-RU" dirty="0" err="1"/>
              <a:t>derejede</a:t>
            </a:r>
            <a:r>
              <a:rPr lang="ru-RU" dirty="0"/>
              <a:t> </a:t>
            </a:r>
            <a:r>
              <a:rPr lang="ru-RU" dirty="0" err="1"/>
              <a:t>doly</a:t>
            </a:r>
            <a:r>
              <a:rPr lang="ru-RU" dirty="0"/>
              <a:t> </a:t>
            </a:r>
            <a:r>
              <a:rPr lang="ru-RU" dirty="0" err="1"/>
              <a:t>hyzmat</a:t>
            </a:r>
            <a:r>
              <a:rPr lang="ru-RU" dirty="0"/>
              <a:t> </a:t>
            </a:r>
            <a:r>
              <a:rPr lang="ru-RU" dirty="0" err="1"/>
              <a:t>edip</a:t>
            </a:r>
            <a:r>
              <a:rPr lang="ru-RU" dirty="0"/>
              <a:t> </a:t>
            </a:r>
            <a:r>
              <a:rPr lang="ru-RU" dirty="0" err="1"/>
              <a:t>bilijilik</a:t>
            </a:r>
            <a:r>
              <a:rPr lang="ru-RU" dirty="0"/>
              <a:t> </a:t>
            </a:r>
            <a:r>
              <a:rPr lang="ru-RU" dirty="0" err="1"/>
              <a:t>mümkinçilikleri</a:t>
            </a:r>
            <a:r>
              <a:rPr lang="ru-RU" dirty="0"/>
              <a:t> (</a:t>
            </a:r>
            <a:r>
              <a:rPr lang="ru-RU" dirty="0" err="1"/>
              <a:t>çäk</a:t>
            </a:r>
            <a:r>
              <a:rPr lang="ru-RU" dirty="0"/>
              <a:t> </a:t>
            </a:r>
            <a:r>
              <a:rPr lang="ru-RU" dirty="0" err="1"/>
              <a:t>köp</a:t>
            </a:r>
            <a:r>
              <a:rPr lang="ru-RU" dirty="0"/>
              <a:t> </a:t>
            </a:r>
            <a:r>
              <a:rPr lang="ru-RU" dirty="0" err="1"/>
              <a:t>taraplylygy</a:t>
            </a:r>
            <a:r>
              <a:rPr lang="ru-RU" dirty="0"/>
              <a:t>) </a:t>
            </a:r>
            <a:r>
              <a:rPr lang="ru-RU" dirty="0" err="1"/>
              <a:t>hem</a:t>
            </a:r>
            <a:r>
              <a:rPr lang="ru-RU" dirty="0"/>
              <a:t> </a:t>
            </a:r>
            <a:r>
              <a:rPr lang="ru-RU" dirty="0" err="1"/>
              <a:t>göz</a:t>
            </a:r>
            <a:r>
              <a:rPr lang="ru-RU" dirty="0"/>
              <a:t> </a:t>
            </a:r>
            <a:r>
              <a:rPr lang="ru-RU" dirty="0" err="1"/>
              <a:t>öňünde</a:t>
            </a:r>
            <a:r>
              <a:rPr lang="ru-RU" dirty="0"/>
              <a:t> </a:t>
            </a:r>
            <a:r>
              <a:rPr lang="ru-RU" dirty="0" err="1"/>
              <a:t>tutulýar</a:t>
            </a:r>
            <a:r>
              <a:rPr lang="ru-RU" dirty="0"/>
              <a:t>. </a:t>
            </a:r>
            <a:r>
              <a:rPr lang="ru-RU" dirty="0" err="1"/>
              <a:t>Ulagyň</a:t>
            </a:r>
            <a:r>
              <a:rPr lang="ru-RU" dirty="0"/>
              <a:t> </a:t>
            </a:r>
            <a:r>
              <a:rPr lang="ru-RU" dirty="0" err="1"/>
              <a:t>dürli</a:t>
            </a:r>
            <a:r>
              <a:rPr lang="ru-RU" dirty="0"/>
              <a:t> </a:t>
            </a:r>
            <a:r>
              <a:rPr lang="ru-RU" dirty="0" err="1"/>
              <a:t>görnüşleri</a:t>
            </a:r>
            <a:r>
              <a:rPr lang="ru-RU" dirty="0"/>
              <a:t> </a:t>
            </a:r>
            <a:r>
              <a:rPr lang="ru-RU" dirty="0" err="1"/>
              <a:t>daşama</a:t>
            </a:r>
            <a:r>
              <a:rPr lang="ru-RU" dirty="0"/>
              <a:t> </a:t>
            </a:r>
            <a:r>
              <a:rPr lang="ru-RU" dirty="0" err="1"/>
              <a:t>ukybynyň</a:t>
            </a:r>
            <a:r>
              <a:rPr lang="ru-RU" dirty="0"/>
              <a:t> </a:t>
            </a:r>
            <a:r>
              <a:rPr lang="ru-RU" dirty="0" err="1"/>
              <a:t>derejesi</a:t>
            </a:r>
            <a:r>
              <a:rPr lang="ru-RU" dirty="0"/>
              <a:t>, </a:t>
            </a:r>
            <a:r>
              <a:rPr lang="ru-RU" dirty="0" err="1"/>
              <a:t>uly</a:t>
            </a:r>
            <a:r>
              <a:rPr lang="ru-RU" dirty="0"/>
              <a:t> </a:t>
            </a:r>
            <a:r>
              <a:rPr lang="ru-RU" dirty="0" err="1"/>
              <a:t>uzaklyklarda</a:t>
            </a:r>
            <a:r>
              <a:rPr lang="ru-RU" dirty="0"/>
              <a:t> </a:t>
            </a:r>
            <a:r>
              <a:rPr lang="ru-RU" dirty="0" err="1"/>
              <a:t>daşamanyň</a:t>
            </a:r>
            <a:r>
              <a:rPr lang="ru-RU" dirty="0"/>
              <a:t> </a:t>
            </a:r>
            <a:r>
              <a:rPr lang="ru-RU" dirty="0" err="1"/>
              <a:t>özüne</a:t>
            </a:r>
            <a:r>
              <a:rPr lang="ru-RU" dirty="0"/>
              <a:t> </a:t>
            </a:r>
            <a:r>
              <a:rPr lang="ru-RU" dirty="0" err="1"/>
              <a:t>düşýän</a:t>
            </a:r>
            <a:r>
              <a:rPr lang="ru-RU" dirty="0"/>
              <a:t> </a:t>
            </a:r>
            <a:r>
              <a:rPr lang="ru-RU" dirty="0" err="1"/>
              <a:t>gymmaty</a:t>
            </a:r>
            <a:r>
              <a:rPr lang="ru-RU" dirty="0"/>
              <a:t>, </a:t>
            </a:r>
            <a:r>
              <a:rPr lang="ru-RU" dirty="0" err="1"/>
              <a:t>hereketiň</a:t>
            </a:r>
            <a:r>
              <a:rPr lang="ru-RU" dirty="0"/>
              <a:t> </a:t>
            </a:r>
            <a:r>
              <a:rPr lang="ru-RU" dirty="0" err="1"/>
              <a:t>tizligi</a:t>
            </a:r>
            <a:r>
              <a:rPr lang="ru-RU" dirty="0"/>
              <a:t>, </a:t>
            </a:r>
            <a:r>
              <a:rPr lang="ru-RU" dirty="0" err="1"/>
              <a:t>işi</a:t>
            </a:r>
            <a:r>
              <a:rPr lang="ru-RU" dirty="0"/>
              <a:t> </a:t>
            </a:r>
            <a:r>
              <a:rPr lang="ru-RU" dirty="0" err="1"/>
              <a:t>amala</a:t>
            </a:r>
            <a:r>
              <a:rPr lang="ru-RU" dirty="0"/>
              <a:t> </a:t>
            </a:r>
            <a:r>
              <a:rPr lang="ru-RU" dirty="0" err="1"/>
              <a:t>aşyrmagyň</a:t>
            </a:r>
            <a:r>
              <a:rPr lang="ru-RU" dirty="0"/>
              <a:t> </a:t>
            </a:r>
            <a:r>
              <a:rPr lang="ru-RU" dirty="0" err="1"/>
              <a:t>we</a:t>
            </a:r>
            <a:r>
              <a:rPr lang="ru-RU" dirty="0"/>
              <a:t> </a:t>
            </a:r>
            <a:r>
              <a:rPr lang="ru-RU" dirty="0" err="1"/>
              <a:t>zähmet</a:t>
            </a:r>
            <a:r>
              <a:rPr lang="ru-RU" dirty="0"/>
              <a:t> </a:t>
            </a:r>
            <a:r>
              <a:rPr lang="ru-RU" dirty="0" err="1"/>
              <a:t>öndürijiliginiň</a:t>
            </a:r>
            <a:r>
              <a:rPr lang="ru-RU" dirty="0"/>
              <a:t> </a:t>
            </a:r>
            <a:r>
              <a:rPr lang="ru-RU" dirty="0" err="1"/>
              <a:t>tertipliligi</a:t>
            </a:r>
            <a:r>
              <a:rPr lang="ru-RU" dirty="0"/>
              <a:t> </a:t>
            </a:r>
            <a:r>
              <a:rPr lang="ru-RU" dirty="0" err="1"/>
              <a:t>boýynça</a:t>
            </a:r>
            <a:r>
              <a:rPr lang="ru-RU" dirty="0"/>
              <a:t> </a:t>
            </a:r>
            <a:r>
              <a:rPr lang="ru-RU" dirty="0" err="1"/>
              <a:t>biri-birinden</a:t>
            </a:r>
            <a:r>
              <a:rPr lang="ru-RU" dirty="0"/>
              <a:t> </a:t>
            </a:r>
            <a:r>
              <a:rPr lang="ru-RU" dirty="0" err="1"/>
              <a:t>düýpli</a:t>
            </a:r>
            <a:r>
              <a:rPr lang="ru-RU" dirty="0"/>
              <a:t> </a:t>
            </a:r>
            <a:r>
              <a:rPr lang="ru-RU" dirty="0" err="1"/>
              <a:t>tapawutlanýarlar</a:t>
            </a:r>
            <a:r>
              <a:rPr lang="ru-RU" dirty="0"/>
              <a:t>. </a:t>
            </a:r>
            <a:r>
              <a:rPr lang="ru-RU" dirty="0" err="1"/>
              <a:t>Bu</a:t>
            </a:r>
            <a:r>
              <a:rPr lang="ru-RU" dirty="0"/>
              <a:t> </a:t>
            </a:r>
            <a:r>
              <a:rPr lang="ru-RU" dirty="0" err="1"/>
              <a:t>bolsa</a:t>
            </a:r>
            <a:r>
              <a:rPr lang="ru-RU" dirty="0"/>
              <a:t> </a:t>
            </a:r>
            <a:r>
              <a:rPr lang="ru-RU" dirty="0" err="1"/>
              <a:t>häzirki</a:t>
            </a:r>
            <a:r>
              <a:rPr lang="ru-RU" dirty="0"/>
              <a:t> </a:t>
            </a:r>
            <a:r>
              <a:rPr lang="ru-RU" dirty="0" err="1"/>
              <a:t>zaman</a:t>
            </a:r>
            <a:r>
              <a:rPr lang="ru-RU" dirty="0"/>
              <a:t> </a:t>
            </a:r>
            <a:r>
              <a:rPr lang="ru-RU" dirty="0" err="1"/>
              <a:t>şertlerinde</a:t>
            </a:r>
            <a:r>
              <a:rPr lang="ru-RU" dirty="0"/>
              <a:t> </a:t>
            </a:r>
            <a:r>
              <a:rPr lang="ru-RU" dirty="0" err="1"/>
              <a:t>örän</a:t>
            </a:r>
            <a:r>
              <a:rPr lang="ru-RU" dirty="0"/>
              <a:t> </a:t>
            </a:r>
            <a:r>
              <a:rPr lang="ru-RU" dirty="0" err="1"/>
              <a:t>wajyp</a:t>
            </a:r>
            <a:r>
              <a:rPr lang="ru-RU" dirty="0"/>
              <a:t> </a:t>
            </a:r>
            <a:r>
              <a:rPr lang="ru-RU" dirty="0" err="1"/>
              <a:t>ähmiýete</a:t>
            </a:r>
            <a:r>
              <a:rPr lang="ru-RU" dirty="0"/>
              <a:t> </a:t>
            </a:r>
            <a:r>
              <a:rPr lang="ru-RU" dirty="0" err="1"/>
              <a:t>eýedir</a:t>
            </a:r>
            <a:r>
              <a:rPr lang="ru-RU" dirty="0"/>
              <a:t>. </a:t>
            </a:r>
          </a:p>
          <a:p>
            <a:pPr marL="0" indent="0">
              <a:buNone/>
            </a:pPr>
            <a:endParaRPr lang="ru-RU" dirty="0"/>
          </a:p>
        </p:txBody>
      </p:sp>
    </p:spTree>
    <p:extLst>
      <p:ext uri="{BB962C8B-B14F-4D97-AF65-F5344CB8AC3E}">
        <p14:creationId xmlns:p14="http://schemas.microsoft.com/office/powerpoint/2010/main" val="588241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251520" y="116632"/>
            <a:ext cx="8650982" cy="6552728"/>
          </a:xfrm>
        </p:spPr>
        <p:txBody>
          <a:bodyPr>
            <a:noAutofit/>
          </a:bodyPr>
          <a:lstStyle/>
          <a:p>
            <a:r>
              <a:rPr lang="ru-RU" sz="1600" dirty="0" err="1">
                <a:latin typeface="+mj-lt"/>
              </a:rPr>
              <a:t>Şeýlelikde</a:t>
            </a:r>
            <a:r>
              <a:rPr lang="ru-RU" sz="1600" dirty="0">
                <a:latin typeface="+mj-lt"/>
              </a:rPr>
              <a:t>, </a:t>
            </a:r>
            <a:r>
              <a:rPr lang="ru-RU" sz="1600" dirty="0" err="1">
                <a:latin typeface="+mj-lt"/>
              </a:rPr>
              <a:t>köp</a:t>
            </a:r>
            <a:r>
              <a:rPr lang="ru-RU" sz="1600" dirty="0">
                <a:latin typeface="+mj-lt"/>
              </a:rPr>
              <a:t> </a:t>
            </a:r>
            <a:r>
              <a:rPr lang="ru-RU" sz="1600" dirty="0" err="1">
                <a:latin typeface="+mj-lt"/>
              </a:rPr>
              <a:t>taraply</a:t>
            </a:r>
            <a:r>
              <a:rPr lang="ru-RU" sz="1600" dirty="0">
                <a:latin typeface="+mj-lt"/>
              </a:rPr>
              <a:t> </a:t>
            </a:r>
            <a:r>
              <a:rPr lang="ru-RU" sz="1600" dirty="0" err="1">
                <a:latin typeface="+mj-lt"/>
              </a:rPr>
              <a:t>ulag</a:t>
            </a:r>
            <a:r>
              <a:rPr lang="ru-RU" sz="1600" dirty="0">
                <a:latin typeface="+mj-lt"/>
              </a:rPr>
              <a:t> </a:t>
            </a:r>
            <a:r>
              <a:rPr lang="ru-RU" sz="1600" dirty="0" err="1">
                <a:latin typeface="+mj-lt"/>
              </a:rPr>
              <a:t>görnüşleriniň</a:t>
            </a:r>
            <a:r>
              <a:rPr lang="ru-RU" sz="1600" dirty="0">
                <a:latin typeface="+mj-lt"/>
              </a:rPr>
              <a:t> </a:t>
            </a:r>
            <a:r>
              <a:rPr lang="ru-RU" sz="1600" dirty="0" err="1">
                <a:latin typeface="+mj-lt"/>
              </a:rPr>
              <a:t>içinde</a:t>
            </a:r>
            <a:r>
              <a:rPr lang="ru-RU" sz="1600" dirty="0">
                <a:latin typeface="+mj-lt"/>
              </a:rPr>
              <a:t> </a:t>
            </a:r>
            <a:r>
              <a:rPr lang="ru-RU" sz="1600" dirty="0" err="1">
                <a:latin typeface="+mj-lt"/>
              </a:rPr>
              <a:t>ýük</a:t>
            </a:r>
            <a:r>
              <a:rPr lang="ru-RU" sz="1600" dirty="0">
                <a:latin typeface="+mj-lt"/>
              </a:rPr>
              <a:t> </a:t>
            </a:r>
            <a:r>
              <a:rPr lang="ru-RU" sz="1600" dirty="0" err="1">
                <a:latin typeface="+mj-lt"/>
              </a:rPr>
              <a:t>we</a:t>
            </a:r>
            <a:r>
              <a:rPr lang="ru-RU" sz="1600" dirty="0">
                <a:latin typeface="+mj-lt"/>
              </a:rPr>
              <a:t> </a:t>
            </a:r>
            <a:r>
              <a:rPr lang="ru-RU" sz="1600" dirty="0" err="1">
                <a:latin typeface="+mj-lt"/>
              </a:rPr>
              <a:t>ýolagçy</a:t>
            </a:r>
            <a:r>
              <a:rPr lang="ru-RU" sz="1600" dirty="0">
                <a:latin typeface="+mj-lt"/>
              </a:rPr>
              <a:t> </a:t>
            </a:r>
            <a:r>
              <a:rPr lang="ru-RU" sz="1600" dirty="0" err="1">
                <a:latin typeface="+mj-lt"/>
              </a:rPr>
              <a:t>gatnatmakda</a:t>
            </a:r>
            <a:r>
              <a:rPr lang="ru-RU" sz="1600" dirty="0">
                <a:latin typeface="+mj-lt"/>
              </a:rPr>
              <a:t> </a:t>
            </a:r>
            <a:r>
              <a:rPr lang="ru-RU" sz="1600" dirty="0" err="1">
                <a:latin typeface="+mj-lt"/>
              </a:rPr>
              <a:t>iň</a:t>
            </a:r>
            <a:r>
              <a:rPr lang="ru-RU" sz="1600" dirty="0">
                <a:latin typeface="+mj-lt"/>
              </a:rPr>
              <a:t> </a:t>
            </a:r>
            <a:r>
              <a:rPr lang="ru-RU" sz="1600" dirty="0" err="1">
                <a:latin typeface="+mj-lt"/>
              </a:rPr>
              <a:t>bir</a:t>
            </a:r>
            <a:r>
              <a:rPr lang="ru-RU" sz="1600" dirty="0">
                <a:latin typeface="+mj-lt"/>
              </a:rPr>
              <a:t> </a:t>
            </a:r>
            <a:r>
              <a:rPr lang="ru-RU" sz="1600" dirty="0" err="1">
                <a:latin typeface="+mj-lt"/>
              </a:rPr>
              <a:t>tygşytlysy</a:t>
            </a:r>
            <a:r>
              <a:rPr lang="ru-RU" sz="1600" dirty="0">
                <a:latin typeface="+mj-lt"/>
              </a:rPr>
              <a:t> </a:t>
            </a:r>
            <a:r>
              <a:rPr lang="ru-RU" sz="1600" dirty="0" err="1">
                <a:latin typeface="+mj-lt"/>
              </a:rPr>
              <a:t>demir</a:t>
            </a:r>
            <a:r>
              <a:rPr lang="ru-RU" sz="1600" dirty="0">
                <a:latin typeface="+mj-lt"/>
              </a:rPr>
              <a:t> </a:t>
            </a:r>
            <a:r>
              <a:rPr lang="ru-RU" sz="1600" dirty="0" err="1">
                <a:latin typeface="+mj-lt"/>
              </a:rPr>
              <a:t>ýol</a:t>
            </a:r>
            <a:r>
              <a:rPr lang="ru-RU" sz="1600" dirty="0">
                <a:latin typeface="+mj-lt"/>
              </a:rPr>
              <a:t> </a:t>
            </a:r>
            <a:r>
              <a:rPr lang="ru-RU" sz="1600" dirty="0" err="1">
                <a:latin typeface="+mj-lt"/>
              </a:rPr>
              <a:t>ulagy</a:t>
            </a:r>
            <a:r>
              <a:rPr lang="ru-RU" sz="1600" dirty="0">
                <a:latin typeface="+mj-lt"/>
              </a:rPr>
              <a:t> </a:t>
            </a:r>
            <a:r>
              <a:rPr lang="ru-RU" sz="1600" dirty="0" err="1">
                <a:latin typeface="+mj-lt"/>
              </a:rPr>
              <a:t>bolup</a:t>
            </a:r>
            <a:r>
              <a:rPr lang="ru-RU" sz="1600" dirty="0">
                <a:latin typeface="+mj-lt"/>
              </a:rPr>
              <a:t> </a:t>
            </a:r>
            <a:r>
              <a:rPr lang="ru-RU" sz="1600" dirty="0" err="1">
                <a:latin typeface="+mj-lt"/>
              </a:rPr>
              <a:t>durýar</a:t>
            </a:r>
            <a:r>
              <a:rPr lang="ru-RU" sz="1600" dirty="0">
                <a:latin typeface="+mj-lt"/>
              </a:rPr>
              <a:t>. </a:t>
            </a:r>
            <a:r>
              <a:rPr lang="ru-RU" sz="1600" dirty="0" err="1">
                <a:latin typeface="+mj-lt"/>
              </a:rPr>
              <a:t>Ýük</a:t>
            </a:r>
            <a:r>
              <a:rPr lang="ru-RU" sz="1600" dirty="0">
                <a:latin typeface="+mj-lt"/>
              </a:rPr>
              <a:t> </a:t>
            </a:r>
            <a:r>
              <a:rPr lang="ru-RU" sz="1600" dirty="0" err="1">
                <a:latin typeface="+mj-lt"/>
              </a:rPr>
              <a:t>daşamakda</a:t>
            </a:r>
            <a:r>
              <a:rPr lang="ru-RU" sz="1600" dirty="0">
                <a:latin typeface="+mj-lt"/>
              </a:rPr>
              <a:t> </a:t>
            </a:r>
            <a:r>
              <a:rPr lang="ru-RU" sz="1600" dirty="0" err="1">
                <a:latin typeface="+mj-lt"/>
              </a:rPr>
              <a:t>turbogeçiriji</a:t>
            </a:r>
            <a:r>
              <a:rPr lang="ru-RU" sz="1600" dirty="0">
                <a:latin typeface="+mj-lt"/>
              </a:rPr>
              <a:t> </a:t>
            </a:r>
            <a:r>
              <a:rPr lang="ru-RU" sz="1600" dirty="0" err="1">
                <a:latin typeface="+mj-lt"/>
              </a:rPr>
              <a:t>ulagy</a:t>
            </a:r>
            <a:r>
              <a:rPr lang="ru-RU" sz="1600" dirty="0">
                <a:latin typeface="+mj-lt"/>
              </a:rPr>
              <a:t> </a:t>
            </a:r>
            <a:r>
              <a:rPr lang="ru-RU" sz="1600" dirty="0" err="1">
                <a:latin typeface="+mj-lt"/>
              </a:rPr>
              <a:t>has</a:t>
            </a:r>
            <a:r>
              <a:rPr lang="ru-RU" sz="1600" dirty="0">
                <a:latin typeface="+mj-lt"/>
              </a:rPr>
              <a:t> </a:t>
            </a:r>
            <a:r>
              <a:rPr lang="ru-RU" sz="1600" dirty="0" err="1">
                <a:latin typeface="+mj-lt"/>
              </a:rPr>
              <a:t>arzandyr</a:t>
            </a:r>
            <a:r>
              <a:rPr lang="ru-RU" sz="1600" dirty="0">
                <a:latin typeface="+mj-lt"/>
              </a:rPr>
              <a:t>, </a:t>
            </a:r>
            <a:r>
              <a:rPr lang="ru-RU" sz="1600" dirty="0" err="1">
                <a:latin typeface="+mj-lt"/>
              </a:rPr>
              <a:t>emma</a:t>
            </a:r>
            <a:r>
              <a:rPr lang="ru-RU" sz="1600" dirty="0">
                <a:latin typeface="+mj-lt"/>
              </a:rPr>
              <a:t> </a:t>
            </a:r>
            <a:r>
              <a:rPr lang="ru-RU" sz="1600" dirty="0" err="1">
                <a:latin typeface="+mj-lt"/>
              </a:rPr>
              <a:t>ol</a:t>
            </a:r>
            <a:r>
              <a:rPr lang="ru-RU" sz="1600" dirty="0">
                <a:latin typeface="+mj-lt"/>
              </a:rPr>
              <a:t> </a:t>
            </a:r>
            <a:r>
              <a:rPr lang="ru-RU" sz="1600" dirty="0" err="1">
                <a:latin typeface="+mj-lt"/>
              </a:rPr>
              <a:t>köp</a:t>
            </a:r>
            <a:r>
              <a:rPr lang="ru-RU" sz="1600" dirty="0">
                <a:latin typeface="+mj-lt"/>
              </a:rPr>
              <a:t> </a:t>
            </a:r>
            <a:r>
              <a:rPr lang="ru-RU" sz="1600" dirty="0" err="1">
                <a:latin typeface="+mj-lt"/>
              </a:rPr>
              <a:t>taraply</a:t>
            </a:r>
            <a:r>
              <a:rPr lang="ru-RU" sz="1600" dirty="0">
                <a:latin typeface="+mj-lt"/>
              </a:rPr>
              <a:t> </a:t>
            </a:r>
            <a:r>
              <a:rPr lang="ru-RU" sz="1600" dirty="0" err="1">
                <a:latin typeface="+mj-lt"/>
              </a:rPr>
              <a:t>däldir</a:t>
            </a:r>
            <a:r>
              <a:rPr lang="ru-RU" sz="1600" dirty="0">
                <a:latin typeface="+mj-lt"/>
              </a:rPr>
              <a:t>. </a:t>
            </a:r>
            <a:r>
              <a:rPr lang="ru-RU" sz="1600" dirty="0" err="1">
                <a:latin typeface="+mj-lt"/>
              </a:rPr>
              <a:t>Ol</a:t>
            </a:r>
            <a:r>
              <a:rPr lang="ru-RU" sz="1600" dirty="0">
                <a:latin typeface="+mj-lt"/>
              </a:rPr>
              <a:t> </a:t>
            </a:r>
            <a:r>
              <a:rPr lang="ru-RU" sz="1600" dirty="0" err="1">
                <a:latin typeface="+mj-lt"/>
              </a:rPr>
              <a:t>diňe</a:t>
            </a:r>
            <a:r>
              <a:rPr lang="ru-RU" sz="1600" dirty="0">
                <a:latin typeface="+mj-lt"/>
              </a:rPr>
              <a:t> </a:t>
            </a:r>
            <a:r>
              <a:rPr lang="ru-RU" sz="1600" dirty="0" err="1">
                <a:latin typeface="+mj-lt"/>
              </a:rPr>
              <a:t>gaz</a:t>
            </a:r>
            <a:r>
              <a:rPr lang="ru-RU" sz="1600" dirty="0">
                <a:latin typeface="+mj-lt"/>
              </a:rPr>
              <a:t> </a:t>
            </a:r>
            <a:r>
              <a:rPr lang="ru-RU" sz="1600" dirty="0" err="1">
                <a:latin typeface="+mj-lt"/>
              </a:rPr>
              <a:t>we</a:t>
            </a:r>
            <a:r>
              <a:rPr lang="ru-RU" sz="1600" dirty="0">
                <a:latin typeface="+mj-lt"/>
              </a:rPr>
              <a:t> </a:t>
            </a:r>
            <a:r>
              <a:rPr lang="ru-RU" sz="1600" dirty="0" err="1">
                <a:latin typeface="+mj-lt"/>
              </a:rPr>
              <a:t>nebit</a:t>
            </a:r>
            <a:r>
              <a:rPr lang="ru-RU" sz="1600" dirty="0">
                <a:latin typeface="+mj-lt"/>
              </a:rPr>
              <a:t> </a:t>
            </a:r>
            <a:r>
              <a:rPr lang="ru-RU" sz="1600" dirty="0" err="1">
                <a:latin typeface="+mj-lt"/>
              </a:rPr>
              <a:t>önümlerini</a:t>
            </a:r>
            <a:r>
              <a:rPr lang="ru-RU" sz="1600" dirty="0">
                <a:latin typeface="+mj-lt"/>
              </a:rPr>
              <a:t> </a:t>
            </a:r>
            <a:r>
              <a:rPr lang="ru-RU" sz="1600" dirty="0" err="1">
                <a:latin typeface="+mj-lt"/>
              </a:rPr>
              <a:t>daşamakda</a:t>
            </a:r>
            <a:r>
              <a:rPr lang="ru-RU" sz="1600" dirty="0">
                <a:latin typeface="+mj-lt"/>
              </a:rPr>
              <a:t> </a:t>
            </a:r>
            <a:r>
              <a:rPr lang="ru-RU" sz="1600" dirty="0" err="1">
                <a:latin typeface="+mj-lt"/>
              </a:rPr>
              <a:t>has</a:t>
            </a:r>
            <a:r>
              <a:rPr lang="ru-RU" sz="1600" dirty="0">
                <a:latin typeface="+mj-lt"/>
              </a:rPr>
              <a:t> </a:t>
            </a:r>
            <a:r>
              <a:rPr lang="ru-RU" sz="1600" dirty="0" err="1" smtClean="0">
                <a:latin typeface="+mj-lt"/>
              </a:rPr>
              <a:t>netijeli</a:t>
            </a:r>
            <a:r>
              <a:rPr lang="tk-TM" sz="1600" dirty="0" smtClean="0">
                <a:latin typeface="+mj-lt"/>
              </a:rPr>
              <a:t>.</a:t>
            </a:r>
            <a:r>
              <a:rPr lang="ru-RU" sz="1600" dirty="0" smtClean="0">
                <a:latin typeface="+mj-lt"/>
              </a:rPr>
              <a:t> </a:t>
            </a:r>
            <a:r>
              <a:rPr lang="ru-RU" sz="1600" dirty="0" err="1">
                <a:latin typeface="+mj-lt"/>
              </a:rPr>
              <a:t>Demir</a:t>
            </a:r>
            <a:r>
              <a:rPr lang="ru-RU" sz="1600" dirty="0">
                <a:latin typeface="+mj-lt"/>
              </a:rPr>
              <a:t> </a:t>
            </a:r>
            <a:r>
              <a:rPr lang="ru-RU" sz="1600" dirty="0" err="1">
                <a:latin typeface="+mj-lt"/>
              </a:rPr>
              <a:t>ýol</a:t>
            </a:r>
            <a:r>
              <a:rPr lang="ru-RU" sz="1600" dirty="0">
                <a:latin typeface="+mj-lt"/>
              </a:rPr>
              <a:t> </a:t>
            </a:r>
            <a:r>
              <a:rPr lang="ru-RU" sz="1600" dirty="0" err="1">
                <a:latin typeface="+mj-lt"/>
              </a:rPr>
              <a:t>ulagy</a:t>
            </a:r>
            <a:r>
              <a:rPr lang="ru-RU" sz="1600" dirty="0">
                <a:latin typeface="+mj-lt"/>
              </a:rPr>
              <a:t> </a:t>
            </a:r>
            <a:r>
              <a:rPr lang="ru-RU" sz="1600" dirty="0" err="1">
                <a:latin typeface="+mj-lt"/>
              </a:rPr>
              <a:t>daşamaklygyň</a:t>
            </a:r>
            <a:r>
              <a:rPr lang="ru-RU" sz="1600" dirty="0">
                <a:latin typeface="+mj-lt"/>
              </a:rPr>
              <a:t> </a:t>
            </a:r>
            <a:r>
              <a:rPr lang="ru-RU" sz="1600" dirty="0" err="1">
                <a:latin typeface="+mj-lt"/>
              </a:rPr>
              <a:t>köpçülikleýinligi</a:t>
            </a:r>
            <a:r>
              <a:rPr lang="ru-RU" sz="1600" dirty="0">
                <a:latin typeface="+mj-lt"/>
              </a:rPr>
              <a:t>, </a:t>
            </a:r>
            <a:r>
              <a:rPr lang="ru-RU" sz="1600" dirty="0" err="1">
                <a:latin typeface="+mj-lt"/>
              </a:rPr>
              <a:t>özüne</a:t>
            </a:r>
            <a:r>
              <a:rPr lang="ru-RU" sz="1600" dirty="0">
                <a:latin typeface="+mj-lt"/>
              </a:rPr>
              <a:t> </a:t>
            </a:r>
            <a:r>
              <a:rPr lang="ru-RU" sz="1600" dirty="0" err="1">
                <a:latin typeface="+mj-lt"/>
              </a:rPr>
              <a:t>düşýän</a:t>
            </a:r>
            <a:r>
              <a:rPr lang="ru-RU" sz="1600" dirty="0">
                <a:latin typeface="+mj-lt"/>
              </a:rPr>
              <a:t> </a:t>
            </a:r>
            <a:r>
              <a:rPr lang="ru-RU" sz="1600" dirty="0" err="1">
                <a:latin typeface="+mj-lt"/>
              </a:rPr>
              <a:t>gymmatynyň</a:t>
            </a:r>
            <a:r>
              <a:rPr lang="ru-RU" sz="1600" dirty="0">
                <a:latin typeface="+mj-lt"/>
              </a:rPr>
              <a:t> </a:t>
            </a:r>
            <a:r>
              <a:rPr lang="ru-RU" sz="1600" dirty="0" err="1">
                <a:latin typeface="+mj-lt"/>
              </a:rPr>
              <a:t>pesligi</a:t>
            </a:r>
            <a:r>
              <a:rPr lang="ru-RU" sz="1600" dirty="0">
                <a:latin typeface="+mj-lt"/>
              </a:rPr>
              <a:t> </a:t>
            </a:r>
            <a:r>
              <a:rPr lang="ru-RU" sz="1600" dirty="0" err="1">
                <a:latin typeface="+mj-lt"/>
              </a:rPr>
              <a:t>we</a:t>
            </a:r>
            <a:r>
              <a:rPr lang="ru-RU" sz="1600" dirty="0">
                <a:latin typeface="+mj-lt"/>
              </a:rPr>
              <a:t> </a:t>
            </a:r>
            <a:r>
              <a:rPr lang="ru-RU" sz="1600" dirty="0" err="1">
                <a:latin typeface="+mj-lt"/>
              </a:rPr>
              <a:t>öndürijiligiň</a:t>
            </a:r>
            <a:r>
              <a:rPr lang="ru-RU" sz="1600" dirty="0">
                <a:latin typeface="+mj-lt"/>
              </a:rPr>
              <a:t> </a:t>
            </a:r>
            <a:r>
              <a:rPr lang="ru-RU" sz="1600" dirty="0" err="1">
                <a:latin typeface="+mj-lt"/>
              </a:rPr>
              <a:t>ýokarylygy</a:t>
            </a:r>
            <a:r>
              <a:rPr lang="ru-RU" sz="1600" dirty="0">
                <a:latin typeface="+mj-lt"/>
              </a:rPr>
              <a:t> </a:t>
            </a:r>
            <a:r>
              <a:rPr lang="ru-RU" sz="1600" dirty="0" err="1">
                <a:latin typeface="+mj-lt"/>
              </a:rPr>
              <a:t>bilen</a:t>
            </a:r>
            <a:r>
              <a:rPr lang="ru-RU" sz="1600" dirty="0">
                <a:latin typeface="+mj-lt"/>
              </a:rPr>
              <a:t> </a:t>
            </a:r>
            <a:r>
              <a:rPr lang="ru-RU" sz="1600" dirty="0" err="1">
                <a:latin typeface="+mj-lt"/>
              </a:rPr>
              <a:t>bütewi</a:t>
            </a:r>
            <a:r>
              <a:rPr lang="ru-RU" sz="1600" dirty="0">
                <a:latin typeface="+mj-lt"/>
              </a:rPr>
              <a:t> </a:t>
            </a:r>
            <a:r>
              <a:rPr lang="ru-RU" sz="1600" dirty="0" err="1">
                <a:latin typeface="+mj-lt"/>
              </a:rPr>
              <a:t>ulag</a:t>
            </a:r>
            <a:r>
              <a:rPr lang="ru-RU" sz="1600" dirty="0">
                <a:latin typeface="+mj-lt"/>
              </a:rPr>
              <a:t> </a:t>
            </a:r>
            <a:r>
              <a:rPr lang="ru-RU" sz="1600" dirty="0" err="1">
                <a:latin typeface="+mj-lt"/>
              </a:rPr>
              <a:t>ulgamynda</a:t>
            </a:r>
            <a:r>
              <a:rPr lang="ru-RU" sz="1600" dirty="0">
                <a:latin typeface="+mj-lt"/>
              </a:rPr>
              <a:t> </a:t>
            </a:r>
            <a:r>
              <a:rPr lang="ru-RU" sz="1600" dirty="0" err="1">
                <a:latin typeface="+mj-lt"/>
              </a:rPr>
              <a:t>artykmaçlyklary</a:t>
            </a:r>
            <a:r>
              <a:rPr lang="ru-RU" sz="1600" dirty="0">
                <a:latin typeface="+mj-lt"/>
              </a:rPr>
              <a:t> </a:t>
            </a:r>
            <a:r>
              <a:rPr lang="ru-RU" sz="1600" dirty="0" err="1">
                <a:latin typeface="+mj-lt"/>
              </a:rPr>
              <a:t>bolan</a:t>
            </a:r>
            <a:r>
              <a:rPr lang="ru-RU" sz="1600" dirty="0">
                <a:latin typeface="+mj-lt"/>
              </a:rPr>
              <a:t> </a:t>
            </a:r>
            <a:r>
              <a:rPr lang="ru-RU" sz="1600" dirty="0" err="1">
                <a:latin typeface="+mj-lt"/>
              </a:rPr>
              <a:t>ulag</a:t>
            </a:r>
            <a:r>
              <a:rPr lang="ru-RU" sz="1600" dirty="0">
                <a:latin typeface="+mj-lt"/>
              </a:rPr>
              <a:t> </a:t>
            </a:r>
            <a:r>
              <a:rPr lang="ru-RU" sz="1600" dirty="0" err="1">
                <a:latin typeface="+mj-lt"/>
              </a:rPr>
              <a:t>görnüşidir</a:t>
            </a:r>
            <a:r>
              <a:rPr lang="ru-RU" sz="1600" dirty="0">
                <a:latin typeface="+mj-lt"/>
              </a:rPr>
              <a:t>. </a:t>
            </a:r>
            <a:r>
              <a:rPr lang="ru-RU" sz="1600" dirty="0" err="1">
                <a:latin typeface="+mj-lt"/>
              </a:rPr>
              <a:t>Daşama</a:t>
            </a:r>
            <a:r>
              <a:rPr lang="ru-RU" sz="1600" dirty="0">
                <a:latin typeface="+mj-lt"/>
              </a:rPr>
              <a:t> </a:t>
            </a:r>
            <a:r>
              <a:rPr lang="ru-RU" sz="1600" dirty="0" err="1">
                <a:latin typeface="+mj-lt"/>
              </a:rPr>
              <a:t>ukyby</a:t>
            </a:r>
            <a:r>
              <a:rPr lang="ru-RU" sz="1600" dirty="0">
                <a:latin typeface="+mj-lt"/>
              </a:rPr>
              <a:t> </a:t>
            </a:r>
            <a:r>
              <a:rPr lang="ru-RU" sz="1600" dirty="0" err="1">
                <a:latin typeface="+mj-lt"/>
              </a:rPr>
              <a:t>we</a:t>
            </a:r>
            <a:r>
              <a:rPr lang="ru-RU" sz="1600" dirty="0">
                <a:latin typeface="+mj-lt"/>
              </a:rPr>
              <a:t> </a:t>
            </a:r>
            <a:r>
              <a:rPr lang="ru-RU" sz="1600" dirty="0" err="1">
                <a:latin typeface="+mj-lt"/>
              </a:rPr>
              <a:t>işiň</a:t>
            </a:r>
            <a:r>
              <a:rPr lang="ru-RU" sz="1600" dirty="0">
                <a:latin typeface="+mj-lt"/>
              </a:rPr>
              <a:t> </a:t>
            </a:r>
            <a:r>
              <a:rPr lang="ru-RU" sz="1600" dirty="0" err="1">
                <a:latin typeface="+mj-lt"/>
              </a:rPr>
              <a:t>tertipliligi</a:t>
            </a:r>
            <a:r>
              <a:rPr lang="ru-RU" sz="1600" dirty="0">
                <a:latin typeface="+mj-lt"/>
              </a:rPr>
              <a:t> </a:t>
            </a:r>
            <a:r>
              <a:rPr lang="ru-RU" sz="1600" dirty="0" err="1">
                <a:latin typeface="+mj-lt"/>
              </a:rPr>
              <a:t>boýynça</a:t>
            </a:r>
            <a:r>
              <a:rPr lang="ru-RU" sz="1600" dirty="0">
                <a:latin typeface="+mj-lt"/>
              </a:rPr>
              <a:t> </a:t>
            </a:r>
            <a:r>
              <a:rPr lang="ru-RU" sz="1600" dirty="0" err="1">
                <a:latin typeface="+mj-lt"/>
              </a:rPr>
              <a:t>ol</a:t>
            </a:r>
            <a:r>
              <a:rPr lang="ru-RU" sz="1600" dirty="0">
                <a:latin typeface="+mj-lt"/>
              </a:rPr>
              <a:t> </a:t>
            </a:r>
            <a:r>
              <a:rPr lang="ru-RU" sz="1600" dirty="0" err="1">
                <a:latin typeface="+mj-lt"/>
              </a:rPr>
              <a:t>ähli</a:t>
            </a:r>
            <a:r>
              <a:rPr lang="ru-RU" sz="1600" dirty="0">
                <a:latin typeface="+mj-lt"/>
              </a:rPr>
              <a:t> </a:t>
            </a:r>
            <a:r>
              <a:rPr lang="ru-RU" sz="1600" dirty="0" err="1">
                <a:latin typeface="+mj-lt"/>
              </a:rPr>
              <a:t>ulag</a:t>
            </a:r>
            <a:r>
              <a:rPr lang="ru-RU" sz="1600" dirty="0">
                <a:latin typeface="+mj-lt"/>
              </a:rPr>
              <a:t> </a:t>
            </a:r>
            <a:r>
              <a:rPr lang="ru-RU" sz="1600" dirty="0" err="1">
                <a:latin typeface="+mj-lt"/>
              </a:rPr>
              <a:t>görnüşlerinden</a:t>
            </a:r>
            <a:r>
              <a:rPr lang="ru-RU" sz="1600" dirty="0">
                <a:latin typeface="+mj-lt"/>
              </a:rPr>
              <a:t> </a:t>
            </a:r>
            <a:r>
              <a:rPr lang="ru-RU" sz="1600" dirty="0" err="1">
                <a:latin typeface="+mj-lt"/>
              </a:rPr>
              <a:t>öňe</a:t>
            </a:r>
            <a:r>
              <a:rPr lang="ru-RU" sz="1600" dirty="0">
                <a:latin typeface="+mj-lt"/>
              </a:rPr>
              <a:t> </a:t>
            </a:r>
            <a:r>
              <a:rPr lang="ru-RU" sz="1600" dirty="0" err="1">
                <a:latin typeface="+mj-lt"/>
              </a:rPr>
              <a:t>geçýär</a:t>
            </a:r>
            <a:r>
              <a:rPr lang="ru-RU" sz="1600" dirty="0">
                <a:latin typeface="+mj-lt"/>
              </a:rPr>
              <a:t>. </a:t>
            </a:r>
            <a:r>
              <a:rPr lang="ru-RU" sz="1600" dirty="0" err="1">
                <a:latin typeface="+mj-lt"/>
              </a:rPr>
              <a:t>Hereket</a:t>
            </a:r>
            <a:r>
              <a:rPr lang="ru-RU" sz="1600" dirty="0">
                <a:latin typeface="+mj-lt"/>
              </a:rPr>
              <a:t> </a:t>
            </a:r>
            <a:r>
              <a:rPr lang="ru-RU" sz="1600" dirty="0" err="1">
                <a:latin typeface="+mj-lt"/>
              </a:rPr>
              <a:t>edýän</a:t>
            </a:r>
            <a:r>
              <a:rPr lang="ru-RU" sz="1600" dirty="0">
                <a:latin typeface="+mj-lt"/>
              </a:rPr>
              <a:t> </a:t>
            </a:r>
            <a:r>
              <a:rPr lang="ru-RU" sz="1600" dirty="0" err="1">
                <a:latin typeface="+mj-lt"/>
              </a:rPr>
              <a:t>ulag</a:t>
            </a:r>
            <a:r>
              <a:rPr lang="ru-RU" sz="1600" dirty="0">
                <a:latin typeface="+mj-lt"/>
              </a:rPr>
              <a:t> </a:t>
            </a:r>
            <a:r>
              <a:rPr lang="ru-RU" sz="1600" dirty="0" err="1">
                <a:latin typeface="+mj-lt"/>
              </a:rPr>
              <a:t>torunyň</a:t>
            </a:r>
            <a:r>
              <a:rPr lang="ru-RU" sz="1600" dirty="0">
                <a:latin typeface="+mj-lt"/>
              </a:rPr>
              <a:t> </a:t>
            </a:r>
            <a:r>
              <a:rPr lang="ru-RU" sz="1600" dirty="0" err="1">
                <a:latin typeface="+mj-lt"/>
              </a:rPr>
              <a:t>çäginde</a:t>
            </a:r>
            <a:r>
              <a:rPr lang="ru-RU" sz="1600" dirty="0">
                <a:latin typeface="+mj-lt"/>
              </a:rPr>
              <a:t> (</a:t>
            </a:r>
            <a:r>
              <a:rPr lang="ru-RU" sz="1600" dirty="0" err="1">
                <a:latin typeface="+mj-lt"/>
              </a:rPr>
              <a:t>demir</a:t>
            </a:r>
            <a:r>
              <a:rPr lang="ru-RU" sz="1600" dirty="0">
                <a:latin typeface="+mj-lt"/>
              </a:rPr>
              <a:t> </a:t>
            </a:r>
            <a:r>
              <a:rPr lang="ru-RU" sz="1600" dirty="0" err="1">
                <a:latin typeface="+mj-lt"/>
              </a:rPr>
              <a:t>ýollaryň</a:t>
            </a:r>
            <a:r>
              <a:rPr lang="ru-RU" sz="1600" dirty="0">
                <a:latin typeface="+mj-lt"/>
              </a:rPr>
              <a:t> </a:t>
            </a:r>
            <a:r>
              <a:rPr lang="ru-RU" sz="1600" dirty="0" err="1">
                <a:latin typeface="+mj-lt"/>
              </a:rPr>
              <a:t>barlygynda</a:t>
            </a:r>
            <a:r>
              <a:rPr lang="ru-RU" sz="1600" dirty="0">
                <a:latin typeface="+mj-lt"/>
              </a:rPr>
              <a:t>) </a:t>
            </a:r>
            <a:r>
              <a:rPr lang="ru-RU" sz="1600" dirty="0" err="1">
                <a:latin typeface="+mj-lt"/>
              </a:rPr>
              <a:t>demir</a:t>
            </a:r>
            <a:r>
              <a:rPr lang="ru-RU" sz="1600" dirty="0">
                <a:latin typeface="+mj-lt"/>
              </a:rPr>
              <a:t> </a:t>
            </a:r>
            <a:r>
              <a:rPr lang="ru-RU" sz="1600" dirty="0" err="1">
                <a:latin typeface="+mj-lt"/>
              </a:rPr>
              <a:t>ýol</a:t>
            </a:r>
            <a:r>
              <a:rPr lang="ru-RU" sz="1600" dirty="0">
                <a:latin typeface="+mj-lt"/>
              </a:rPr>
              <a:t> </a:t>
            </a:r>
            <a:r>
              <a:rPr lang="ru-RU" sz="1600" dirty="0" err="1">
                <a:latin typeface="+mj-lt"/>
              </a:rPr>
              <a:t>ulagy</a:t>
            </a:r>
            <a:r>
              <a:rPr lang="ru-RU" sz="1600" dirty="0">
                <a:latin typeface="+mj-lt"/>
              </a:rPr>
              <a:t> </a:t>
            </a:r>
            <a:r>
              <a:rPr lang="ru-RU" sz="1600" dirty="0" err="1">
                <a:latin typeface="+mj-lt"/>
              </a:rPr>
              <a:t>uly</a:t>
            </a:r>
            <a:r>
              <a:rPr lang="ru-RU" sz="1600" dirty="0">
                <a:latin typeface="+mj-lt"/>
              </a:rPr>
              <a:t> </a:t>
            </a:r>
            <a:r>
              <a:rPr lang="ru-RU" sz="1600" dirty="0" err="1">
                <a:latin typeface="+mj-lt"/>
              </a:rPr>
              <a:t>çäk</a:t>
            </a:r>
            <a:r>
              <a:rPr lang="ru-RU" sz="1600" dirty="0">
                <a:latin typeface="+mj-lt"/>
              </a:rPr>
              <a:t> </a:t>
            </a:r>
            <a:r>
              <a:rPr lang="ru-RU" sz="1600" dirty="0" err="1">
                <a:latin typeface="+mj-lt"/>
              </a:rPr>
              <a:t>köp</a:t>
            </a:r>
            <a:r>
              <a:rPr lang="ru-RU" sz="1600" dirty="0">
                <a:latin typeface="+mj-lt"/>
              </a:rPr>
              <a:t> </a:t>
            </a:r>
            <a:r>
              <a:rPr lang="ru-RU" sz="1600" dirty="0" err="1">
                <a:latin typeface="+mj-lt"/>
              </a:rPr>
              <a:t>taraplylyga</a:t>
            </a:r>
            <a:r>
              <a:rPr lang="ru-RU" sz="1600" dirty="0">
                <a:latin typeface="+mj-lt"/>
              </a:rPr>
              <a:t> </a:t>
            </a:r>
            <a:r>
              <a:rPr lang="ru-RU" sz="1600" dirty="0" err="1">
                <a:latin typeface="+mj-lt"/>
              </a:rPr>
              <a:t>eýedir</a:t>
            </a:r>
            <a:r>
              <a:rPr lang="ru-RU" sz="1600" dirty="0">
                <a:latin typeface="+mj-lt"/>
              </a:rPr>
              <a:t>. </a:t>
            </a:r>
            <a:r>
              <a:rPr lang="ru-RU" sz="1600" dirty="0" err="1">
                <a:latin typeface="+mj-lt"/>
              </a:rPr>
              <a:t>Demir</a:t>
            </a:r>
            <a:r>
              <a:rPr lang="ru-RU" sz="1600" dirty="0">
                <a:latin typeface="+mj-lt"/>
              </a:rPr>
              <a:t> </a:t>
            </a:r>
            <a:r>
              <a:rPr lang="ru-RU" sz="1600" dirty="0" err="1">
                <a:latin typeface="+mj-lt"/>
              </a:rPr>
              <a:t>ýollaryny</a:t>
            </a:r>
            <a:r>
              <a:rPr lang="ru-RU" sz="1600" dirty="0">
                <a:latin typeface="+mj-lt"/>
              </a:rPr>
              <a:t> </a:t>
            </a:r>
            <a:r>
              <a:rPr lang="ru-RU" sz="1600" dirty="0" err="1">
                <a:latin typeface="+mj-lt"/>
              </a:rPr>
              <a:t>ýurduň</a:t>
            </a:r>
            <a:r>
              <a:rPr lang="ru-RU" sz="1600" dirty="0">
                <a:latin typeface="+mj-lt"/>
              </a:rPr>
              <a:t> </a:t>
            </a:r>
            <a:r>
              <a:rPr lang="ru-RU" sz="1600" dirty="0" err="1">
                <a:latin typeface="+mj-lt"/>
              </a:rPr>
              <a:t>islendik</a:t>
            </a:r>
            <a:r>
              <a:rPr lang="ru-RU" sz="1600" dirty="0">
                <a:latin typeface="+mj-lt"/>
              </a:rPr>
              <a:t> </a:t>
            </a:r>
            <a:r>
              <a:rPr lang="ru-RU" sz="1600" dirty="0" err="1">
                <a:latin typeface="+mj-lt"/>
              </a:rPr>
              <a:t>sebitinde</a:t>
            </a:r>
            <a:r>
              <a:rPr lang="ru-RU" sz="1600" dirty="0">
                <a:latin typeface="+mj-lt"/>
              </a:rPr>
              <a:t> </a:t>
            </a:r>
            <a:r>
              <a:rPr lang="ru-RU" sz="1600" dirty="0" err="1">
                <a:latin typeface="+mj-lt"/>
              </a:rPr>
              <a:t>gurmak</a:t>
            </a:r>
            <a:r>
              <a:rPr lang="ru-RU" sz="1600" dirty="0">
                <a:latin typeface="+mj-lt"/>
              </a:rPr>
              <a:t> </a:t>
            </a:r>
            <a:r>
              <a:rPr lang="ru-RU" sz="1600" dirty="0" err="1">
                <a:latin typeface="+mj-lt"/>
              </a:rPr>
              <a:t>mümkin</a:t>
            </a:r>
            <a:r>
              <a:rPr lang="ru-RU" sz="1600" dirty="0">
                <a:latin typeface="+mj-lt"/>
              </a:rPr>
              <a:t>. </a:t>
            </a:r>
          </a:p>
          <a:p>
            <a:r>
              <a:rPr lang="ru-RU" sz="1600" dirty="0">
                <a:latin typeface="+mj-lt"/>
              </a:rPr>
              <a:t>    </a:t>
            </a:r>
            <a:r>
              <a:rPr lang="ru-RU" sz="1600" dirty="0" err="1">
                <a:latin typeface="+mj-lt"/>
              </a:rPr>
              <a:t>Deňiz</a:t>
            </a:r>
            <a:r>
              <a:rPr lang="ru-RU" sz="1600" dirty="0">
                <a:latin typeface="+mj-lt"/>
              </a:rPr>
              <a:t> </a:t>
            </a:r>
            <a:r>
              <a:rPr lang="ru-RU" sz="1600" dirty="0" err="1">
                <a:latin typeface="+mj-lt"/>
              </a:rPr>
              <a:t>ulagy</a:t>
            </a:r>
            <a:r>
              <a:rPr lang="ru-RU" sz="1600" dirty="0">
                <a:latin typeface="+mj-lt"/>
              </a:rPr>
              <a:t> </a:t>
            </a:r>
            <a:r>
              <a:rPr lang="ru-RU" sz="1600" dirty="0" err="1">
                <a:latin typeface="+mj-lt"/>
              </a:rPr>
              <a:t>köp</a:t>
            </a:r>
            <a:r>
              <a:rPr lang="ru-RU" sz="1600" dirty="0">
                <a:latin typeface="+mj-lt"/>
              </a:rPr>
              <a:t> </a:t>
            </a:r>
            <a:r>
              <a:rPr lang="ru-RU" sz="1600" dirty="0" err="1">
                <a:latin typeface="+mj-lt"/>
              </a:rPr>
              <a:t>taraplaýyn</a:t>
            </a:r>
            <a:r>
              <a:rPr lang="ru-RU" sz="1600" dirty="0">
                <a:latin typeface="+mj-lt"/>
              </a:rPr>
              <a:t> </a:t>
            </a:r>
            <a:r>
              <a:rPr lang="ru-RU" sz="1600" dirty="0" err="1">
                <a:latin typeface="+mj-lt"/>
              </a:rPr>
              <a:t>ulag</a:t>
            </a:r>
            <a:r>
              <a:rPr lang="ru-RU" sz="1600" dirty="0">
                <a:latin typeface="+mj-lt"/>
              </a:rPr>
              <a:t> </a:t>
            </a:r>
            <a:r>
              <a:rPr lang="ru-RU" sz="1600" dirty="0" err="1">
                <a:latin typeface="+mj-lt"/>
              </a:rPr>
              <a:t>görnüşleri</a:t>
            </a:r>
            <a:r>
              <a:rPr lang="ru-RU" sz="1600" dirty="0">
                <a:latin typeface="+mj-lt"/>
              </a:rPr>
              <a:t> </a:t>
            </a:r>
            <a:r>
              <a:rPr lang="ru-RU" sz="1600" dirty="0" err="1">
                <a:latin typeface="+mj-lt"/>
              </a:rPr>
              <a:t>ulgamynda</a:t>
            </a:r>
            <a:r>
              <a:rPr lang="ru-RU" sz="1600" dirty="0">
                <a:latin typeface="+mj-lt"/>
              </a:rPr>
              <a:t> </a:t>
            </a:r>
            <a:r>
              <a:rPr lang="ru-RU" sz="1600" dirty="0" err="1">
                <a:latin typeface="+mj-lt"/>
              </a:rPr>
              <a:t>ýük</a:t>
            </a:r>
            <a:r>
              <a:rPr lang="ru-RU" sz="1600" dirty="0">
                <a:latin typeface="+mj-lt"/>
              </a:rPr>
              <a:t> </a:t>
            </a:r>
            <a:r>
              <a:rPr lang="ru-RU" sz="1600" dirty="0" err="1">
                <a:latin typeface="+mj-lt"/>
              </a:rPr>
              <a:t>daşamakda</a:t>
            </a:r>
            <a:r>
              <a:rPr lang="ru-RU" sz="1600" dirty="0">
                <a:latin typeface="+mj-lt"/>
              </a:rPr>
              <a:t> </a:t>
            </a:r>
            <a:r>
              <a:rPr lang="ru-RU" sz="1600" dirty="0" err="1">
                <a:latin typeface="+mj-lt"/>
              </a:rPr>
              <a:t>ýokary</a:t>
            </a:r>
            <a:r>
              <a:rPr lang="ru-RU" sz="1600" dirty="0">
                <a:latin typeface="+mj-lt"/>
              </a:rPr>
              <a:t> </a:t>
            </a:r>
            <a:r>
              <a:rPr lang="ru-RU" sz="1600" dirty="0" err="1">
                <a:latin typeface="+mj-lt"/>
              </a:rPr>
              <a:t>tygşytlylygy</a:t>
            </a:r>
            <a:r>
              <a:rPr lang="ru-RU" sz="1600" dirty="0">
                <a:latin typeface="+mj-lt"/>
              </a:rPr>
              <a:t> </a:t>
            </a:r>
            <a:r>
              <a:rPr lang="ru-RU" sz="1600" dirty="0" err="1">
                <a:latin typeface="+mj-lt"/>
              </a:rPr>
              <a:t>we</a:t>
            </a:r>
            <a:r>
              <a:rPr lang="ru-RU" sz="1600" dirty="0">
                <a:latin typeface="+mj-lt"/>
              </a:rPr>
              <a:t> </a:t>
            </a:r>
            <a:r>
              <a:rPr lang="ru-RU" sz="1600" dirty="0" err="1">
                <a:latin typeface="+mj-lt"/>
              </a:rPr>
              <a:t>has</a:t>
            </a:r>
            <a:r>
              <a:rPr lang="ru-RU" sz="1600" dirty="0">
                <a:latin typeface="+mj-lt"/>
              </a:rPr>
              <a:t> </a:t>
            </a:r>
            <a:r>
              <a:rPr lang="ru-RU" sz="1600" dirty="0" err="1">
                <a:latin typeface="+mj-lt"/>
              </a:rPr>
              <a:t>köp</a:t>
            </a:r>
            <a:r>
              <a:rPr lang="ru-RU" sz="1600" dirty="0">
                <a:latin typeface="+mj-lt"/>
              </a:rPr>
              <a:t> </a:t>
            </a:r>
            <a:r>
              <a:rPr lang="ru-RU" sz="1600" dirty="0" err="1">
                <a:latin typeface="+mj-lt"/>
              </a:rPr>
              <a:t>öndürijiligi</a:t>
            </a:r>
            <a:r>
              <a:rPr lang="ru-RU" sz="1600" dirty="0">
                <a:latin typeface="+mj-lt"/>
              </a:rPr>
              <a:t> </a:t>
            </a:r>
            <a:r>
              <a:rPr lang="ru-RU" sz="1600" dirty="0" err="1">
                <a:latin typeface="+mj-lt"/>
              </a:rPr>
              <a:t>bilen</a:t>
            </a:r>
            <a:r>
              <a:rPr lang="ru-RU" sz="1600" dirty="0">
                <a:latin typeface="+mj-lt"/>
              </a:rPr>
              <a:t> </a:t>
            </a:r>
            <a:r>
              <a:rPr lang="ru-RU" sz="1600" dirty="0" err="1">
                <a:latin typeface="+mj-lt"/>
              </a:rPr>
              <a:t>tapawutlanýar</a:t>
            </a:r>
            <a:r>
              <a:rPr lang="ru-RU" sz="1600" dirty="0">
                <a:latin typeface="+mj-lt"/>
              </a:rPr>
              <a:t>. </a:t>
            </a:r>
            <a:r>
              <a:rPr lang="ru-RU" sz="1600" dirty="0" err="1">
                <a:latin typeface="+mj-lt"/>
              </a:rPr>
              <a:t>Kontinentara</a:t>
            </a:r>
            <a:r>
              <a:rPr lang="ru-RU" sz="1600" dirty="0">
                <a:latin typeface="+mj-lt"/>
              </a:rPr>
              <a:t> </a:t>
            </a:r>
            <a:r>
              <a:rPr lang="ru-RU" sz="1600" dirty="0" err="1">
                <a:latin typeface="+mj-lt"/>
              </a:rPr>
              <a:t>köpçülikleýin</a:t>
            </a:r>
            <a:r>
              <a:rPr lang="ru-RU" sz="1600" dirty="0">
                <a:latin typeface="+mj-lt"/>
              </a:rPr>
              <a:t> </a:t>
            </a:r>
            <a:r>
              <a:rPr lang="ru-RU" sz="1600" dirty="0" err="1">
                <a:latin typeface="+mj-lt"/>
              </a:rPr>
              <a:t>ýük</a:t>
            </a:r>
            <a:r>
              <a:rPr lang="ru-RU" sz="1600" dirty="0">
                <a:latin typeface="+mj-lt"/>
              </a:rPr>
              <a:t> </a:t>
            </a:r>
            <a:r>
              <a:rPr lang="ru-RU" sz="1600" dirty="0" err="1">
                <a:latin typeface="+mj-lt"/>
              </a:rPr>
              <a:t>daşamakda</a:t>
            </a:r>
            <a:r>
              <a:rPr lang="ru-RU" sz="1600" dirty="0">
                <a:latin typeface="+mj-lt"/>
              </a:rPr>
              <a:t> </a:t>
            </a:r>
            <a:r>
              <a:rPr lang="ru-RU" sz="1600" dirty="0" err="1">
                <a:latin typeface="+mj-lt"/>
              </a:rPr>
              <a:t>ol</a:t>
            </a:r>
            <a:r>
              <a:rPr lang="ru-RU" sz="1600" dirty="0">
                <a:latin typeface="+mj-lt"/>
              </a:rPr>
              <a:t> </a:t>
            </a:r>
            <a:r>
              <a:rPr lang="ru-RU" sz="1600" dirty="0" err="1">
                <a:latin typeface="+mj-lt"/>
              </a:rPr>
              <a:t>çalşyrylyp</a:t>
            </a:r>
            <a:r>
              <a:rPr lang="ru-RU" sz="1600" dirty="0">
                <a:latin typeface="+mj-lt"/>
              </a:rPr>
              <a:t> </a:t>
            </a:r>
            <a:r>
              <a:rPr lang="ru-RU" sz="1600" dirty="0" err="1">
                <a:latin typeface="+mj-lt"/>
              </a:rPr>
              <a:t>bolmajak</a:t>
            </a:r>
            <a:r>
              <a:rPr lang="ru-RU" sz="1600" dirty="0">
                <a:latin typeface="+mj-lt"/>
              </a:rPr>
              <a:t> </a:t>
            </a:r>
            <a:r>
              <a:rPr lang="ru-RU" sz="1600" dirty="0" err="1">
                <a:latin typeface="+mj-lt"/>
              </a:rPr>
              <a:t>ulag</a:t>
            </a:r>
            <a:r>
              <a:rPr lang="ru-RU" sz="1600" dirty="0">
                <a:latin typeface="+mj-lt"/>
              </a:rPr>
              <a:t> </a:t>
            </a:r>
            <a:r>
              <a:rPr lang="ru-RU" sz="1600" dirty="0" err="1">
                <a:latin typeface="+mj-lt"/>
              </a:rPr>
              <a:t>görnüşidir</a:t>
            </a:r>
            <a:r>
              <a:rPr lang="ru-RU" sz="1600" dirty="0">
                <a:latin typeface="+mj-lt"/>
              </a:rPr>
              <a:t>, </a:t>
            </a:r>
            <a:r>
              <a:rPr lang="ru-RU" sz="1600" dirty="0" err="1">
                <a:latin typeface="+mj-lt"/>
              </a:rPr>
              <a:t>emma</a:t>
            </a:r>
            <a:r>
              <a:rPr lang="ru-RU" sz="1600" dirty="0">
                <a:latin typeface="+mj-lt"/>
              </a:rPr>
              <a:t> </a:t>
            </a:r>
            <a:r>
              <a:rPr lang="ru-RU" sz="1600" dirty="0" err="1">
                <a:latin typeface="+mj-lt"/>
              </a:rPr>
              <a:t>içerki</a:t>
            </a:r>
            <a:r>
              <a:rPr lang="ru-RU" sz="1600" dirty="0">
                <a:latin typeface="+mj-lt"/>
              </a:rPr>
              <a:t> </a:t>
            </a:r>
            <a:r>
              <a:rPr lang="ru-RU" sz="1600" dirty="0" err="1">
                <a:latin typeface="+mj-lt"/>
              </a:rPr>
              <a:t>ýük</a:t>
            </a:r>
            <a:r>
              <a:rPr lang="ru-RU" sz="1600" dirty="0">
                <a:latin typeface="+mj-lt"/>
              </a:rPr>
              <a:t> </a:t>
            </a:r>
            <a:r>
              <a:rPr lang="ru-RU" sz="1600" dirty="0" err="1">
                <a:latin typeface="+mj-lt"/>
              </a:rPr>
              <a:t>daşalyşynda</a:t>
            </a:r>
            <a:r>
              <a:rPr lang="ru-RU" sz="1600" dirty="0">
                <a:latin typeface="+mj-lt"/>
              </a:rPr>
              <a:t> </a:t>
            </a:r>
            <a:r>
              <a:rPr lang="ru-RU" sz="1600" dirty="0" err="1">
                <a:latin typeface="+mj-lt"/>
              </a:rPr>
              <a:t>onuň</a:t>
            </a:r>
            <a:r>
              <a:rPr lang="ru-RU" sz="1600" dirty="0">
                <a:latin typeface="+mj-lt"/>
              </a:rPr>
              <a:t> </a:t>
            </a:r>
            <a:r>
              <a:rPr lang="ru-RU" sz="1600" dirty="0" err="1">
                <a:latin typeface="+mj-lt"/>
              </a:rPr>
              <a:t>artykmaçlygy</a:t>
            </a:r>
            <a:r>
              <a:rPr lang="ru-RU" sz="1600" dirty="0">
                <a:latin typeface="+mj-lt"/>
              </a:rPr>
              <a:t> </a:t>
            </a:r>
            <a:r>
              <a:rPr lang="ru-RU" sz="1600" dirty="0" err="1">
                <a:latin typeface="+mj-lt"/>
              </a:rPr>
              <a:t>deňiz</a:t>
            </a:r>
            <a:r>
              <a:rPr lang="ru-RU" sz="1600" dirty="0">
                <a:latin typeface="+mj-lt"/>
              </a:rPr>
              <a:t> </a:t>
            </a:r>
            <a:r>
              <a:rPr lang="ru-RU" sz="1600" dirty="0" err="1">
                <a:latin typeface="+mj-lt"/>
              </a:rPr>
              <a:t>ýaka</a:t>
            </a:r>
            <a:r>
              <a:rPr lang="ru-RU" sz="1600" dirty="0">
                <a:latin typeface="+mj-lt"/>
              </a:rPr>
              <a:t> </a:t>
            </a:r>
            <a:r>
              <a:rPr lang="ru-RU" sz="1600" dirty="0" err="1">
                <a:latin typeface="+mj-lt"/>
              </a:rPr>
              <a:t>sebitlerde</a:t>
            </a:r>
            <a:r>
              <a:rPr lang="ru-RU" sz="1600" dirty="0">
                <a:latin typeface="+mj-lt"/>
              </a:rPr>
              <a:t> </a:t>
            </a:r>
            <a:r>
              <a:rPr lang="ru-RU" sz="1600" dirty="0" err="1">
                <a:latin typeface="+mj-lt"/>
              </a:rPr>
              <a:t>aýdyň</a:t>
            </a:r>
            <a:r>
              <a:rPr lang="ru-RU" sz="1600" dirty="0">
                <a:latin typeface="+mj-lt"/>
              </a:rPr>
              <a:t> </a:t>
            </a:r>
            <a:r>
              <a:rPr lang="ru-RU" sz="1600" dirty="0" err="1">
                <a:latin typeface="+mj-lt"/>
              </a:rPr>
              <a:t>görünýär</a:t>
            </a:r>
            <a:r>
              <a:rPr lang="ru-RU" sz="1600" dirty="0">
                <a:latin typeface="+mj-lt"/>
              </a:rPr>
              <a:t>. </a:t>
            </a:r>
            <a:r>
              <a:rPr lang="ru-RU" sz="1600" dirty="0" err="1">
                <a:latin typeface="+mj-lt"/>
              </a:rPr>
              <a:t>Başgaça</a:t>
            </a:r>
            <a:r>
              <a:rPr lang="ru-RU" sz="1600" dirty="0">
                <a:latin typeface="+mj-lt"/>
              </a:rPr>
              <a:t> </a:t>
            </a:r>
            <a:r>
              <a:rPr lang="ru-RU" sz="1600" dirty="0" err="1">
                <a:latin typeface="+mj-lt"/>
              </a:rPr>
              <a:t>aýdylanda</a:t>
            </a:r>
            <a:r>
              <a:rPr lang="ru-RU" sz="1600" dirty="0">
                <a:latin typeface="+mj-lt"/>
              </a:rPr>
              <a:t>, </a:t>
            </a:r>
            <a:r>
              <a:rPr lang="ru-RU" sz="1600" dirty="0" err="1">
                <a:latin typeface="+mj-lt"/>
              </a:rPr>
              <a:t>deňiz</a:t>
            </a:r>
            <a:r>
              <a:rPr lang="ru-RU" sz="1600" dirty="0">
                <a:latin typeface="+mj-lt"/>
              </a:rPr>
              <a:t> </a:t>
            </a:r>
            <a:r>
              <a:rPr lang="ru-RU" sz="1600" dirty="0" err="1">
                <a:latin typeface="+mj-lt"/>
              </a:rPr>
              <a:t>ulagy</a:t>
            </a:r>
            <a:r>
              <a:rPr lang="ru-RU" sz="1600" dirty="0">
                <a:latin typeface="+mj-lt"/>
              </a:rPr>
              <a:t> </a:t>
            </a:r>
            <a:r>
              <a:rPr lang="ru-RU" sz="1600" dirty="0" err="1">
                <a:latin typeface="+mj-lt"/>
              </a:rPr>
              <a:t>uly</a:t>
            </a:r>
            <a:r>
              <a:rPr lang="ru-RU" sz="1600" dirty="0">
                <a:latin typeface="+mj-lt"/>
              </a:rPr>
              <a:t> </a:t>
            </a:r>
            <a:r>
              <a:rPr lang="ru-RU" sz="1600" dirty="0" err="1">
                <a:latin typeface="+mj-lt"/>
              </a:rPr>
              <a:t>çäk</a:t>
            </a:r>
            <a:r>
              <a:rPr lang="ru-RU" sz="1600" dirty="0">
                <a:latin typeface="+mj-lt"/>
              </a:rPr>
              <a:t> </a:t>
            </a:r>
            <a:r>
              <a:rPr lang="ru-RU" sz="1600" dirty="0" err="1">
                <a:latin typeface="+mj-lt"/>
              </a:rPr>
              <a:t>köp</a:t>
            </a:r>
            <a:r>
              <a:rPr lang="ru-RU" sz="1600" dirty="0">
                <a:latin typeface="+mj-lt"/>
              </a:rPr>
              <a:t> </a:t>
            </a:r>
            <a:r>
              <a:rPr lang="ru-RU" sz="1600" dirty="0" err="1">
                <a:latin typeface="+mj-lt"/>
              </a:rPr>
              <a:t>taraplylyga</a:t>
            </a:r>
            <a:r>
              <a:rPr lang="ru-RU" sz="1600" dirty="0">
                <a:latin typeface="+mj-lt"/>
              </a:rPr>
              <a:t> </a:t>
            </a:r>
            <a:r>
              <a:rPr lang="ru-RU" sz="1600" dirty="0" err="1">
                <a:latin typeface="+mj-lt"/>
              </a:rPr>
              <a:t>eýe</a:t>
            </a:r>
            <a:r>
              <a:rPr lang="ru-RU" sz="1600" dirty="0">
                <a:latin typeface="+mj-lt"/>
              </a:rPr>
              <a:t> </a:t>
            </a:r>
            <a:r>
              <a:rPr lang="ru-RU" sz="1600" dirty="0" err="1">
                <a:latin typeface="+mj-lt"/>
              </a:rPr>
              <a:t>däldir</a:t>
            </a:r>
            <a:r>
              <a:rPr lang="ru-RU" sz="1600" dirty="0">
                <a:latin typeface="+mj-lt"/>
              </a:rPr>
              <a:t>.</a:t>
            </a:r>
          </a:p>
          <a:p>
            <a:r>
              <a:rPr lang="ru-RU" sz="1600" dirty="0">
                <a:latin typeface="+mj-lt"/>
              </a:rPr>
              <a:t>    </a:t>
            </a:r>
            <a:r>
              <a:rPr lang="ru-RU" sz="1600" dirty="0" err="1">
                <a:latin typeface="+mj-lt"/>
              </a:rPr>
              <a:t>Derýa</a:t>
            </a:r>
            <a:r>
              <a:rPr lang="ru-RU" sz="1600" dirty="0">
                <a:latin typeface="+mj-lt"/>
              </a:rPr>
              <a:t> </a:t>
            </a:r>
            <a:r>
              <a:rPr lang="ru-RU" sz="1600" dirty="0" err="1">
                <a:latin typeface="+mj-lt"/>
              </a:rPr>
              <a:t>ulagy</a:t>
            </a:r>
            <a:r>
              <a:rPr lang="ru-RU" sz="1600" dirty="0">
                <a:latin typeface="+mj-lt"/>
              </a:rPr>
              <a:t> </a:t>
            </a:r>
            <a:r>
              <a:rPr lang="ru-RU" sz="1600" dirty="0" err="1">
                <a:latin typeface="+mj-lt"/>
              </a:rPr>
              <a:t>ýokary</a:t>
            </a:r>
            <a:r>
              <a:rPr lang="ru-RU" sz="1600" dirty="0">
                <a:latin typeface="+mj-lt"/>
              </a:rPr>
              <a:t> </a:t>
            </a:r>
            <a:r>
              <a:rPr lang="ru-RU" sz="1600" dirty="0" err="1">
                <a:latin typeface="+mj-lt"/>
              </a:rPr>
              <a:t>öndürijilige</a:t>
            </a:r>
            <a:r>
              <a:rPr lang="ru-RU" sz="1600" dirty="0">
                <a:latin typeface="+mj-lt"/>
              </a:rPr>
              <a:t> </a:t>
            </a:r>
            <a:r>
              <a:rPr lang="ru-RU" sz="1600" dirty="0" err="1">
                <a:latin typeface="+mj-lt"/>
              </a:rPr>
              <a:t>we</a:t>
            </a:r>
            <a:r>
              <a:rPr lang="ru-RU" sz="1600" dirty="0">
                <a:latin typeface="+mj-lt"/>
              </a:rPr>
              <a:t> </a:t>
            </a:r>
            <a:r>
              <a:rPr lang="ru-RU" sz="1600" dirty="0" err="1">
                <a:latin typeface="+mj-lt"/>
              </a:rPr>
              <a:t>deňeşdirme</a:t>
            </a:r>
            <a:r>
              <a:rPr lang="ru-RU" sz="1600" dirty="0">
                <a:latin typeface="+mj-lt"/>
              </a:rPr>
              <a:t> </a:t>
            </a:r>
            <a:r>
              <a:rPr lang="ru-RU" sz="1600" dirty="0" err="1">
                <a:latin typeface="+mj-lt"/>
              </a:rPr>
              <a:t>pes</a:t>
            </a:r>
            <a:r>
              <a:rPr lang="ru-RU" sz="1600" dirty="0">
                <a:latin typeface="+mj-lt"/>
              </a:rPr>
              <a:t> </a:t>
            </a:r>
            <a:r>
              <a:rPr lang="ru-RU" sz="1600" dirty="0" err="1">
                <a:latin typeface="+mj-lt"/>
              </a:rPr>
              <a:t>özüne</a:t>
            </a:r>
            <a:r>
              <a:rPr lang="ru-RU" sz="1600" dirty="0">
                <a:latin typeface="+mj-lt"/>
              </a:rPr>
              <a:t> </a:t>
            </a:r>
            <a:r>
              <a:rPr lang="ru-RU" sz="1600" dirty="0" err="1">
                <a:latin typeface="+mj-lt"/>
              </a:rPr>
              <a:t>düşýän</a:t>
            </a:r>
            <a:r>
              <a:rPr lang="ru-RU" sz="1600" dirty="0">
                <a:latin typeface="+mj-lt"/>
              </a:rPr>
              <a:t> </a:t>
            </a:r>
            <a:r>
              <a:rPr lang="ru-RU" sz="1600" dirty="0" err="1">
                <a:latin typeface="+mj-lt"/>
              </a:rPr>
              <a:t>gymmata</a:t>
            </a:r>
            <a:r>
              <a:rPr lang="ru-RU" sz="1600" dirty="0">
                <a:latin typeface="+mj-lt"/>
              </a:rPr>
              <a:t> </a:t>
            </a:r>
            <a:r>
              <a:rPr lang="ru-RU" sz="1600" dirty="0" err="1">
                <a:latin typeface="+mj-lt"/>
              </a:rPr>
              <a:t>eýedir</a:t>
            </a:r>
            <a:r>
              <a:rPr lang="ru-RU" sz="1600" dirty="0">
                <a:latin typeface="+mj-lt"/>
              </a:rPr>
              <a:t>. </a:t>
            </a:r>
            <a:r>
              <a:rPr lang="ru-RU" sz="1600" dirty="0" err="1">
                <a:latin typeface="+mj-lt"/>
              </a:rPr>
              <a:t>Ýöne</a:t>
            </a:r>
            <a:r>
              <a:rPr lang="ru-RU" sz="1600" dirty="0">
                <a:latin typeface="+mj-lt"/>
              </a:rPr>
              <a:t> </a:t>
            </a:r>
            <a:r>
              <a:rPr lang="ru-RU" sz="1600" dirty="0" err="1">
                <a:latin typeface="+mj-lt"/>
              </a:rPr>
              <a:t>ol</a:t>
            </a:r>
            <a:r>
              <a:rPr lang="ru-RU" sz="1600" dirty="0">
                <a:latin typeface="+mj-lt"/>
              </a:rPr>
              <a:t> </a:t>
            </a:r>
            <a:r>
              <a:rPr lang="ru-RU" sz="1600" dirty="0" err="1">
                <a:latin typeface="+mj-lt"/>
              </a:rPr>
              <a:t>diňe</a:t>
            </a:r>
            <a:r>
              <a:rPr lang="ru-RU" sz="1600" dirty="0">
                <a:latin typeface="+mj-lt"/>
              </a:rPr>
              <a:t> </a:t>
            </a:r>
            <a:r>
              <a:rPr lang="ru-RU" sz="1600" dirty="0" err="1">
                <a:latin typeface="+mj-lt"/>
              </a:rPr>
              <a:t>içerki</a:t>
            </a:r>
            <a:r>
              <a:rPr lang="ru-RU" sz="1600" dirty="0">
                <a:latin typeface="+mj-lt"/>
              </a:rPr>
              <a:t> </a:t>
            </a:r>
            <a:r>
              <a:rPr lang="ru-RU" sz="1600" dirty="0" err="1">
                <a:latin typeface="+mj-lt"/>
              </a:rPr>
              <a:t>suw</a:t>
            </a:r>
            <a:r>
              <a:rPr lang="ru-RU" sz="1600" dirty="0">
                <a:latin typeface="+mj-lt"/>
              </a:rPr>
              <a:t> </a:t>
            </a:r>
            <a:r>
              <a:rPr lang="ru-RU" sz="1600" dirty="0" err="1">
                <a:latin typeface="+mj-lt"/>
              </a:rPr>
              <a:t>ýoluna</a:t>
            </a:r>
            <a:r>
              <a:rPr lang="ru-RU" sz="1600" dirty="0">
                <a:latin typeface="+mj-lt"/>
              </a:rPr>
              <a:t> </a:t>
            </a:r>
            <a:r>
              <a:rPr lang="ru-RU" sz="1600" dirty="0" err="1">
                <a:latin typeface="+mj-lt"/>
              </a:rPr>
              <a:t>golaý</a:t>
            </a:r>
            <a:r>
              <a:rPr lang="ru-RU" sz="1600" dirty="0">
                <a:latin typeface="+mj-lt"/>
              </a:rPr>
              <a:t> </a:t>
            </a:r>
            <a:r>
              <a:rPr lang="ru-RU" sz="1600" dirty="0" err="1">
                <a:latin typeface="+mj-lt"/>
              </a:rPr>
              <a:t>sebitlerde</a:t>
            </a:r>
            <a:r>
              <a:rPr lang="ru-RU" sz="1600" dirty="0">
                <a:latin typeface="+mj-lt"/>
              </a:rPr>
              <a:t> </a:t>
            </a:r>
            <a:r>
              <a:rPr lang="ru-RU" sz="1600" dirty="0" err="1">
                <a:latin typeface="+mj-lt"/>
              </a:rPr>
              <a:t>ýük</a:t>
            </a:r>
            <a:r>
              <a:rPr lang="ru-RU" sz="1600" dirty="0">
                <a:latin typeface="+mj-lt"/>
              </a:rPr>
              <a:t> </a:t>
            </a:r>
            <a:r>
              <a:rPr lang="ru-RU" sz="1600" dirty="0" err="1">
                <a:latin typeface="+mj-lt"/>
              </a:rPr>
              <a:t>we</a:t>
            </a:r>
            <a:r>
              <a:rPr lang="ru-RU" sz="1600" dirty="0">
                <a:latin typeface="+mj-lt"/>
              </a:rPr>
              <a:t> </a:t>
            </a:r>
            <a:r>
              <a:rPr lang="ru-RU" sz="1600" dirty="0" err="1">
                <a:latin typeface="+mj-lt"/>
              </a:rPr>
              <a:t>ýolagçy</a:t>
            </a:r>
            <a:r>
              <a:rPr lang="ru-RU" sz="1600" dirty="0">
                <a:latin typeface="+mj-lt"/>
              </a:rPr>
              <a:t> </a:t>
            </a:r>
            <a:r>
              <a:rPr lang="ru-RU" sz="1600" dirty="0" err="1">
                <a:latin typeface="+mj-lt"/>
              </a:rPr>
              <a:t>gatnatmakda</a:t>
            </a:r>
            <a:r>
              <a:rPr lang="ru-RU" sz="1600" dirty="0">
                <a:latin typeface="+mj-lt"/>
              </a:rPr>
              <a:t> </a:t>
            </a:r>
            <a:r>
              <a:rPr lang="ru-RU" sz="1600" dirty="0" err="1">
                <a:latin typeface="+mj-lt"/>
              </a:rPr>
              <a:t>ulanylýar</a:t>
            </a:r>
            <a:r>
              <a:rPr lang="ru-RU" sz="1600" dirty="0">
                <a:latin typeface="+mj-lt"/>
              </a:rPr>
              <a:t>. </a:t>
            </a:r>
            <a:r>
              <a:rPr lang="ru-RU" sz="1600" dirty="0" err="1">
                <a:latin typeface="+mj-lt"/>
              </a:rPr>
              <a:t>Bu</a:t>
            </a:r>
            <a:r>
              <a:rPr lang="ru-RU" sz="1600" dirty="0">
                <a:latin typeface="+mj-lt"/>
              </a:rPr>
              <a:t> </a:t>
            </a:r>
            <a:r>
              <a:rPr lang="ru-RU" sz="1600" dirty="0" err="1">
                <a:latin typeface="+mj-lt"/>
              </a:rPr>
              <a:t>bolsa</a:t>
            </a:r>
            <a:r>
              <a:rPr lang="ru-RU" sz="1600" dirty="0">
                <a:latin typeface="+mj-lt"/>
              </a:rPr>
              <a:t> </a:t>
            </a:r>
            <a:r>
              <a:rPr lang="ru-RU" sz="1600" dirty="0" err="1">
                <a:latin typeface="+mj-lt"/>
              </a:rPr>
              <a:t>derýa</a:t>
            </a:r>
            <a:r>
              <a:rPr lang="ru-RU" sz="1600" dirty="0">
                <a:latin typeface="+mj-lt"/>
              </a:rPr>
              <a:t> </a:t>
            </a:r>
            <a:r>
              <a:rPr lang="ru-RU" sz="1600" dirty="0" err="1">
                <a:latin typeface="+mj-lt"/>
              </a:rPr>
              <a:t>ulagynyň</a:t>
            </a:r>
            <a:r>
              <a:rPr lang="ru-RU" sz="1600" dirty="0">
                <a:latin typeface="+mj-lt"/>
              </a:rPr>
              <a:t> </a:t>
            </a:r>
            <a:r>
              <a:rPr lang="ru-RU" sz="1600" dirty="0" err="1">
                <a:latin typeface="+mj-lt"/>
              </a:rPr>
              <a:t>çäk</a:t>
            </a:r>
            <a:r>
              <a:rPr lang="ru-RU" sz="1600" dirty="0">
                <a:latin typeface="+mj-lt"/>
              </a:rPr>
              <a:t> </a:t>
            </a:r>
            <a:r>
              <a:rPr lang="ru-RU" sz="1600" dirty="0" err="1">
                <a:latin typeface="+mj-lt"/>
              </a:rPr>
              <a:t>köp</a:t>
            </a:r>
            <a:r>
              <a:rPr lang="ru-RU" sz="1600" dirty="0">
                <a:latin typeface="+mj-lt"/>
              </a:rPr>
              <a:t> </a:t>
            </a:r>
            <a:r>
              <a:rPr lang="ru-RU" sz="1600" dirty="0" err="1">
                <a:latin typeface="+mj-lt"/>
              </a:rPr>
              <a:t>taraplylygyny</a:t>
            </a:r>
            <a:r>
              <a:rPr lang="ru-RU" sz="1600" dirty="0">
                <a:latin typeface="+mj-lt"/>
              </a:rPr>
              <a:t> </a:t>
            </a:r>
            <a:r>
              <a:rPr lang="ru-RU" sz="1600" dirty="0" err="1">
                <a:latin typeface="+mj-lt"/>
              </a:rPr>
              <a:t>daraldýar</a:t>
            </a:r>
            <a:r>
              <a:rPr lang="ru-RU" sz="1600" dirty="0">
                <a:latin typeface="+mj-lt"/>
              </a:rPr>
              <a:t>. </a:t>
            </a:r>
            <a:r>
              <a:rPr lang="ru-RU" sz="1600" dirty="0" err="1">
                <a:latin typeface="+mj-lt"/>
              </a:rPr>
              <a:t>Derýa</a:t>
            </a:r>
            <a:r>
              <a:rPr lang="ru-RU" sz="1600" dirty="0">
                <a:latin typeface="+mj-lt"/>
              </a:rPr>
              <a:t> </a:t>
            </a:r>
            <a:r>
              <a:rPr lang="ru-RU" sz="1600" dirty="0" err="1">
                <a:latin typeface="+mj-lt"/>
              </a:rPr>
              <a:t>ulagynyň</a:t>
            </a:r>
            <a:r>
              <a:rPr lang="ru-RU" sz="1600" dirty="0">
                <a:latin typeface="+mj-lt"/>
              </a:rPr>
              <a:t> </a:t>
            </a:r>
            <a:r>
              <a:rPr lang="ru-RU" sz="1600" dirty="0" err="1">
                <a:latin typeface="+mj-lt"/>
              </a:rPr>
              <a:t>uly</a:t>
            </a:r>
            <a:r>
              <a:rPr lang="ru-RU" sz="1600" dirty="0">
                <a:latin typeface="+mj-lt"/>
              </a:rPr>
              <a:t> </a:t>
            </a:r>
            <a:r>
              <a:rPr lang="ru-RU" sz="1600" dirty="0" err="1">
                <a:latin typeface="+mj-lt"/>
              </a:rPr>
              <a:t>ýetmezçiligi</a:t>
            </a:r>
            <a:r>
              <a:rPr lang="ru-RU" sz="1600" dirty="0">
                <a:latin typeface="+mj-lt"/>
              </a:rPr>
              <a:t> </a:t>
            </a:r>
            <a:r>
              <a:rPr lang="ru-RU" sz="1600" dirty="0" err="1">
                <a:latin typeface="+mj-lt"/>
              </a:rPr>
              <a:t>onuň</a:t>
            </a:r>
            <a:r>
              <a:rPr lang="ru-RU" sz="1600" dirty="0">
                <a:latin typeface="+mj-lt"/>
              </a:rPr>
              <a:t> </a:t>
            </a:r>
            <a:r>
              <a:rPr lang="ru-RU" sz="1600" dirty="0" err="1">
                <a:latin typeface="+mj-lt"/>
              </a:rPr>
              <a:t>işiniň</a:t>
            </a:r>
            <a:r>
              <a:rPr lang="ru-RU" sz="1600" dirty="0">
                <a:latin typeface="+mj-lt"/>
              </a:rPr>
              <a:t> </a:t>
            </a:r>
            <a:r>
              <a:rPr lang="ru-RU" sz="1600" dirty="0" err="1">
                <a:latin typeface="+mj-lt"/>
              </a:rPr>
              <a:t>möwsümleýinligi</a:t>
            </a:r>
            <a:r>
              <a:rPr lang="ru-RU" sz="1600" dirty="0">
                <a:latin typeface="+mj-lt"/>
              </a:rPr>
              <a:t> </a:t>
            </a:r>
            <a:r>
              <a:rPr lang="ru-RU" sz="1600" dirty="0" err="1">
                <a:latin typeface="+mj-lt"/>
              </a:rPr>
              <a:t>bolup</a:t>
            </a:r>
            <a:r>
              <a:rPr lang="ru-RU" sz="1600" dirty="0">
                <a:latin typeface="+mj-lt"/>
              </a:rPr>
              <a:t> </a:t>
            </a:r>
            <a:r>
              <a:rPr lang="ru-RU" sz="1600" dirty="0" err="1">
                <a:latin typeface="+mj-lt"/>
              </a:rPr>
              <a:t>durýar</a:t>
            </a:r>
            <a:r>
              <a:rPr lang="ru-RU" sz="1600" dirty="0">
                <a:latin typeface="+mj-lt"/>
              </a:rPr>
              <a:t>.</a:t>
            </a:r>
          </a:p>
          <a:p>
            <a:r>
              <a:rPr lang="ru-RU" sz="1600" dirty="0">
                <a:latin typeface="+mj-lt"/>
              </a:rPr>
              <a:t>    </a:t>
            </a:r>
            <a:r>
              <a:rPr lang="ru-RU" sz="1600" dirty="0" err="1">
                <a:latin typeface="+mj-lt"/>
              </a:rPr>
              <a:t>Awtomobil</a:t>
            </a:r>
            <a:r>
              <a:rPr lang="ru-RU" sz="1600" dirty="0">
                <a:latin typeface="+mj-lt"/>
              </a:rPr>
              <a:t> </a:t>
            </a:r>
            <a:r>
              <a:rPr lang="ru-RU" sz="1600" dirty="0" err="1">
                <a:latin typeface="+mj-lt"/>
              </a:rPr>
              <a:t>ulagy</a:t>
            </a:r>
            <a:r>
              <a:rPr lang="ru-RU" sz="1600" dirty="0">
                <a:latin typeface="+mj-lt"/>
              </a:rPr>
              <a:t> </a:t>
            </a:r>
            <a:r>
              <a:rPr lang="ru-RU" sz="1600" dirty="0" err="1">
                <a:latin typeface="+mj-lt"/>
              </a:rPr>
              <a:t>ýük</a:t>
            </a:r>
            <a:r>
              <a:rPr lang="ru-RU" sz="1600" dirty="0">
                <a:latin typeface="+mj-lt"/>
              </a:rPr>
              <a:t> </a:t>
            </a:r>
            <a:r>
              <a:rPr lang="ru-RU" sz="1600" dirty="0" err="1">
                <a:latin typeface="+mj-lt"/>
              </a:rPr>
              <a:t>daşamakda</a:t>
            </a:r>
            <a:r>
              <a:rPr lang="ru-RU" sz="1600" dirty="0">
                <a:latin typeface="+mj-lt"/>
              </a:rPr>
              <a:t> </a:t>
            </a:r>
            <a:r>
              <a:rPr lang="ru-RU" sz="1600" dirty="0" err="1">
                <a:latin typeface="+mj-lt"/>
              </a:rPr>
              <a:t>ýokary</a:t>
            </a:r>
            <a:r>
              <a:rPr lang="ru-RU" sz="1600" dirty="0">
                <a:latin typeface="+mj-lt"/>
              </a:rPr>
              <a:t> </a:t>
            </a:r>
            <a:r>
              <a:rPr lang="ru-RU" sz="1600" dirty="0" err="1">
                <a:latin typeface="+mj-lt"/>
              </a:rPr>
              <a:t>özüne</a:t>
            </a:r>
            <a:r>
              <a:rPr lang="ru-RU" sz="1600" dirty="0">
                <a:latin typeface="+mj-lt"/>
              </a:rPr>
              <a:t> </a:t>
            </a:r>
            <a:r>
              <a:rPr lang="ru-RU" sz="1600" dirty="0" err="1">
                <a:latin typeface="+mj-lt"/>
              </a:rPr>
              <a:t>düşýän</a:t>
            </a:r>
            <a:r>
              <a:rPr lang="ru-RU" sz="1600" dirty="0">
                <a:latin typeface="+mj-lt"/>
              </a:rPr>
              <a:t> </a:t>
            </a:r>
            <a:r>
              <a:rPr lang="ru-RU" sz="1600" dirty="0" err="1">
                <a:latin typeface="+mj-lt"/>
              </a:rPr>
              <a:t>gymmaty</a:t>
            </a:r>
            <a:r>
              <a:rPr lang="ru-RU" sz="1600" dirty="0">
                <a:latin typeface="+mj-lt"/>
              </a:rPr>
              <a:t> </a:t>
            </a:r>
            <a:r>
              <a:rPr lang="ru-RU" sz="1600" dirty="0" err="1">
                <a:latin typeface="+mj-lt"/>
              </a:rPr>
              <a:t>we</a:t>
            </a:r>
            <a:r>
              <a:rPr lang="ru-RU" sz="1600" dirty="0">
                <a:latin typeface="+mj-lt"/>
              </a:rPr>
              <a:t> </a:t>
            </a:r>
            <a:r>
              <a:rPr lang="ru-RU" sz="1600" dirty="0" err="1">
                <a:latin typeface="+mj-lt"/>
              </a:rPr>
              <a:t>ýolagçy</a:t>
            </a:r>
            <a:r>
              <a:rPr lang="ru-RU" sz="1600" dirty="0">
                <a:latin typeface="+mj-lt"/>
              </a:rPr>
              <a:t> </a:t>
            </a:r>
            <a:r>
              <a:rPr lang="ru-RU" sz="1600" dirty="0" err="1">
                <a:latin typeface="+mj-lt"/>
              </a:rPr>
              <a:t>gatnatmakda</a:t>
            </a:r>
            <a:r>
              <a:rPr lang="ru-RU" sz="1600" dirty="0">
                <a:latin typeface="+mj-lt"/>
              </a:rPr>
              <a:t> </a:t>
            </a:r>
            <a:r>
              <a:rPr lang="ru-RU" sz="1600" dirty="0" err="1">
                <a:latin typeface="+mj-lt"/>
              </a:rPr>
              <a:t>bolsa</a:t>
            </a:r>
            <a:r>
              <a:rPr lang="ru-RU" sz="1600" dirty="0">
                <a:latin typeface="+mj-lt"/>
              </a:rPr>
              <a:t> </a:t>
            </a:r>
            <a:r>
              <a:rPr lang="ru-RU" sz="1600" dirty="0" err="1">
                <a:latin typeface="+mj-lt"/>
              </a:rPr>
              <a:t>aralyk</a:t>
            </a:r>
            <a:r>
              <a:rPr lang="ru-RU" sz="1600" dirty="0">
                <a:latin typeface="+mj-lt"/>
              </a:rPr>
              <a:t> </a:t>
            </a:r>
            <a:r>
              <a:rPr lang="ru-RU" sz="1600" dirty="0" err="1">
                <a:latin typeface="+mj-lt"/>
              </a:rPr>
              <a:t>ýagdaýy</a:t>
            </a:r>
            <a:r>
              <a:rPr lang="ru-RU" sz="1600" dirty="0">
                <a:latin typeface="+mj-lt"/>
              </a:rPr>
              <a:t> </a:t>
            </a:r>
            <a:r>
              <a:rPr lang="ru-RU" sz="1600" dirty="0" err="1">
                <a:latin typeface="+mj-lt"/>
              </a:rPr>
              <a:t>bilen</a:t>
            </a:r>
            <a:r>
              <a:rPr lang="ru-RU" sz="1600" dirty="0">
                <a:latin typeface="+mj-lt"/>
              </a:rPr>
              <a:t> </a:t>
            </a:r>
            <a:r>
              <a:rPr lang="ru-RU" sz="1600" dirty="0" err="1">
                <a:latin typeface="+mj-lt"/>
              </a:rPr>
              <a:t>tapawutlanýar</a:t>
            </a:r>
            <a:r>
              <a:rPr lang="ru-RU" sz="1600" dirty="0">
                <a:latin typeface="+mj-lt"/>
              </a:rPr>
              <a:t>. </a:t>
            </a:r>
            <a:r>
              <a:rPr lang="ru-RU" sz="1600" dirty="0" err="1">
                <a:latin typeface="+mj-lt"/>
              </a:rPr>
              <a:t>Zähmet</a:t>
            </a:r>
            <a:r>
              <a:rPr lang="ru-RU" sz="1600" dirty="0">
                <a:latin typeface="+mj-lt"/>
              </a:rPr>
              <a:t> </a:t>
            </a:r>
            <a:r>
              <a:rPr lang="ru-RU" sz="1600" dirty="0" err="1">
                <a:latin typeface="+mj-lt"/>
              </a:rPr>
              <a:t>öndürijiligi</a:t>
            </a:r>
            <a:r>
              <a:rPr lang="ru-RU" sz="1600" dirty="0">
                <a:latin typeface="+mj-lt"/>
              </a:rPr>
              <a:t> </a:t>
            </a:r>
            <a:r>
              <a:rPr lang="ru-RU" sz="1600" dirty="0" err="1">
                <a:latin typeface="+mj-lt"/>
              </a:rPr>
              <a:t>boýynça</a:t>
            </a:r>
            <a:r>
              <a:rPr lang="ru-RU" sz="1600" dirty="0">
                <a:latin typeface="+mj-lt"/>
              </a:rPr>
              <a:t> </a:t>
            </a:r>
            <a:r>
              <a:rPr lang="ru-RU" sz="1600" dirty="0" err="1">
                <a:latin typeface="+mj-lt"/>
              </a:rPr>
              <a:t>bolsa</a:t>
            </a:r>
            <a:r>
              <a:rPr lang="ru-RU" sz="1600" dirty="0">
                <a:latin typeface="+mj-lt"/>
              </a:rPr>
              <a:t> </a:t>
            </a:r>
            <a:r>
              <a:rPr lang="ru-RU" sz="1600" dirty="0" err="1">
                <a:latin typeface="+mj-lt"/>
              </a:rPr>
              <a:t>iň</a:t>
            </a:r>
            <a:r>
              <a:rPr lang="ru-RU" sz="1600" dirty="0">
                <a:latin typeface="+mj-lt"/>
              </a:rPr>
              <a:t> </a:t>
            </a:r>
            <a:r>
              <a:rPr lang="ru-RU" sz="1600" dirty="0" err="1">
                <a:latin typeface="+mj-lt"/>
              </a:rPr>
              <a:t>soňky</a:t>
            </a:r>
            <a:r>
              <a:rPr lang="ru-RU" sz="1600" dirty="0">
                <a:latin typeface="+mj-lt"/>
              </a:rPr>
              <a:t> </a:t>
            </a:r>
            <a:r>
              <a:rPr lang="ru-RU" sz="1600" dirty="0" err="1">
                <a:latin typeface="+mj-lt"/>
              </a:rPr>
              <a:t>orny</a:t>
            </a:r>
            <a:r>
              <a:rPr lang="ru-RU" sz="1600" dirty="0">
                <a:latin typeface="+mj-lt"/>
              </a:rPr>
              <a:t> </a:t>
            </a:r>
            <a:r>
              <a:rPr lang="ru-RU" sz="1600" dirty="0" err="1">
                <a:latin typeface="+mj-lt"/>
              </a:rPr>
              <a:t>eýeleýär</a:t>
            </a:r>
            <a:r>
              <a:rPr lang="ru-RU" sz="1600" dirty="0">
                <a:latin typeface="+mj-lt"/>
              </a:rPr>
              <a:t>. </a:t>
            </a:r>
            <a:r>
              <a:rPr lang="ru-RU" sz="1600" dirty="0" err="1">
                <a:latin typeface="+mj-lt"/>
              </a:rPr>
              <a:t>Bu</a:t>
            </a:r>
            <a:r>
              <a:rPr lang="ru-RU" sz="1600" dirty="0">
                <a:latin typeface="+mj-lt"/>
              </a:rPr>
              <a:t> </a:t>
            </a:r>
            <a:r>
              <a:rPr lang="ru-RU" sz="1600" dirty="0" err="1">
                <a:latin typeface="+mj-lt"/>
              </a:rPr>
              <a:t>ýagdaý</a:t>
            </a:r>
            <a:r>
              <a:rPr lang="ru-RU" sz="1600" dirty="0">
                <a:latin typeface="+mj-lt"/>
              </a:rPr>
              <a:t> </a:t>
            </a:r>
            <a:r>
              <a:rPr lang="ru-RU" sz="1600" dirty="0" err="1">
                <a:latin typeface="+mj-lt"/>
              </a:rPr>
              <a:t>onuň</a:t>
            </a:r>
            <a:r>
              <a:rPr lang="ru-RU" sz="1600" dirty="0">
                <a:latin typeface="+mj-lt"/>
              </a:rPr>
              <a:t> </a:t>
            </a:r>
            <a:r>
              <a:rPr lang="ru-RU" sz="1600" dirty="0" err="1">
                <a:latin typeface="+mj-lt"/>
              </a:rPr>
              <a:t>tehniki</a:t>
            </a:r>
            <a:r>
              <a:rPr lang="ru-RU" sz="1600" dirty="0">
                <a:latin typeface="+mj-lt"/>
              </a:rPr>
              <a:t> </a:t>
            </a:r>
            <a:r>
              <a:rPr lang="ru-RU" sz="1600" dirty="0" err="1">
                <a:latin typeface="+mj-lt"/>
              </a:rPr>
              <a:t>serişdeleriniň</a:t>
            </a:r>
            <a:r>
              <a:rPr lang="ru-RU" sz="1600" dirty="0">
                <a:latin typeface="+mj-lt"/>
              </a:rPr>
              <a:t> </a:t>
            </a:r>
            <a:r>
              <a:rPr lang="ru-RU" sz="1600" dirty="0" err="1">
                <a:latin typeface="+mj-lt"/>
              </a:rPr>
              <a:t>aýratynlygy</a:t>
            </a:r>
            <a:r>
              <a:rPr lang="ru-RU" sz="1600" dirty="0">
                <a:latin typeface="+mj-lt"/>
              </a:rPr>
              <a:t>, </a:t>
            </a:r>
            <a:r>
              <a:rPr lang="ru-RU" sz="1600" dirty="0" err="1">
                <a:latin typeface="+mj-lt"/>
              </a:rPr>
              <a:t>ýurtda</a:t>
            </a:r>
            <a:r>
              <a:rPr lang="ru-RU" sz="1600" dirty="0">
                <a:latin typeface="+mj-lt"/>
              </a:rPr>
              <a:t> </a:t>
            </a:r>
            <a:r>
              <a:rPr lang="ru-RU" sz="1600" dirty="0" err="1">
                <a:latin typeface="+mj-lt"/>
              </a:rPr>
              <a:t>ýol</a:t>
            </a:r>
            <a:r>
              <a:rPr lang="ru-RU" sz="1600" dirty="0">
                <a:latin typeface="+mj-lt"/>
              </a:rPr>
              <a:t> </a:t>
            </a:r>
            <a:r>
              <a:rPr lang="ru-RU" sz="1600" dirty="0" err="1">
                <a:latin typeface="+mj-lt"/>
              </a:rPr>
              <a:t>gorunyň</a:t>
            </a:r>
            <a:r>
              <a:rPr lang="ru-RU" sz="1600" dirty="0">
                <a:latin typeface="+mj-lt"/>
              </a:rPr>
              <a:t> </a:t>
            </a:r>
            <a:r>
              <a:rPr lang="ru-RU" sz="1600" dirty="0" err="1">
                <a:latin typeface="+mj-lt"/>
              </a:rPr>
              <a:t>kämil</a:t>
            </a:r>
            <a:r>
              <a:rPr lang="ru-RU" sz="1600" dirty="0">
                <a:latin typeface="+mj-lt"/>
              </a:rPr>
              <a:t> </a:t>
            </a:r>
            <a:r>
              <a:rPr lang="ru-RU" sz="1600" dirty="0" err="1">
                <a:latin typeface="+mj-lt"/>
              </a:rPr>
              <a:t>dälliginiň</a:t>
            </a:r>
            <a:r>
              <a:rPr lang="ru-RU" sz="1600" dirty="0">
                <a:latin typeface="+mj-lt"/>
              </a:rPr>
              <a:t> </a:t>
            </a:r>
            <a:r>
              <a:rPr lang="ru-RU" sz="1600" dirty="0" err="1">
                <a:latin typeface="+mj-lt"/>
              </a:rPr>
              <a:t>we</a:t>
            </a:r>
            <a:r>
              <a:rPr lang="ru-RU" sz="1600" dirty="0">
                <a:latin typeface="+mj-lt"/>
              </a:rPr>
              <a:t> </a:t>
            </a:r>
            <a:r>
              <a:rPr lang="ru-RU" sz="1600" dirty="0" err="1">
                <a:latin typeface="+mj-lt"/>
              </a:rPr>
              <a:t>awtomobil</a:t>
            </a:r>
            <a:r>
              <a:rPr lang="ru-RU" sz="1600" dirty="0">
                <a:latin typeface="+mj-lt"/>
              </a:rPr>
              <a:t> </a:t>
            </a:r>
            <a:r>
              <a:rPr lang="ru-RU" sz="1600" dirty="0" err="1">
                <a:latin typeface="+mj-lt"/>
              </a:rPr>
              <a:t>birlikleriniň</a:t>
            </a:r>
            <a:r>
              <a:rPr lang="ru-RU" sz="1600" dirty="0">
                <a:latin typeface="+mj-lt"/>
              </a:rPr>
              <a:t> </a:t>
            </a:r>
            <a:r>
              <a:rPr lang="ru-RU" sz="1600" dirty="0" err="1">
                <a:latin typeface="+mj-lt"/>
              </a:rPr>
              <a:t>ýeterlik</a:t>
            </a:r>
            <a:r>
              <a:rPr lang="ru-RU" sz="1600" dirty="0">
                <a:latin typeface="+mj-lt"/>
              </a:rPr>
              <a:t> </a:t>
            </a:r>
            <a:r>
              <a:rPr lang="ru-RU" sz="1600" dirty="0" err="1">
                <a:latin typeface="+mj-lt"/>
              </a:rPr>
              <a:t>bolmazlygynyň</a:t>
            </a:r>
            <a:r>
              <a:rPr lang="ru-RU" sz="1600" dirty="0">
                <a:latin typeface="+mj-lt"/>
              </a:rPr>
              <a:t> </a:t>
            </a:r>
            <a:r>
              <a:rPr lang="ru-RU" sz="1600" dirty="0" err="1">
                <a:latin typeface="+mj-lt"/>
              </a:rPr>
              <a:t>agram</a:t>
            </a:r>
            <a:r>
              <a:rPr lang="ru-RU" sz="1600" dirty="0">
                <a:latin typeface="+mj-lt"/>
              </a:rPr>
              <a:t> </a:t>
            </a:r>
            <a:r>
              <a:rPr lang="ru-RU" sz="1600" dirty="0" err="1">
                <a:latin typeface="+mj-lt"/>
              </a:rPr>
              <a:t>salmagy</a:t>
            </a:r>
            <a:r>
              <a:rPr lang="ru-RU" sz="1600" dirty="0">
                <a:latin typeface="+mj-lt"/>
              </a:rPr>
              <a:t> </a:t>
            </a:r>
            <a:r>
              <a:rPr lang="ru-RU" sz="1600" dirty="0" err="1">
                <a:latin typeface="+mj-lt"/>
              </a:rPr>
              <a:t>bilen</a:t>
            </a:r>
            <a:r>
              <a:rPr lang="ru-RU" sz="1600" dirty="0">
                <a:latin typeface="+mj-lt"/>
              </a:rPr>
              <a:t> </a:t>
            </a:r>
            <a:r>
              <a:rPr lang="ru-RU" sz="1600" dirty="0" err="1">
                <a:latin typeface="+mj-lt"/>
              </a:rPr>
              <a:t>baglanyşyklydyr</a:t>
            </a:r>
            <a:r>
              <a:rPr lang="ru-RU" sz="1600" dirty="0">
                <a:latin typeface="+mj-lt"/>
              </a:rPr>
              <a:t>. </a:t>
            </a:r>
            <a:r>
              <a:rPr lang="ru-RU" sz="1600" dirty="0" err="1">
                <a:latin typeface="+mj-lt"/>
              </a:rPr>
              <a:t>Emma</a:t>
            </a:r>
            <a:r>
              <a:rPr lang="ru-RU" sz="1600" dirty="0">
                <a:latin typeface="+mj-lt"/>
              </a:rPr>
              <a:t> </a:t>
            </a:r>
            <a:r>
              <a:rPr lang="ru-RU" sz="1600" dirty="0" err="1">
                <a:latin typeface="+mj-lt"/>
              </a:rPr>
              <a:t>ähli</a:t>
            </a:r>
            <a:r>
              <a:rPr lang="ru-RU" sz="1600" dirty="0">
                <a:latin typeface="+mj-lt"/>
              </a:rPr>
              <a:t> </a:t>
            </a:r>
            <a:r>
              <a:rPr lang="ru-RU" sz="1600" dirty="0" err="1">
                <a:latin typeface="+mj-lt"/>
              </a:rPr>
              <a:t>gury</a:t>
            </a:r>
            <a:r>
              <a:rPr lang="ru-RU" sz="1600" dirty="0">
                <a:latin typeface="+mj-lt"/>
              </a:rPr>
              <a:t> </a:t>
            </a:r>
            <a:r>
              <a:rPr lang="ru-RU" sz="1600" dirty="0" err="1">
                <a:latin typeface="+mj-lt"/>
              </a:rPr>
              <a:t>ýer</a:t>
            </a:r>
            <a:r>
              <a:rPr lang="ru-RU" sz="1600" dirty="0">
                <a:latin typeface="+mj-lt"/>
              </a:rPr>
              <a:t> </a:t>
            </a:r>
            <a:r>
              <a:rPr lang="ru-RU" sz="1600" dirty="0" err="1">
                <a:latin typeface="+mj-lt"/>
              </a:rPr>
              <a:t>ulaglarynyň</a:t>
            </a:r>
            <a:r>
              <a:rPr lang="ru-RU" sz="1600" dirty="0">
                <a:latin typeface="+mj-lt"/>
              </a:rPr>
              <a:t> </a:t>
            </a:r>
            <a:r>
              <a:rPr lang="ru-RU" sz="1600" dirty="0" err="1">
                <a:latin typeface="+mj-lt"/>
              </a:rPr>
              <a:t>içinde</a:t>
            </a:r>
            <a:r>
              <a:rPr lang="ru-RU" sz="1600" dirty="0">
                <a:latin typeface="+mj-lt"/>
              </a:rPr>
              <a:t> </a:t>
            </a:r>
            <a:r>
              <a:rPr lang="ru-RU" sz="1600" dirty="0" err="1">
                <a:latin typeface="+mj-lt"/>
              </a:rPr>
              <a:t>seýrek</a:t>
            </a:r>
            <a:r>
              <a:rPr lang="ru-RU" sz="1600" dirty="0">
                <a:latin typeface="+mj-lt"/>
              </a:rPr>
              <a:t> </a:t>
            </a:r>
            <a:r>
              <a:rPr lang="ru-RU" sz="1600" dirty="0" err="1">
                <a:latin typeface="+mj-lt"/>
              </a:rPr>
              <a:t>duş</a:t>
            </a:r>
            <a:r>
              <a:rPr lang="ru-RU" sz="1600" dirty="0">
                <a:latin typeface="+mj-lt"/>
              </a:rPr>
              <a:t> </a:t>
            </a:r>
            <a:r>
              <a:rPr lang="ru-RU" sz="1600" dirty="0" err="1">
                <a:latin typeface="+mj-lt"/>
              </a:rPr>
              <a:t>gelýän</a:t>
            </a:r>
            <a:r>
              <a:rPr lang="ru-RU" sz="1600" dirty="0">
                <a:latin typeface="+mj-lt"/>
              </a:rPr>
              <a:t> </a:t>
            </a:r>
            <a:r>
              <a:rPr lang="ru-RU" sz="1600" dirty="0" err="1">
                <a:latin typeface="+mj-lt"/>
              </a:rPr>
              <a:t>aýlawlylyk</a:t>
            </a:r>
            <a:r>
              <a:rPr lang="ru-RU" sz="1600" dirty="0">
                <a:latin typeface="+mj-lt"/>
              </a:rPr>
              <a:t> </a:t>
            </a:r>
            <a:r>
              <a:rPr lang="ru-RU" sz="1600" dirty="0" err="1">
                <a:latin typeface="+mj-lt"/>
              </a:rPr>
              <a:t>we</a:t>
            </a:r>
            <a:r>
              <a:rPr lang="ru-RU" sz="1600" dirty="0">
                <a:latin typeface="+mj-lt"/>
              </a:rPr>
              <a:t> </a:t>
            </a:r>
            <a:r>
              <a:rPr lang="ru-RU" sz="1600" dirty="0" err="1">
                <a:latin typeface="+mj-lt"/>
              </a:rPr>
              <a:t>islendik</a:t>
            </a:r>
            <a:r>
              <a:rPr lang="ru-RU" sz="1600" dirty="0">
                <a:latin typeface="+mj-lt"/>
              </a:rPr>
              <a:t> </a:t>
            </a:r>
            <a:r>
              <a:rPr lang="ru-RU" sz="1600" dirty="0" err="1">
                <a:latin typeface="+mj-lt"/>
              </a:rPr>
              <a:t>ýük</a:t>
            </a:r>
            <a:r>
              <a:rPr lang="ru-RU" sz="1600" dirty="0">
                <a:latin typeface="+mj-lt"/>
              </a:rPr>
              <a:t> </a:t>
            </a:r>
            <a:r>
              <a:rPr lang="ru-RU" sz="1600" dirty="0" err="1">
                <a:latin typeface="+mj-lt"/>
              </a:rPr>
              <a:t>daşamaklygy</a:t>
            </a:r>
            <a:r>
              <a:rPr lang="ru-RU" sz="1600" dirty="0">
                <a:latin typeface="+mj-lt"/>
              </a:rPr>
              <a:t> «</a:t>
            </a:r>
            <a:r>
              <a:rPr lang="ru-RU" sz="1600" dirty="0" err="1">
                <a:latin typeface="+mj-lt"/>
              </a:rPr>
              <a:t>gapydan</a:t>
            </a:r>
            <a:r>
              <a:rPr lang="ru-RU" sz="1600" dirty="0">
                <a:latin typeface="+mj-lt"/>
              </a:rPr>
              <a:t> </a:t>
            </a:r>
            <a:r>
              <a:rPr lang="ru-RU" sz="1600" dirty="0" err="1">
                <a:latin typeface="+mj-lt"/>
              </a:rPr>
              <a:t>gapa</a:t>
            </a:r>
            <a:r>
              <a:rPr lang="ru-RU" sz="1600" dirty="0">
                <a:latin typeface="+mj-lt"/>
              </a:rPr>
              <a:t>» </a:t>
            </a:r>
            <a:r>
              <a:rPr lang="ru-RU" sz="1600" dirty="0" err="1">
                <a:latin typeface="+mj-lt"/>
              </a:rPr>
              <a:t>amala</a:t>
            </a:r>
            <a:r>
              <a:rPr lang="ru-RU" sz="1600" dirty="0">
                <a:latin typeface="+mj-lt"/>
              </a:rPr>
              <a:t> </a:t>
            </a:r>
            <a:r>
              <a:rPr lang="ru-RU" sz="1600" dirty="0" err="1">
                <a:latin typeface="+mj-lt"/>
              </a:rPr>
              <a:t>aşyrmaklyk</a:t>
            </a:r>
            <a:r>
              <a:rPr lang="ru-RU" sz="1600" dirty="0">
                <a:latin typeface="+mj-lt"/>
              </a:rPr>
              <a:t> </a:t>
            </a:r>
            <a:r>
              <a:rPr lang="ru-RU" sz="1600" dirty="0" err="1">
                <a:latin typeface="+mj-lt"/>
              </a:rPr>
              <a:t>diňe</a:t>
            </a:r>
            <a:r>
              <a:rPr lang="ru-RU" sz="1600" dirty="0">
                <a:latin typeface="+mj-lt"/>
              </a:rPr>
              <a:t> </a:t>
            </a:r>
            <a:r>
              <a:rPr lang="ru-RU" sz="1600" dirty="0" err="1">
                <a:latin typeface="+mj-lt"/>
              </a:rPr>
              <a:t>awtomobil</a:t>
            </a:r>
            <a:r>
              <a:rPr lang="ru-RU" sz="1600" dirty="0">
                <a:latin typeface="+mj-lt"/>
              </a:rPr>
              <a:t> </a:t>
            </a:r>
            <a:r>
              <a:rPr lang="ru-RU" sz="1600" dirty="0" err="1">
                <a:latin typeface="+mj-lt"/>
              </a:rPr>
              <a:t>ulagyna</a:t>
            </a:r>
            <a:r>
              <a:rPr lang="ru-RU" sz="1600" dirty="0">
                <a:latin typeface="+mj-lt"/>
              </a:rPr>
              <a:t> </a:t>
            </a:r>
            <a:r>
              <a:rPr lang="ru-RU" sz="1600" dirty="0" err="1">
                <a:latin typeface="+mj-lt"/>
              </a:rPr>
              <a:t>mahsusdyr</a:t>
            </a:r>
            <a:r>
              <a:rPr lang="ru-RU" sz="1600" dirty="0">
                <a:latin typeface="+mj-lt"/>
              </a:rPr>
              <a:t>. </a:t>
            </a:r>
            <a:r>
              <a:rPr lang="ru-RU" sz="1600" dirty="0" err="1">
                <a:latin typeface="+mj-lt"/>
              </a:rPr>
              <a:t>Çäk</a:t>
            </a:r>
            <a:r>
              <a:rPr lang="ru-RU" sz="1600" dirty="0">
                <a:latin typeface="+mj-lt"/>
              </a:rPr>
              <a:t> </a:t>
            </a:r>
            <a:r>
              <a:rPr lang="ru-RU" sz="1600" dirty="0" err="1">
                <a:latin typeface="+mj-lt"/>
              </a:rPr>
              <a:t>köp</a:t>
            </a:r>
            <a:r>
              <a:rPr lang="ru-RU" sz="1600" dirty="0">
                <a:latin typeface="+mj-lt"/>
              </a:rPr>
              <a:t> </a:t>
            </a:r>
            <a:r>
              <a:rPr lang="ru-RU" sz="1600" dirty="0" err="1">
                <a:latin typeface="+mj-lt"/>
              </a:rPr>
              <a:t>taraplylygy</a:t>
            </a:r>
            <a:r>
              <a:rPr lang="ru-RU" sz="1600" dirty="0">
                <a:latin typeface="+mj-lt"/>
              </a:rPr>
              <a:t> </a:t>
            </a:r>
            <a:r>
              <a:rPr lang="ru-RU" sz="1600" dirty="0" err="1">
                <a:latin typeface="+mj-lt"/>
              </a:rPr>
              <a:t>boýynça</a:t>
            </a:r>
            <a:r>
              <a:rPr lang="ru-RU" sz="1600" dirty="0">
                <a:latin typeface="+mj-lt"/>
              </a:rPr>
              <a:t> </a:t>
            </a:r>
            <a:r>
              <a:rPr lang="ru-RU" sz="1600" dirty="0" err="1">
                <a:latin typeface="+mj-lt"/>
              </a:rPr>
              <a:t>ol</a:t>
            </a:r>
            <a:r>
              <a:rPr lang="ru-RU" sz="1600" dirty="0">
                <a:latin typeface="+mj-lt"/>
              </a:rPr>
              <a:t> </a:t>
            </a:r>
            <a:r>
              <a:rPr lang="ru-RU" sz="1600" dirty="0" err="1">
                <a:latin typeface="+mj-lt"/>
              </a:rPr>
              <a:t>diňe</a:t>
            </a:r>
            <a:r>
              <a:rPr lang="ru-RU" sz="1600" dirty="0">
                <a:latin typeface="+mj-lt"/>
              </a:rPr>
              <a:t> </a:t>
            </a:r>
            <a:r>
              <a:rPr lang="ru-RU" sz="1600" dirty="0" err="1">
                <a:latin typeface="+mj-lt"/>
              </a:rPr>
              <a:t>awiasiýany</a:t>
            </a:r>
            <a:r>
              <a:rPr lang="ru-RU" sz="1600" dirty="0">
                <a:latin typeface="+mj-lt"/>
              </a:rPr>
              <a:t> </a:t>
            </a:r>
            <a:r>
              <a:rPr lang="ru-RU" sz="1600" dirty="0" err="1">
                <a:latin typeface="+mj-lt"/>
              </a:rPr>
              <a:t>öňe</a:t>
            </a:r>
            <a:r>
              <a:rPr lang="ru-RU" sz="1600" dirty="0">
                <a:latin typeface="+mj-lt"/>
              </a:rPr>
              <a:t> </a:t>
            </a:r>
            <a:r>
              <a:rPr lang="ru-RU" sz="1600" dirty="0" err="1">
                <a:latin typeface="+mj-lt"/>
              </a:rPr>
              <a:t>geçirýär</a:t>
            </a:r>
            <a:r>
              <a:rPr lang="ru-RU" sz="1600" dirty="0">
                <a:latin typeface="+mj-lt"/>
              </a:rPr>
              <a:t>, </a:t>
            </a:r>
            <a:r>
              <a:rPr lang="ru-RU" sz="1600" dirty="0" err="1">
                <a:latin typeface="+mj-lt"/>
              </a:rPr>
              <a:t>ýöne</a:t>
            </a:r>
            <a:r>
              <a:rPr lang="ru-RU" sz="1600" dirty="0">
                <a:latin typeface="+mj-lt"/>
              </a:rPr>
              <a:t> </a:t>
            </a:r>
            <a:r>
              <a:rPr lang="ru-RU" sz="1600" dirty="0" err="1">
                <a:latin typeface="+mj-lt"/>
              </a:rPr>
              <a:t>hemme</a:t>
            </a:r>
            <a:r>
              <a:rPr lang="ru-RU" sz="1600" dirty="0">
                <a:latin typeface="+mj-lt"/>
              </a:rPr>
              <a:t> </a:t>
            </a:r>
            <a:r>
              <a:rPr lang="ru-RU" sz="1600" dirty="0" err="1">
                <a:latin typeface="+mj-lt"/>
              </a:rPr>
              <a:t>ýerde</a:t>
            </a:r>
            <a:r>
              <a:rPr lang="ru-RU" sz="1600" dirty="0">
                <a:latin typeface="+mj-lt"/>
              </a:rPr>
              <a:t> </a:t>
            </a:r>
            <a:r>
              <a:rPr lang="ru-RU" sz="1600" dirty="0" err="1">
                <a:latin typeface="+mj-lt"/>
              </a:rPr>
              <a:t>ýöreýän</a:t>
            </a:r>
            <a:r>
              <a:rPr lang="ru-RU" sz="1600" dirty="0">
                <a:latin typeface="+mj-lt"/>
              </a:rPr>
              <a:t> </a:t>
            </a:r>
            <a:r>
              <a:rPr lang="ru-RU" sz="1600" dirty="0" err="1">
                <a:latin typeface="+mj-lt"/>
              </a:rPr>
              <a:t>serişdeler</a:t>
            </a:r>
            <a:r>
              <a:rPr lang="ru-RU" sz="1600" dirty="0">
                <a:latin typeface="+mj-lt"/>
              </a:rPr>
              <a:t> </a:t>
            </a:r>
            <a:r>
              <a:rPr lang="ru-RU" sz="1600" dirty="0" err="1">
                <a:latin typeface="+mj-lt"/>
              </a:rPr>
              <a:t>ulanylsa</a:t>
            </a:r>
            <a:r>
              <a:rPr lang="ru-RU" sz="1600" dirty="0">
                <a:latin typeface="+mj-lt"/>
              </a:rPr>
              <a:t> </a:t>
            </a:r>
            <a:r>
              <a:rPr lang="ru-RU" sz="1600" dirty="0" err="1">
                <a:latin typeface="+mj-lt"/>
              </a:rPr>
              <a:t>ony</a:t>
            </a:r>
            <a:r>
              <a:rPr lang="ru-RU" sz="1600" dirty="0">
                <a:latin typeface="+mj-lt"/>
              </a:rPr>
              <a:t> </a:t>
            </a:r>
            <a:r>
              <a:rPr lang="ru-RU" sz="1600" dirty="0" err="1">
                <a:latin typeface="+mj-lt"/>
              </a:rPr>
              <a:t>öňüne</a:t>
            </a:r>
            <a:r>
              <a:rPr lang="ru-RU" sz="1600" dirty="0">
                <a:latin typeface="+mj-lt"/>
              </a:rPr>
              <a:t> </a:t>
            </a:r>
            <a:r>
              <a:rPr lang="ru-RU" sz="1600" dirty="0" err="1">
                <a:latin typeface="+mj-lt"/>
              </a:rPr>
              <a:t>geçirmeýär</a:t>
            </a:r>
            <a:r>
              <a:rPr lang="ru-RU" sz="1600" dirty="0">
                <a:latin typeface="+mj-lt"/>
              </a:rPr>
              <a:t> </a:t>
            </a:r>
            <a:r>
              <a:rPr lang="ru-RU" sz="1600" dirty="0" err="1">
                <a:latin typeface="+mj-lt"/>
              </a:rPr>
              <a:t>diýen</a:t>
            </a:r>
            <a:r>
              <a:rPr lang="ru-RU" sz="1600" dirty="0">
                <a:latin typeface="+mj-lt"/>
              </a:rPr>
              <a:t> </a:t>
            </a:r>
            <a:r>
              <a:rPr lang="ru-RU" sz="1600" dirty="0" err="1">
                <a:latin typeface="+mj-lt"/>
              </a:rPr>
              <a:t>ýalydyr</a:t>
            </a:r>
            <a:r>
              <a:rPr lang="ru-RU" sz="1600" dirty="0">
                <a:latin typeface="+mj-lt"/>
              </a:rPr>
              <a:t>.</a:t>
            </a:r>
          </a:p>
          <a:p>
            <a:r>
              <a:rPr lang="ru-RU" sz="1600" dirty="0">
                <a:latin typeface="+mj-lt"/>
              </a:rPr>
              <a:t>    </a:t>
            </a:r>
            <a:r>
              <a:rPr lang="ru-RU" sz="1600" dirty="0" err="1">
                <a:latin typeface="+mj-lt"/>
              </a:rPr>
              <a:t>Howa</a:t>
            </a:r>
            <a:r>
              <a:rPr lang="ru-RU" sz="1600" dirty="0">
                <a:latin typeface="+mj-lt"/>
              </a:rPr>
              <a:t> </a:t>
            </a:r>
            <a:r>
              <a:rPr lang="ru-RU" sz="1600" dirty="0" err="1">
                <a:latin typeface="+mj-lt"/>
              </a:rPr>
              <a:t>ulagy</a:t>
            </a:r>
            <a:r>
              <a:rPr lang="ru-RU" sz="1600" dirty="0">
                <a:latin typeface="+mj-lt"/>
              </a:rPr>
              <a:t> </a:t>
            </a:r>
            <a:r>
              <a:rPr lang="ru-RU" sz="1600" dirty="0" err="1">
                <a:latin typeface="+mj-lt"/>
              </a:rPr>
              <a:t>ähli</a:t>
            </a:r>
            <a:r>
              <a:rPr lang="ru-RU" sz="1600" dirty="0">
                <a:latin typeface="+mj-lt"/>
              </a:rPr>
              <a:t> </a:t>
            </a:r>
            <a:r>
              <a:rPr lang="ru-RU" sz="1600" dirty="0" err="1">
                <a:latin typeface="+mj-lt"/>
              </a:rPr>
              <a:t>ýer</a:t>
            </a:r>
            <a:r>
              <a:rPr lang="ru-RU" sz="1600" dirty="0">
                <a:latin typeface="+mj-lt"/>
              </a:rPr>
              <a:t> </a:t>
            </a:r>
            <a:r>
              <a:rPr lang="ru-RU" sz="1600" dirty="0" err="1">
                <a:latin typeface="+mj-lt"/>
              </a:rPr>
              <a:t>ulaglaryndan</a:t>
            </a:r>
            <a:r>
              <a:rPr lang="ru-RU" sz="1600" dirty="0">
                <a:latin typeface="+mj-lt"/>
              </a:rPr>
              <a:t> </a:t>
            </a:r>
            <a:r>
              <a:rPr lang="ru-RU" sz="1600" dirty="0" err="1">
                <a:latin typeface="+mj-lt"/>
              </a:rPr>
              <a:t>düýpli</a:t>
            </a:r>
            <a:r>
              <a:rPr lang="ru-RU" sz="1600" dirty="0">
                <a:latin typeface="+mj-lt"/>
              </a:rPr>
              <a:t> </a:t>
            </a:r>
            <a:r>
              <a:rPr lang="ru-RU" sz="1600" dirty="0" err="1">
                <a:latin typeface="+mj-lt"/>
              </a:rPr>
              <a:t>tapawutlanýar</a:t>
            </a:r>
            <a:r>
              <a:rPr lang="ru-RU" sz="1600" dirty="0">
                <a:latin typeface="+mj-lt"/>
              </a:rPr>
              <a:t> </a:t>
            </a:r>
            <a:r>
              <a:rPr lang="ru-RU" sz="1600" dirty="0" err="1">
                <a:latin typeface="+mj-lt"/>
              </a:rPr>
              <a:t>we</a:t>
            </a:r>
            <a:r>
              <a:rPr lang="ru-RU" sz="1600" dirty="0">
                <a:latin typeface="+mj-lt"/>
              </a:rPr>
              <a:t> </a:t>
            </a:r>
            <a:r>
              <a:rPr lang="ru-RU" sz="1600" dirty="0" err="1">
                <a:latin typeface="+mj-lt"/>
              </a:rPr>
              <a:t>özüniň</a:t>
            </a:r>
            <a:r>
              <a:rPr lang="ru-RU" sz="1600" dirty="0">
                <a:latin typeface="+mj-lt"/>
              </a:rPr>
              <a:t> </a:t>
            </a:r>
            <a:r>
              <a:rPr lang="ru-RU" sz="1600" dirty="0" err="1">
                <a:latin typeface="+mj-lt"/>
              </a:rPr>
              <a:t>tebigaty</a:t>
            </a:r>
            <a:r>
              <a:rPr lang="ru-RU" sz="1600" dirty="0">
                <a:latin typeface="+mj-lt"/>
              </a:rPr>
              <a:t> </a:t>
            </a:r>
            <a:r>
              <a:rPr lang="ru-RU" sz="1600" dirty="0" err="1">
                <a:latin typeface="+mj-lt"/>
              </a:rPr>
              <a:t>boýynça</a:t>
            </a:r>
            <a:r>
              <a:rPr lang="ru-RU" sz="1600" dirty="0">
                <a:latin typeface="+mj-lt"/>
              </a:rPr>
              <a:t> </a:t>
            </a:r>
            <a:r>
              <a:rPr lang="ru-RU" sz="1600" dirty="0" err="1">
                <a:latin typeface="+mj-lt"/>
              </a:rPr>
              <a:t>oňa</a:t>
            </a:r>
            <a:r>
              <a:rPr lang="ru-RU" sz="1600" dirty="0">
                <a:latin typeface="+mj-lt"/>
              </a:rPr>
              <a:t> </a:t>
            </a:r>
            <a:r>
              <a:rPr lang="ru-RU" sz="1600" dirty="0" err="1">
                <a:latin typeface="+mj-lt"/>
              </a:rPr>
              <a:t>ýol</a:t>
            </a:r>
            <a:r>
              <a:rPr lang="ru-RU" sz="1600" dirty="0">
                <a:latin typeface="+mj-lt"/>
              </a:rPr>
              <a:t> </a:t>
            </a:r>
            <a:r>
              <a:rPr lang="ru-RU" sz="1600" dirty="0" err="1">
                <a:latin typeface="+mj-lt"/>
              </a:rPr>
              <a:t>gerek</a:t>
            </a:r>
            <a:r>
              <a:rPr lang="ru-RU" sz="1600" dirty="0">
                <a:latin typeface="+mj-lt"/>
              </a:rPr>
              <a:t> </a:t>
            </a:r>
            <a:r>
              <a:rPr lang="ru-RU" sz="1600" dirty="0" err="1">
                <a:latin typeface="+mj-lt"/>
              </a:rPr>
              <a:t>däl</a:t>
            </a:r>
            <a:r>
              <a:rPr lang="ru-RU" sz="1600" dirty="0">
                <a:latin typeface="+mj-lt"/>
              </a:rPr>
              <a:t>. </a:t>
            </a:r>
            <a:r>
              <a:rPr lang="ru-RU" sz="1600" dirty="0" err="1">
                <a:latin typeface="+mj-lt"/>
              </a:rPr>
              <a:t>Ýolagçy</a:t>
            </a:r>
            <a:r>
              <a:rPr lang="ru-RU" sz="1600" dirty="0">
                <a:latin typeface="+mj-lt"/>
              </a:rPr>
              <a:t> </a:t>
            </a:r>
            <a:r>
              <a:rPr lang="ru-RU" sz="1600" dirty="0" err="1">
                <a:latin typeface="+mj-lt"/>
              </a:rPr>
              <a:t>gatnatmakda</a:t>
            </a:r>
            <a:r>
              <a:rPr lang="ru-RU" sz="1600" dirty="0">
                <a:latin typeface="+mj-lt"/>
              </a:rPr>
              <a:t> </a:t>
            </a:r>
            <a:r>
              <a:rPr lang="ru-RU" sz="1600" dirty="0" err="1">
                <a:latin typeface="+mj-lt"/>
              </a:rPr>
              <a:t>uly</a:t>
            </a:r>
            <a:r>
              <a:rPr lang="ru-RU" sz="1600" dirty="0">
                <a:latin typeface="+mj-lt"/>
              </a:rPr>
              <a:t> </a:t>
            </a:r>
            <a:r>
              <a:rPr lang="ru-RU" sz="1600" dirty="0" err="1">
                <a:latin typeface="+mj-lt"/>
              </a:rPr>
              <a:t>uçarlaryň</a:t>
            </a:r>
            <a:r>
              <a:rPr lang="ru-RU" sz="1600" dirty="0">
                <a:latin typeface="+mj-lt"/>
              </a:rPr>
              <a:t> </a:t>
            </a:r>
            <a:r>
              <a:rPr lang="ru-RU" sz="1600" dirty="0" err="1">
                <a:latin typeface="+mj-lt"/>
              </a:rPr>
              <a:t>özüne</a:t>
            </a:r>
            <a:r>
              <a:rPr lang="ru-RU" sz="1600" dirty="0">
                <a:latin typeface="+mj-lt"/>
              </a:rPr>
              <a:t> </a:t>
            </a:r>
            <a:r>
              <a:rPr lang="ru-RU" sz="1600" dirty="0" err="1">
                <a:latin typeface="+mj-lt"/>
              </a:rPr>
              <a:t>düşýän</a:t>
            </a:r>
            <a:r>
              <a:rPr lang="ru-RU" sz="1600" dirty="0">
                <a:latin typeface="+mj-lt"/>
              </a:rPr>
              <a:t> </a:t>
            </a:r>
            <a:r>
              <a:rPr lang="ru-RU" sz="1600" dirty="0" err="1">
                <a:latin typeface="+mj-lt"/>
              </a:rPr>
              <a:t>gymmaty</a:t>
            </a:r>
            <a:r>
              <a:rPr lang="ru-RU" sz="1600" dirty="0">
                <a:latin typeface="+mj-lt"/>
              </a:rPr>
              <a:t> </a:t>
            </a:r>
            <a:r>
              <a:rPr lang="ru-RU" sz="1600" dirty="0" err="1">
                <a:latin typeface="+mj-lt"/>
              </a:rPr>
              <a:t>demir</a:t>
            </a:r>
            <a:r>
              <a:rPr lang="ru-RU" sz="1600" dirty="0">
                <a:latin typeface="+mj-lt"/>
              </a:rPr>
              <a:t> </a:t>
            </a:r>
            <a:r>
              <a:rPr lang="ru-RU" sz="1600" dirty="0" err="1">
                <a:latin typeface="+mj-lt"/>
              </a:rPr>
              <a:t>ýol</a:t>
            </a:r>
            <a:r>
              <a:rPr lang="ru-RU" sz="1600" dirty="0">
                <a:latin typeface="+mj-lt"/>
              </a:rPr>
              <a:t> </a:t>
            </a:r>
            <a:r>
              <a:rPr lang="ru-RU" sz="1600" dirty="0" err="1">
                <a:latin typeface="+mj-lt"/>
              </a:rPr>
              <a:t>ulagynyňka</a:t>
            </a:r>
            <a:r>
              <a:rPr lang="ru-RU" sz="1600" dirty="0">
                <a:latin typeface="+mj-lt"/>
              </a:rPr>
              <a:t> </a:t>
            </a:r>
            <a:r>
              <a:rPr lang="ru-RU" sz="1600" dirty="0" err="1">
                <a:latin typeface="+mj-lt"/>
              </a:rPr>
              <a:t>ýakyndyr</a:t>
            </a:r>
            <a:r>
              <a:rPr lang="ru-RU" sz="1600" dirty="0">
                <a:latin typeface="+mj-lt"/>
              </a:rPr>
              <a:t>. </a:t>
            </a:r>
            <a:r>
              <a:rPr lang="ru-RU" sz="1600" dirty="0" err="1">
                <a:latin typeface="+mj-lt"/>
              </a:rPr>
              <a:t>Oňa</a:t>
            </a:r>
            <a:r>
              <a:rPr lang="ru-RU" sz="1600" dirty="0">
                <a:latin typeface="+mj-lt"/>
              </a:rPr>
              <a:t> </a:t>
            </a:r>
            <a:r>
              <a:rPr lang="ru-RU" sz="1600" dirty="0" err="1">
                <a:latin typeface="+mj-lt"/>
              </a:rPr>
              <a:t>beýleki</a:t>
            </a:r>
            <a:r>
              <a:rPr lang="ru-RU" sz="1600" dirty="0">
                <a:latin typeface="+mj-lt"/>
              </a:rPr>
              <a:t> </a:t>
            </a:r>
            <a:r>
              <a:rPr lang="ru-RU" sz="1600" dirty="0" err="1">
                <a:latin typeface="+mj-lt"/>
              </a:rPr>
              <a:t>ulag</a:t>
            </a:r>
            <a:r>
              <a:rPr lang="ru-RU" sz="1600" dirty="0">
                <a:latin typeface="+mj-lt"/>
              </a:rPr>
              <a:t> </a:t>
            </a:r>
            <a:r>
              <a:rPr lang="ru-RU" sz="1600" dirty="0" err="1">
                <a:latin typeface="+mj-lt"/>
              </a:rPr>
              <a:t>görnüşleriniň</a:t>
            </a:r>
            <a:r>
              <a:rPr lang="ru-RU" sz="1600" dirty="0">
                <a:latin typeface="+mj-lt"/>
              </a:rPr>
              <a:t> </a:t>
            </a:r>
            <a:r>
              <a:rPr lang="ru-RU" sz="1600" dirty="0" err="1">
                <a:latin typeface="+mj-lt"/>
              </a:rPr>
              <a:t>ýetip</a:t>
            </a:r>
            <a:r>
              <a:rPr lang="ru-RU" sz="1600" dirty="0">
                <a:latin typeface="+mj-lt"/>
              </a:rPr>
              <a:t> </a:t>
            </a:r>
            <a:r>
              <a:rPr lang="ru-RU" sz="1600" dirty="0" err="1">
                <a:latin typeface="+mj-lt"/>
              </a:rPr>
              <a:t>bilmejek</a:t>
            </a:r>
            <a:r>
              <a:rPr lang="ru-RU" sz="1600" dirty="0">
                <a:latin typeface="+mj-lt"/>
              </a:rPr>
              <a:t> </a:t>
            </a:r>
            <a:r>
              <a:rPr lang="ru-RU" sz="1600" dirty="0" err="1">
                <a:latin typeface="+mj-lt"/>
              </a:rPr>
              <a:t>ýük</a:t>
            </a:r>
            <a:r>
              <a:rPr lang="ru-RU" sz="1600" dirty="0">
                <a:latin typeface="+mj-lt"/>
              </a:rPr>
              <a:t> </a:t>
            </a:r>
            <a:r>
              <a:rPr lang="ru-RU" sz="1600" dirty="0" err="1">
                <a:latin typeface="+mj-lt"/>
              </a:rPr>
              <a:t>we</a:t>
            </a:r>
            <a:r>
              <a:rPr lang="ru-RU" sz="1600" dirty="0">
                <a:latin typeface="+mj-lt"/>
              </a:rPr>
              <a:t> </a:t>
            </a:r>
            <a:r>
              <a:rPr lang="ru-RU" sz="1600" dirty="0" err="1">
                <a:latin typeface="+mj-lt"/>
              </a:rPr>
              <a:t>ýolagçy</a:t>
            </a:r>
            <a:r>
              <a:rPr lang="ru-RU" sz="1600" dirty="0">
                <a:latin typeface="+mj-lt"/>
              </a:rPr>
              <a:t> </a:t>
            </a:r>
            <a:r>
              <a:rPr lang="ru-RU" sz="1600" dirty="0" err="1">
                <a:latin typeface="+mj-lt"/>
              </a:rPr>
              <a:t>gatnatmagyň</a:t>
            </a:r>
            <a:r>
              <a:rPr lang="ru-RU" sz="1600" dirty="0">
                <a:latin typeface="+mj-lt"/>
              </a:rPr>
              <a:t> </a:t>
            </a:r>
            <a:r>
              <a:rPr lang="ru-RU" sz="1600" dirty="0" err="1">
                <a:latin typeface="+mj-lt"/>
              </a:rPr>
              <a:t>tizligi</a:t>
            </a:r>
            <a:r>
              <a:rPr lang="ru-RU" sz="1600" dirty="0">
                <a:latin typeface="+mj-lt"/>
              </a:rPr>
              <a:t> </a:t>
            </a:r>
            <a:r>
              <a:rPr lang="ru-RU" sz="1600" dirty="0" err="1">
                <a:latin typeface="+mj-lt"/>
              </a:rPr>
              <a:t>hem-de</a:t>
            </a:r>
            <a:r>
              <a:rPr lang="ru-RU" sz="1600" dirty="0">
                <a:latin typeface="+mj-lt"/>
              </a:rPr>
              <a:t> </a:t>
            </a:r>
            <a:r>
              <a:rPr lang="ru-RU" sz="1600" dirty="0" err="1">
                <a:latin typeface="+mj-lt"/>
              </a:rPr>
              <a:t>köp</a:t>
            </a:r>
            <a:r>
              <a:rPr lang="ru-RU" sz="1600" dirty="0">
                <a:latin typeface="+mj-lt"/>
              </a:rPr>
              <a:t> </a:t>
            </a:r>
            <a:r>
              <a:rPr lang="ru-RU" sz="1600" dirty="0" err="1">
                <a:latin typeface="+mj-lt"/>
              </a:rPr>
              <a:t>taraplylygyň</a:t>
            </a:r>
            <a:r>
              <a:rPr lang="ru-RU" sz="1600" dirty="0">
                <a:latin typeface="+mj-lt"/>
              </a:rPr>
              <a:t> </a:t>
            </a:r>
            <a:r>
              <a:rPr lang="ru-RU" sz="1600" dirty="0" err="1">
                <a:latin typeface="+mj-lt"/>
              </a:rPr>
              <a:t>ýokary</a:t>
            </a:r>
            <a:r>
              <a:rPr lang="ru-RU" sz="1600" dirty="0">
                <a:latin typeface="+mj-lt"/>
              </a:rPr>
              <a:t> </a:t>
            </a:r>
            <a:r>
              <a:rPr lang="ru-RU" sz="1600" dirty="0" err="1">
                <a:latin typeface="+mj-lt"/>
              </a:rPr>
              <a:t>derejesi</a:t>
            </a:r>
            <a:r>
              <a:rPr lang="ru-RU" sz="1600" dirty="0">
                <a:latin typeface="+mj-lt"/>
              </a:rPr>
              <a:t> </a:t>
            </a:r>
            <a:r>
              <a:rPr lang="ru-RU" sz="1600" dirty="0" err="1">
                <a:latin typeface="+mj-lt"/>
              </a:rPr>
              <a:t>deglidir</a:t>
            </a:r>
            <a:r>
              <a:rPr lang="ru-RU" sz="1600" dirty="0">
                <a:latin typeface="+mj-lt"/>
              </a:rPr>
              <a:t>. </a:t>
            </a:r>
            <a:r>
              <a:rPr lang="ru-RU" sz="1600" dirty="0" err="1">
                <a:latin typeface="+mj-lt"/>
              </a:rPr>
              <a:t>Häzirki</a:t>
            </a:r>
            <a:r>
              <a:rPr lang="ru-RU" sz="1600" dirty="0">
                <a:latin typeface="+mj-lt"/>
              </a:rPr>
              <a:t> </a:t>
            </a:r>
            <a:r>
              <a:rPr lang="ru-RU" sz="1600" dirty="0" err="1">
                <a:latin typeface="+mj-lt"/>
              </a:rPr>
              <a:t>zaman</a:t>
            </a:r>
            <a:r>
              <a:rPr lang="ru-RU" sz="1600" dirty="0">
                <a:latin typeface="+mj-lt"/>
              </a:rPr>
              <a:t> </a:t>
            </a:r>
            <a:r>
              <a:rPr lang="ru-RU" sz="1600" dirty="0" err="1">
                <a:latin typeface="+mj-lt"/>
              </a:rPr>
              <a:t>awiasiýasy</a:t>
            </a:r>
            <a:r>
              <a:rPr lang="ru-RU" sz="1600" dirty="0">
                <a:latin typeface="+mj-lt"/>
              </a:rPr>
              <a:t> </a:t>
            </a:r>
            <a:r>
              <a:rPr lang="ru-RU" sz="1600" dirty="0" err="1">
                <a:latin typeface="+mj-lt"/>
              </a:rPr>
              <a:t>dürli</a:t>
            </a:r>
            <a:r>
              <a:rPr lang="ru-RU" sz="1600" dirty="0">
                <a:latin typeface="+mj-lt"/>
              </a:rPr>
              <a:t> </a:t>
            </a:r>
            <a:r>
              <a:rPr lang="ru-RU" sz="1600" dirty="0" err="1">
                <a:latin typeface="+mj-lt"/>
              </a:rPr>
              <a:t>ugurlara</a:t>
            </a:r>
            <a:r>
              <a:rPr lang="ru-RU" sz="1600" dirty="0">
                <a:latin typeface="+mj-lt"/>
              </a:rPr>
              <a:t> </a:t>
            </a:r>
            <a:r>
              <a:rPr lang="ru-RU" sz="1600" dirty="0" err="1">
                <a:latin typeface="+mj-lt"/>
              </a:rPr>
              <a:t>dürli</a:t>
            </a:r>
            <a:r>
              <a:rPr lang="ru-RU" sz="1600" dirty="0">
                <a:latin typeface="+mj-lt"/>
              </a:rPr>
              <a:t> </a:t>
            </a:r>
            <a:r>
              <a:rPr lang="ru-RU" sz="1600" dirty="0" err="1">
                <a:latin typeface="+mj-lt"/>
              </a:rPr>
              <a:t>daşamaklygy</a:t>
            </a:r>
            <a:r>
              <a:rPr lang="ru-RU" sz="1600" dirty="0">
                <a:latin typeface="+mj-lt"/>
              </a:rPr>
              <a:t> </a:t>
            </a:r>
            <a:r>
              <a:rPr lang="ru-RU" sz="1600" dirty="0" err="1">
                <a:latin typeface="+mj-lt"/>
              </a:rPr>
              <a:t>amala</a:t>
            </a:r>
            <a:r>
              <a:rPr lang="ru-RU" sz="1600" dirty="0">
                <a:latin typeface="+mj-lt"/>
              </a:rPr>
              <a:t> </a:t>
            </a:r>
            <a:r>
              <a:rPr lang="ru-RU" sz="1600" dirty="0" err="1">
                <a:latin typeface="+mj-lt"/>
              </a:rPr>
              <a:t>aşyrmaga</a:t>
            </a:r>
            <a:r>
              <a:rPr lang="ru-RU" sz="1600" dirty="0">
                <a:latin typeface="+mj-lt"/>
              </a:rPr>
              <a:t> </a:t>
            </a:r>
            <a:r>
              <a:rPr lang="ru-RU" sz="1600" dirty="0" err="1">
                <a:latin typeface="+mj-lt"/>
              </a:rPr>
              <a:t>ukyplydyr</a:t>
            </a:r>
            <a:r>
              <a:rPr lang="ru-RU" sz="1600" dirty="0">
                <a:latin typeface="+mj-lt"/>
              </a:rPr>
              <a:t>. </a:t>
            </a:r>
            <a:endParaRPr lang="ru-RU" sz="1600" dirty="0">
              <a:latin typeface="+mj-lt"/>
              <a:cs typeface="Arial" panose="020B0604020202020204" pitchFamily="34" charset="0"/>
            </a:endParaRPr>
          </a:p>
        </p:txBody>
      </p:sp>
    </p:spTree>
    <p:extLst>
      <p:ext uri="{BB962C8B-B14F-4D97-AF65-F5344CB8AC3E}">
        <p14:creationId xmlns:p14="http://schemas.microsoft.com/office/powerpoint/2010/main" val="1000779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subTitle" idx="1"/>
          </p:nvPr>
        </p:nvSpPr>
        <p:spPr>
          <a:xfrm>
            <a:off x="179512" y="188640"/>
            <a:ext cx="8964488" cy="6408737"/>
          </a:xfrm>
        </p:spPr>
        <p:txBody>
          <a:bodyPr>
            <a:noAutofit/>
          </a:bodyPr>
          <a:lstStyle/>
          <a:p>
            <a:pPr algn="just"/>
            <a:r>
              <a:rPr lang="ru-RU" sz="1800" i="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2" name="Прямоугольник 1"/>
          <p:cNvSpPr/>
          <p:nvPr/>
        </p:nvSpPr>
        <p:spPr>
          <a:xfrm>
            <a:off x="179512" y="-1880145"/>
            <a:ext cx="8712968" cy="2308324"/>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79512" y="612845"/>
            <a:ext cx="8712968" cy="353943"/>
          </a:xfrm>
          <a:prstGeom prst="rect">
            <a:avLst/>
          </a:prstGeom>
        </p:spPr>
        <p:txBody>
          <a:bodyPr wrap="square">
            <a:spAutoFit/>
          </a:bodyPr>
          <a:lstStyle/>
          <a:p>
            <a:r>
              <a:rPr lang="ru-RU" sz="1700" dirty="0" smtClean="0"/>
              <a:t>. </a:t>
            </a:r>
            <a:endParaRPr lang="ru-RU" sz="1700" dirty="0"/>
          </a:p>
        </p:txBody>
      </p:sp>
      <p:sp>
        <p:nvSpPr>
          <p:cNvPr id="4" name="Прямоугольник 3"/>
          <p:cNvSpPr/>
          <p:nvPr/>
        </p:nvSpPr>
        <p:spPr>
          <a:xfrm>
            <a:off x="0" y="-3819138"/>
            <a:ext cx="9144000" cy="10618291"/>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endParaRPr lang="tk-TM" dirty="0" smtClean="0">
              <a:latin typeface="Times New Roman" panose="02020603050405020304" pitchFamily="18" charset="0"/>
              <a:ea typeface="Times New Roman" panose="02020603050405020304" pitchFamily="18" charset="0"/>
            </a:endParaRPr>
          </a:p>
          <a:p>
            <a:pPr algn="just">
              <a:spcAft>
                <a:spcPts val="0"/>
              </a:spcAft>
            </a:pPr>
            <a:endParaRPr lang="tk-TM" dirty="0">
              <a:latin typeface="Times New Roman" panose="02020603050405020304" pitchFamily="18" charset="0"/>
              <a:ea typeface="Times New Roman" panose="02020603050405020304" pitchFamily="18" charset="0"/>
            </a:endParaRPr>
          </a:p>
          <a:p>
            <a:pPr algn="just">
              <a:spcAft>
                <a:spcPts val="0"/>
              </a:spcAft>
            </a:pPr>
            <a:r>
              <a:rPr lang="tk-TM" dirty="0" smtClean="0">
                <a:latin typeface="Times New Roman" panose="02020603050405020304" pitchFamily="18" charset="0"/>
                <a:ea typeface="Times New Roman" panose="02020603050405020304" pitchFamily="18" charset="0"/>
              </a:rPr>
              <a:t>2.</a:t>
            </a:r>
            <a:r>
              <a:rPr lang="ru-RU" dirty="0" err="1" smtClean="0">
                <a:latin typeface="Times New Roman" panose="02020603050405020304" pitchFamily="18" charset="0"/>
                <a:ea typeface="Times New Roman" panose="02020603050405020304" pitchFamily="18" charset="0"/>
              </a:rPr>
              <a:t>Ulagy</a:t>
            </a:r>
            <a:r>
              <a:rPr lang="ru-RU" dirty="0" smtClean="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toplumlaýyn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ösdürmek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meselesiniň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çäginde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kesgitli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täze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edýänlerini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täzelemek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güýçlendirmek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ösdürmek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baglanyşykly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soraglar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ýüze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Hasaplamalar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akymy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täzelemegiň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üsti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özleşdirilse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umumy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goýumlaryny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akymyny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ugra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jemlemegiň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netijesinde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soňraky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çykdajylaryny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aşaklatmak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mümkindigini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görkezýär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Munda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ululygyna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bagly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harajatlaryň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umumy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agramy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näçe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bolsa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şonçada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täzelemek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netijelidir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Eger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ähli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daşamagyň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ahyrki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ýükleme-düşürme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harajatlary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deňiz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portlarynyň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etmegi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saklamak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çykdajylary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hasaba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alsaň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daşamagyň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uzaklygyna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baglylykda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birliginiň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önüminiň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aşakdakylar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baglanyşykly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deňiz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uzaklygynyň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artyşyna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görä</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ululygy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aşaklaýar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çykdajylar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şertlenendir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Meselem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deňiz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uzaklyk</a:t>
            </a:r>
            <a:r>
              <a:rPr lang="ru-RU" dirty="0">
                <a:latin typeface="Times New Roman" panose="02020603050405020304" pitchFamily="18" charset="0"/>
                <a:ea typeface="Times New Roman" panose="02020603050405020304" pitchFamily="18" charset="0"/>
              </a:rPr>
              <a:t> 10 </a:t>
            </a:r>
            <a:r>
              <a:rPr lang="ru-RU" dirty="0" err="1">
                <a:latin typeface="Times New Roman" panose="02020603050405020304" pitchFamily="18" charset="0"/>
                <a:ea typeface="Times New Roman" panose="02020603050405020304" pitchFamily="18" charset="0"/>
              </a:rPr>
              <a:t>km-den</a:t>
            </a:r>
            <a:r>
              <a:rPr lang="ru-RU" dirty="0">
                <a:latin typeface="Times New Roman" panose="02020603050405020304" pitchFamily="18" charset="0"/>
                <a:ea typeface="Times New Roman" panose="02020603050405020304" pitchFamily="18" charset="0"/>
              </a:rPr>
              <a:t> 100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çenli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artsa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a:t>
            </a:r>
            <a:r>
              <a:rPr lang="ru-RU" dirty="0">
                <a:latin typeface="Times New Roman" panose="02020603050405020304" pitchFamily="18" charset="0"/>
                <a:ea typeface="Times New Roman" panose="02020603050405020304" pitchFamily="18" charset="0"/>
              </a:rPr>
              <a:t> 10 </a:t>
            </a:r>
            <a:r>
              <a:rPr lang="ru-RU" dirty="0" err="1">
                <a:latin typeface="Times New Roman" panose="02020603050405020304" pitchFamily="18" charset="0"/>
                <a:ea typeface="Times New Roman" panose="02020603050405020304" pitchFamily="18" charset="0"/>
              </a:rPr>
              <a:t>esse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ulagynda</a:t>
            </a:r>
            <a:r>
              <a:rPr lang="ru-RU" dirty="0">
                <a:latin typeface="Times New Roman" panose="02020603050405020304" pitchFamily="18" charset="0"/>
                <a:ea typeface="Times New Roman" panose="02020603050405020304" pitchFamily="18" charset="0"/>
              </a:rPr>
              <a:t> 8-9 </a:t>
            </a:r>
            <a:r>
              <a:rPr lang="ru-RU" dirty="0" err="1">
                <a:latin typeface="Times New Roman" panose="02020603050405020304" pitchFamily="18" charset="0"/>
                <a:ea typeface="Times New Roman" panose="02020603050405020304" pitchFamily="18" charset="0"/>
              </a:rPr>
              <a:t>esse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kemelýär</a:t>
            </a:r>
            <a:r>
              <a:rPr lang="ru-RU" dirty="0">
                <a:latin typeface="Times New Roman" panose="02020603050405020304" pitchFamily="18" charset="0"/>
                <a:ea typeface="Times New Roman" panose="02020603050405020304" pitchFamily="18" charset="0"/>
              </a:rPr>
              <a:t>. 1000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uzaklyk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ýagdaýynda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deňiz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a:t>
            </a:r>
            <a:r>
              <a:rPr lang="ru-RU" dirty="0">
                <a:latin typeface="Times New Roman" panose="02020603050405020304" pitchFamily="18" charset="0"/>
                <a:ea typeface="Times New Roman" panose="02020603050405020304" pitchFamily="18" charset="0"/>
              </a:rPr>
              <a:t> 100 </a:t>
            </a:r>
            <a:r>
              <a:rPr lang="ru-RU" dirty="0" err="1">
                <a:latin typeface="Times New Roman" panose="02020603050405020304" pitchFamily="18" charset="0"/>
                <a:ea typeface="Times New Roman" panose="02020603050405020304" pitchFamily="18" charset="0"/>
              </a:rPr>
              <a:t>esse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bolsa</a:t>
            </a:r>
            <a:r>
              <a:rPr lang="ru-RU" dirty="0">
                <a:latin typeface="Times New Roman" panose="02020603050405020304" pitchFamily="18" charset="0"/>
                <a:ea typeface="Times New Roman" panose="02020603050405020304" pitchFamily="18" charset="0"/>
              </a:rPr>
              <a:t> 33-50 </a:t>
            </a:r>
            <a:r>
              <a:rPr lang="ru-RU" dirty="0" err="1">
                <a:latin typeface="Times New Roman" panose="02020603050405020304" pitchFamily="18" charset="0"/>
                <a:ea typeface="Times New Roman" panose="02020603050405020304" pitchFamily="18" charset="0"/>
              </a:rPr>
              <a:t>esse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kemeler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artyşyna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görä</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kemelişi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ujypsyzdyr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Aralyklar</a:t>
            </a:r>
            <a:r>
              <a:rPr lang="ru-RU" dirty="0">
                <a:latin typeface="Times New Roman" panose="02020603050405020304" pitchFamily="18" charset="0"/>
                <a:ea typeface="Times New Roman" panose="02020603050405020304" pitchFamily="18" charset="0"/>
              </a:rPr>
              <a:t> 10 </a:t>
            </a:r>
            <a:r>
              <a:rPr lang="ru-RU" dirty="0" err="1">
                <a:latin typeface="Times New Roman" panose="02020603050405020304" pitchFamily="18" charset="0"/>
                <a:ea typeface="Times New Roman" panose="02020603050405020304" pitchFamily="18" charset="0"/>
              </a:rPr>
              <a:t>km-dan</a:t>
            </a:r>
            <a:r>
              <a:rPr lang="ru-RU" dirty="0">
                <a:latin typeface="Times New Roman" panose="02020603050405020304" pitchFamily="18" charset="0"/>
                <a:ea typeface="Times New Roman" panose="02020603050405020304" pitchFamily="18" charset="0"/>
              </a:rPr>
              <a:t> 100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çenli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artanda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2 </a:t>
            </a:r>
            <a:r>
              <a:rPr lang="ru-RU" dirty="0" err="1">
                <a:latin typeface="Times New Roman" panose="02020603050405020304" pitchFamily="18" charset="0"/>
                <a:ea typeface="Times New Roman" panose="02020603050405020304" pitchFamily="18" charset="0"/>
              </a:rPr>
              <a:t>esse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kemelýär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Soňky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bolsa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kemelmeýär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diýen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ýalydyr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Şeýlelikde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deňiz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derýa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daşamanyň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özüne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düşýän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gymmaty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ujypsyzdyr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sebäbi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başlangyç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ahyrky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çykdajylar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tonno</a:t>
            </a:r>
            <a:r>
              <a:rPr lang="ru-RU" dirty="0">
                <a:latin typeface="Times New Roman" panose="02020603050405020304" pitchFamily="18" charset="0"/>
                <a:ea typeface="Times New Roman" panose="02020603050405020304" pitchFamily="18" charset="0"/>
              </a:rPr>
              <a:t>-</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-ň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sanyna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bölünýär</a:t>
            </a:r>
            <a:r>
              <a:rPr lang="ru-RU" dirty="0">
                <a:latin typeface="Times New Roman" panose="02020603050405020304" pitchFamily="18" charset="0"/>
                <a:ea typeface="Times New Roman" panose="02020603050405020304" pitchFamily="18" charset="0"/>
              </a:rPr>
              <a:t>. </a:t>
            </a:r>
            <a:endParaRPr lang="ru-RU" dirty="0"/>
          </a:p>
        </p:txBody>
      </p:sp>
    </p:spTree>
    <p:extLst>
      <p:ext uri="{BB962C8B-B14F-4D97-AF65-F5344CB8AC3E}">
        <p14:creationId xmlns:p14="http://schemas.microsoft.com/office/powerpoint/2010/main" val="2803684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0225" y="260648"/>
            <a:ext cx="7772400" cy="6120680"/>
          </a:xfrm>
        </p:spPr>
        <p:txBody>
          <a:bodyPr>
            <a:normAutofit fontScale="85000" lnSpcReduction="20000"/>
          </a:bodyPr>
          <a:lstStyle/>
          <a:p>
            <a:r>
              <a:rPr lang="tk-TM" dirty="0" smtClean="0"/>
              <a:t>3. </a:t>
            </a:r>
            <a:r>
              <a:rPr lang="ru-RU" dirty="0" err="1" smtClean="0"/>
              <a:t>Dürli</a:t>
            </a:r>
            <a:r>
              <a:rPr lang="ru-RU" dirty="0" smtClean="0"/>
              <a:t> </a:t>
            </a:r>
            <a:r>
              <a:rPr lang="ru-RU" dirty="0" err="1"/>
              <a:t>şertlerde</a:t>
            </a:r>
            <a:r>
              <a:rPr lang="ru-RU" dirty="0"/>
              <a:t> </a:t>
            </a:r>
            <a:r>
              <a:rPr lang="ru-RU" dirty="0" err="1"/>
              <a:t>kesgitli</a:t>
            </a:r>
            <a:r>
              <a:rPr lang="ru-RU" dirty="0"/>
              <a:t> </a:t>
            </a:r>
            <a:r>
              <a:rPr lang="ru-RU" dirty="0" err="1"/>
              <a:t>ulag</a:t>
            </a:r>
            <a:r>
              <a:rPr lang="ru-RU" dirty="0"/>
              <a:t> </a:t>
            </a:r>
            <a:r>
              <a:rPr lang="ru-RU" dirty="0" err="1"/>
              <a:t>görnüşlerini</a:t>
            </a:r>
            <a:r>
              <a:rPr lang="ru-RU" dirty="0"/>
              <a:t> </a:t>
            </a:r>
            <a:r>
              <a:rPr lang="ru-RU" dirty="0" err="1"/>
              <a:t>ulanmagyň</a:t>
            </a:r>
            <a:r>
              <a:rPr lang="ru-RU" dirty="0"/>
              <a:t> </a:t>
            </a:r>
            <a:r>
              <a:rPr lang="ru-RU" dirty="0" err="1"/>
              <a:t>ykdysady</a:t>
            </a:r>
            <a:r>
              <a:rPr lang="ru-RU" dirty="0"/>
              <a:t> </a:t>
            </a:r>
            <a:r>
              <a:rPr lang="ru-RU" dirty="0" err="1"/>
              <a:t>taýdan</a:t>
            </a:r>
            <a:r>
              <a:rPr lang="ru-RU" dirty="0"/>
              <a:t> </a:t>
            </a:r>
            <a:r>
              <a:rPr lang="ru-RU" dirty="0" err="1"/>
              <a:t>maksadalaýyklygyny</a:t>
            </a:r>
            <a:r>
              <a:rPr lang="ru-RU" dirty="0"/>
              <a:t> </a:t>
            </a:r>
            <a:r>
              <a:rPr lang="ru-RU" dirty="0" err="1"/>
              <a:t>kesgitlemek</a:t>
            </a:r>
            <a:r>
              <a:rPr lang="ru-RU" dirty="0"/>
              <a:t> </a:t>
            </a:r>
            <a:r>
              <a:rPr lang="ru-RU" dirty="0" err="1"/>
              <a:t>boýynça</a:t>
            </a:r>
            <a:r>
              <a:rPr lang="ru-RU" dirty="0"/>
              <a:t> </a:t>
            </a:r>
            <a:r>
              <a:rPr lang="ru-RU" dirty="0" err="1"/>
              <a:t>geçirilen</a:t>
            </a:r>
            <a:r>
              <a:rPr lang="ru-RU" dirty="0"/>
              <a:t> </a:t>
            </a:r>
            <a:r>
              <a:rPr lang="ru-RU" dirty="0" err="1"/>
              <a:t>barlaglaryň</a:t>
            </a:r>
            <a:r>
              <a:rPr lang="ru-RU" dirty="0"/>
              <a:t> </a:t>
            </a:r>
            <a:r>
              <a:rPr lang="ru-RU" dirty="0" err="1"/>
              <a:t>netijeleriniň</a:t>
            </a:r>
            <a:r>
              <a:rPr lang="ru-RU" dirty="0"/>
              <a:t> </a:t>
            </a:r>
            <a:r>
              <a:rPr lang="ru-RU" dirty="0" err="1"/>
              <a:t>umumylaşdyrylmagy</a:t>
            </a:r>
            <a:r>
              <a:rPr lang="ru-RU" dirty="0"/>
              <a:t>, </a:t>
            </a:r>
            <a:r>
              <a:rPr lang="ru-RU" dirty="0" err="1"/>
              <a:t>ulagyň</a:t>
            </a:r>
            <a:r>
              <a:rPr lang="ru-RU" dirty="0"/>
              <a:t> </a:t>
            </a:r>
            <a:r>
              <a:rPr lang="ru-RU" dirty="0" err="1"/>
              <a:t>ösüşiniň</a:t>
            </a:r>
            <a:r>
              <a:rPr lang="ru-RU" dirty="0"/>
              <a:t> </a:t>
            </a:r>
            <a:r>
              <a:rPr lang="ru-RU" dirty="0" err="1"/>
              <a:t>baý</a:t>
            </a:r>
            <a:r>
              <a:rPr lang="ru-RU" dirty="0"/>
              <a:t> </a:t>
            </a:r>
            <a:r>
              <a:rPr lang="ru-RU" dirty="0" err="1"/>
              <a:t>tejribesi</a:t>
            </a:r>
            <a:r>
              <a:rPr lang="ru-RU" dirty="0"/>
              <a:t> </a:t>
            </a:r>
            <a:r>
              <a:rPr lang="ru-RU" dirty="0" err="1"/>
              <a:t>olary</a:t>
            </a:r>
            <a:r>
              <a:rPr lang="ru-RU" dirty="0"/>
              <a:t> </a:t>
            </a:r>
            <a:r>
              <a:rPr lang="ru-RU" dirty="0" err="1"/>
              <a:t>netijeli</a:t>
            </a:r>
            <a:r>
              <a:rPr lang="ru-RU" dirty="0"/>
              <a:t> </a:t>
            </a:r>
            <a:r>
              <a:rPr lang="ru-RU" dirty="0" err="1"/>
              <a:t>ulanmaklygyň</a:t>
            </a:r>
            <a:r>
              <a:rPr lang="ru-RU" dirty="0"/>
              <a:t> </a:t>
            </a:r>
            <a:r>
              <a:rPr lang="ru-RU" dirty="0" err="1"/>
              <a:t>çägini</a:t>
            </a:r>
            <a:r>
              <a:rPr lang="ru-RU" dirty="0"/>
              <a:t> </a:t>
            </a:r>
            <a:r>
              <a:rPr lang="ru-RU" dirty="0" err="1"/>
              <a:t>bellemeklige</a:t>
            </a:r>
            <a:r>
              <a:rPr lang="ru-RU" dirty="0"/>
              <a:t> </a:t>
            </a:r>
            <a:r>
              <a:rPr lang="ru-RU" dirty="0" err="1"/>
              <a:t>mümkinçilik</a:t>
            </a:r>
            <a:r>
              <a:rPr lang="ru-RU" dirty="0"/>
              <a:t> </a:t>
            </a:r>
            <a:r>
              <a:rPr lang="ru-RU" dirty="0" err="1"/>
              <a:t>berýär</a:t>
            </a:r>
            <a:r>
              <a:rPr lang="ru-RU" dirty="0"/>
              <a:t>. </a:t>
            </a:r>
            <a:r>
              <a:rPr lang="ru-RU" dirty="0" err="1"/>
              <a:t>Egerde</a:t>
            </a:r>
            <a:r>
              <a:rPr lang="ru-RU" dirty="0"/>
              <a:t> </a:t>
            </a:r>
            <a:r>
              <a:rPr lang="ru-RU" dirty="0" err="1"/>
              <a:t>şertleýin</a:t>
            </a:r>
            <a:r>
              <a:rPr lang="ru-RU" dirty="0"/>
              <a:t> 100 </a:t>
            </a:r>
            <a:r>
              <a:rPr lang="ru-RU" dirty="0" err="1"/>
              <a:t>km</a:t>
            </a:r>
            <a:r>
              <a:rPr lang="ru-RU" dirty="0"/>
              <a:t> </a:t>
            </a:r>
            <a:r>
              <a:rPr lang="ru-RU" dirty="0" err="1"/>
              <a:t>aralygy</a:t>
            </a:r>
            <a:r>
              <a:rPr lang="ru-RU" dirty="0"/>
              <a:t> </a:t>
            </a:r>
            <a:r>
              <a:rPr lang="ru-RU" dirty="0" err="1"/>
              <a:t>gysga</a:t>
            </a:r>
            <a:r>
              <a:rPr lang="ru-RU" dirty="0"/>
              <a:t>; 100-500 </a:t>
            </a:r>
            <a:r>
              <a:rPr lang="ru-RU" dirty="0" err="1"/>
              <a:t>km</a:t>
            </a:r>
            <a:r>
              <a:rPr lang="ru-RU" dirty="0"/>
              <a:t> </a:t>
            </a:r>
            <a:r>
              <a:rPr lang="ru-RU" dirty="0" err="1"/>
              <a:t>aralygy</a:t>
            </a:r>
            <a:r>
              <a:rPr lang="ru-RU" dirty="0"/>
              <a:t> </a:t>
            </a:r>
            <a:r>
              <a:rPr lang="ru-RU" dirty="0" err="1"/>
              <a:t>ortaça</a:t>
            </a:r>
            <a:r>
              <a:rPr lang="ru-RU" dirty="0"/>
              <a:t>; 500 </a:t>
            </a:r>
            <a:r>
              <a:rPr lang="ru-RU" dirty="0" err="1"/>
              <a:t>km-den</a:t>
            </a:r>
            <a:r>
              <a:rPr lang="ru-RU" dirty="0"/>
              <a:t> </a:t>
            </a:r>
            <a:r>
              <a:rPr lang="ru-RU" dirty="0" err="1"/>
              <a:t>uzyn</a:t>
            </a:r>
            <a:r>
              <a:rPr lang="ru-RU" dirty="0"/>
              <a:t> </a:t>
            </a:r>
            <a:r>
              <a:rPr lang="ru-RU" dirty="0" err="1"/>
              <a:t>aralyklary</a:t>
            </a:r>
            <a:r>
              <a:rPr lang="ru-RU" dirty="0"/>
              <a:t> </a:t>
            </a:r>
            <a:r>
              <a:rPr lang="ru-RU" dirty="0" err="1"/>
              <a:t>uzak</a:t>
            </a:r>
            <a:r>
              <a:rPr lang="ru-RU" dirty="0"/>
              <a:t> </a:t>
            </a:r>
            <a:r>
              <a:rPr lang="ru-RU" dirty="0" err="1"/>
              <a:t>diýip</a:t>
            </a:r>
            <a:r>
              <a:rPr lang="ru-RU" dirty="0"/>
              <a:t> </a:t>
            </a:r>
            <a:r>
              <a:rPr lang="ru-RU" dirty="0" err="1"/>
              <a:t>kabul</a:t>
            </a:r>
            <a:r>
              <a:rPr lang="ru-RU" dirty="0"/>
              <a:t> </a:t>
            </a:r>
            <a:r>
              <a:rPr lang="ru-RU" dirty="0" err="1"/>
              <a:t>etsek</a:t>
            </a:r>
            <a:r>
              <a:rPr lang="ru-RU" dirty="0"/>
              <a:t>, </a:t>
            </a:r>
            <a:r>
              <a:rPr lang="ru-RU" dirty="0" err="1"/>
              <a:t>dürli</a:t>
            </a:r>
            <a:r>
              <a:rPr lang="ru-RU" dirty="0"/>
              <a:t> </a:t>
            </a:r>
            <a:r>
              <a:rPr lang="ru-RU" dirty="0" err="1"/>
              <a:t>ulag</a:t>
            </a:r>
            <a:r>
              <a:rPr lang="ru-RU" dirty="0"/>
              <a:t> </a:t>
            </a:r>
            <a:r>
              <a:rPr lang="ru-RU" dirty="0" err="1"/>
              <a:t>görnüşlerini</a:t>
            </a:r>
            <a:r>
              <a:rPr lang="ru-RU" dirty="0"/>
              <a:t> </a:t>
            </a:r>
            <a:r>
              <a:rPr lang="ru-RU" dirty="0" err="1"/>
              <a:t>ulanmagyň</a:t>
            </a:r>
            <a:r>
              <a:rPr lang="ru-RU" dirty="0"/>
              <a:t> </a:t>
            </a:r>
            <a:r>
              <a:rPr lang="ru-RU" dirty="0" err="1"/>
              <a:t>şu</a:t>
            </a:r>
            <a:r>
              <a:rPr lang="ru-RU" dirty="0"/>
              <a:t> </a:t>
            </a:r>
            <a:r>
              <a:rPr lang="ru-RU" dirty="0" err="1"/>
              <a:t>aşakdaky</a:t>
            </a:r>
            <a:r>
              <a:rPr lang="ru-RU" dirty="0"/>
              <a:t> </a:t>
            </a:r>
            <a:r>
              <a:rPr lang="ru-RU" dirty="0" err="1"/>
              <a:t>beýanyny</a:t>
            </a:r>
            <a:r>
              <a:rPr lang="ru-RU" dirty="0"/>
              <a:t> </a:t>
            </a:r>
            <a:r>
              <a:rPr lang="ru-RU" dirty="0" err="1"/>
              <a:t>alarys</a:t>
            </a:r>
            <a:r>
              <a:rPr lang="ru-RU" dirty="0"/>
              <a:t>:</a:t>
            </a:r>
          </a:p>
          <a:p>
            <a:pPr lvl="0"/>
            <a:r>
              <a:rPr lang="ru-RU" dirty="0"/>
              <a:t>  </a:t>
            </a:r>
            <a:r>
              <a:rPr lang="tk-TM" dirty="0" smtClean="0"/>
              <a:t>1.</a:t>
            </a:r>
            <a:r>
              <a:rPr lang="ru-RU" dirty="0" err="1" smtClean="0"/>
              <a:t>demir</a:t>
            </a:r>
            <a:r>
              <a:rPr lang="ru-RU" dirty="0" smtClean="0"/>
              <a:t> </a:t>
            </a:r>
            <a:r>
              <a:rPr lang="ru-RU" dirty="0" err="1"/>
              <a:t>ýol</a:t>
            </a:r>
            <a:r>
              <a:rPr lang="ru-RU" dirty="0"/>
              <a:t> </a:t>
            </a:r>
            <a:r>
              <a:rPr lang="ru-RU" dirty="0" err="1"/>
              <a:t>ulagy</a:t>
            </a:r>
            <a:r>
              <a:rPr lang="ru-RU" dirty="0"/>
              <a:t> </a:t>
            </a:r>
            <a:r>
              <a:rPr lang="ru-RU" dirty="0" err="1"/>
              <a:t>uzak</a:t>
            </a:r>
            <a:r>
              <a:rPr lang="ru-RU" dirty="0"/>
              <a:t> </a:t>
            </a:r>
            <a:r>
              <a:rPr lang="ru-RU" dirty="0" err="1"/>
              <a:t>we</a:t>
            </a:r>
            <a:r>
              <a:rPr lang="ru-RU" dirty="0"/>
              <a:t> </a:t>
            </a:r>
            <a:r>
              <a:rPr lang="ru-RU" dirty="0" err="1"/>
              <a:t>ortaça</a:t>
            </a:r>
            <a:r>
              <a:rPr lang="ru-RU" dirty="0"/>
              <a:t> </a:t>
            </a:r>
            <a:r>
              <a:rPr lang="ru-RU" dirty="0" err="1"/>
              <a:t>aralyklara</a:t>
            </a:r>
            <a:r>
              <a:rPr lang="ru-RU" dirty="0"/>
              <a:t> </a:t>
            </a:r>
            <a:r>
              <a:rPr lang="ru-RU" dirty="0" err="1"/>
              <a:t>köpçülikleýin</a:t>
            </a:r>
            <a:r>
              <a:rPr lang="ru-RU" dirty="0"/>
              <a:t> </a:t>
            </a:r>
            <a:r>
              <a:rPr lang="ru-RU" dirty="0" err="1"/>
              <a:t>ýük</a:t>
            </a:r>
            <a:r>
              <a:rPr lang="ru-RU" dirty="0"/>
              <a:t> </a:t>
            </a:r>
            <a:r>
              <a:rPr lang="ru-RU" dirty="0" err="1"/>
              <a:t>daşamaklyga</a:t>
            </a:r>
            <a:r>
              <a:rPr lang="ru-RU" dirty="0"/>
              <a:t>, </a:t>
            </a:r>
            <a:r>
              <a:rPr lang="ru-RU" dirty="0" err="1"/>
              <a:t>ortaça</a:t>
            </a:r>
            <a:r>
              <a:rPr lang="ru-RU" dirty="0"/>
              <a:t> </a:t>
            </a:r>
            <a:r>
              <a:rPr lang="ru-RU" dirty="0" err="1"/>
              <a:t>we</a:t>
            </a:r>
            <a:r>
              <a:rPr lang="ru-RU" dirty="0"/>
              <a:t> </a:t>
            </a:r>
            <a:r>
              <a:rPr lang="ru-RU" dirty="0" err="1"/>
              <a:t>şäherara</a:t>
            </a:r>
            <a:r>
              <a:rPr lang="ru-RU" dirty="0"/>
              <a:t> </a:t>
            </a:r>
            <a:r>
              <a:rPr lang="ru-RU" dirty="0" err="1"/>
              <a:t>aralyklara</a:t>
            </a:r>
            <a:r>
              <a:rPr lang="ru-RU" dirty="0"/>
              <a:t> </a:t>
            </a:r>
            <a:r>
              <a:rPr lang="ru-RU" dirty="0" err="1"/>
              <a:t>ýolagçy</a:t>
            </a:r>
            <a:r>
              <a:rPr lang="ru-RU" dirty="0"/>
              <a:t> </a:t>
            </a:r>
            <a:r>
              <a:rPr lang="ru-RU" dirty="0" err="1"/>
              <a:t>gatnatmakda</a:t>
            </a:r>
            <a:r>
              <a:rPr lang="ru-RU" dirty="0"/>
              <a:t> </a:t>
            </a:r>
            <a:r>
              <a:rPr lang="ru-RU" dirty="0" err="1"/>
              <a:t>esasy</a:t>
            </a:r>
            <a:r>
              <a:rPr lang="ru-RU" dirty="0"/>
              <a:t> </a:t>
            </a:r>
            <a:r>
              <a:rPr lang="ru-RU" dirty="0" err="1"/>
              <a:t>ulag</a:t>
            </a:r>
            <a:r>
              <a:rPr lang="ru-RU" dirty="0"/>
              <a:t> </a:t>
            </a:r>
            <a:r>
              <a:rPr lang="ru-RU" dirty="0" err="1"/>
              <a:t>bolup</a:t>
            </a:r>
            <a:r>
              <a:rPr lang="ru-RU" dirty="0"/>
              <a:t> </a:t>
            </a:r>
            <a:r>
              <a:rPr lang="ru-RU" dirty="0" err="1"/>
              <a:t>durýar</a:t>
            </a:r>
            <a:r>
              <a:rPr lang="ru-RU" dirty="0"/>
              <a:t>;</a:t>
            </a:r>
          </a:p>
          <a:p>
            <a:pPr lvl="0"/>
            <a:r>
              <a:rPr lang="tk-TM" dirty="0" smtClean="0"/>
              <a:t>2.</a:t>
            </a:r>
            <a:r>
              <a:rPr lang="ru-RU" dirty="0" smtClean="0"/>
              <a:t>  </a:t>
            </a:r>
            <a:r>
              <a:rPr lang="ru-RU" dirty="0" err="1"/>
              <a:t>awtomobil</a:t>
            </a:r>
            <a:r>
              <a:rPr lang="ru-RU" dirty="0"/>
              <a:t> </a:t>
            </a:r>
            <a:r>
              <a:rPr lang="ru-RU" dirty="0" err="1"/>
              <a:t>ulagy</a:t>
            </a:r>
            <a:r>
              <a:rPr lang="ru-RU" dirty="0"/>
              <a:t> </a:t>
            </a:r>
            <a:r>
              <a:rPr lang="ru-RU" dirty="0" err="1"/>
              <a:t>ýükleri</a:t>
            </a:r>
            <a:r>
              <a:rPr lang="ru-RU" dirty="0"/>
              <a:t> </a:t>
            </a:r>
            <a:r>
              <a:rPr lang="ru-RU" dirty="0" err="1"/>
              <a:t>gysga</a:t>
            </a:r>
            <a:r>
              <a:rPr lang="ru-RU" dirty="0"/>
              <a:t> </a:t>
            </a:r>
            <a:r>
              <a:rPr lang="ru-RU" dirty="0" err="1"/>
              <a:t>aralyklara</a:t>
            </a:r>
            <a:r>
              <a:rPr lang="ru-RU" dirty="0"/>
              <a:t>, </a:t>
            </a:r>
            <a:r>
              <a:rPr lang="ru-RU" dirty="0" err="1"/>
              <a:t>gymmatly</a:t>
            </a:r>
            <a:r>
              <a:rPr lang="ru-RU" dirty="0"/>
              <a:t> (</a:t>
            </a:r>
            <a:r>
              <a:rPr lang="ru-RU" dirty="0" err="1"/>
              <a:t>aýratyn</a:t>
            </a:r>
            <a:r>
              <a:rPr lang="ru-RU" dirty="0"/>
              <a:t> </a:t>
            </a:r>
            <a:r>
              <a:rPr lang="ru-RU" dirty="0" err="1"/>
              <a:t>hem</a:t>
            </a:r>
            <a:r>
              <a:rPr lang="ru-RU" dirty="0"/>
              <a:t> </a:t>
            </a:r>
            <a:r>
              <a:rPr lang="ru-RU" dirty="0" err="1"/>
              <a:t>çalt</a:t>
            </a:r>
            <a:r>
              <a:rPr lang="ru-RU" dirty="0"/>
              <a:t> </a:t>
            </a:r>
            <a:r>
              <a:rPr lang="ru-RU" dirty="0" err="1"/>
              <a:t>zaýalançan</a:t>
            </a:r>
            <a:r>
              <a:rPr lang="ru-RU" dirty="0"/>
              <a:t>) </a:t>
            </a:r>
            <a:r>
              <a:rPr lang="ru-RU" dirty="0" err="1"/>
              <a:t>ýükleri</a:t>
            </a:r>
            <a:r>
              <a:rPr lang="ru-RU" dirty="0"/>
              <a:t> </a:t>
            </a:r>
            <a:r>
              <a:rPr lang="ru-RU" dirty="0" err="1"/>
              <a:t>ortaça</a:t>
            </a:r>
            <a:r>
              <a:rPr lang="ru-RU" dirty="0"/>
              <a:t> </a:t>
            </a:r>
            <a:r>
              <a:rPr lang="ru-RU" dirty="0" err="1"/>
              <a:t>aralyklara</a:t>
            </a:r>
            <a:r>
              <a:rPr lang="ru-RU" dirty="0"/>
              <a:t> </a:t>
            </a:r>
            <a:r>
              <a:rPr lang="ru-RU" dirty="0" err="1"/>
              <a:t>hem-de</a:t>
            </a:r>
            <a:r>
              <a:rPr lang="ru-RU" dirty="0"/>
              <a:t> </a:t>
            </a:r>
            <a:r>
              <a:rPr lang="ru-RU" dirty="0" err="1"/>
              <a:t>gysga</a:t>
            </a:r>
            <a:r>
              <a:rPr lang="ru-RU" dirty="0"/>
              <a:t> </a:t>
            </a:r>
            <a:r>
              <a:rPr lang="ru-RU" dirty="0" err="1"/>
              <a:t>we</a:t>
            </a:r>
            <a:r>
              <a:rPr lang="ru-RU" dirty="0"/>
              <a:t> </a:t>
            </a:r>
            <a:r>
              <a:rPr lang="ru-RU" dirty="0" err="1"/>
              <a:t>ortaça</a:t>
            </a:r>
            <a:r>
              <a:rPr lang="ru-RU" dirty="0"/>
              <a:t> </a:t>
            </a:r>
            <a:r>
              <a:rPr lang="ru-RU" dirty="0" err="1"/>
              <a:t>aralyklara</a:t>
            </a:r>
            <a:r>
              <a:rPr lang="ru-RU" dirty="0"/>
              <a:t> </a:t>
            </a:r>
            <a:r>
              <a:rPr lang="ru-RU" dirty="0" err="1"/>
              <a:t>ýolagçy</a:t>
            </a:r>
            <a:r>
              <a:rPr lang="ru-RU" dirty="0"/>
              <a:t> </a:t>
            </a:r>
            <a:r>
              <a:rPr lang="ru-RU" dirty="0" err="1"/>
              <a:t>gatnatmakda</a:t>
            </a:r>
            <a:r>
              <a:rPr lang="ru-RU" dirty="0"/>
              <a:t> </a:t>
            </a:r>
            <a:r>
              <a:rPr lang="ru-RU" dirty="0" err="1"/>
              <a:t>esasy</a:t>
            </a:r>
            <a:r>
              <a:rPr lang="ru-RU" dirty="0"/>
              <a:t> </a:t>
            </a:r>
            <a:r>
              <a:rPr lang="ru-RU" dirty="0" err="1"/>
              <a:t>ulag</a:t>
            </a:r>
            <a:r>
              <a:rPr lang="ru-RU" dirty="0"/>
              <a:t> </a:t>
            </a:r>
            <a:r>
              <a:rPr lang="ru-RU" dirty="0" err="1"/>
              <a:t>bolup</a:t>
            </a:r>
            <a:r>
              <a:rPr lang="ru-RU" dirty="0"/>
              <a:t> </a:t>
            </a:r>
            <a:r>
              <a:rPr lang="ru-RU" dirty="0" err="1"/>
              <a:t>durýar</a:t>
            </a:r>
            <a:r>
              <a:rPr lang="ru-RU" dirty="0"/>
              <a:t>;  </a:t>
            </a:r>
          </a:p>
          <a:p>
            <a:pPr lvl="0"/>
            <a:r>
              <a:rPr lang="ru-RU" dirty="0"/>
              <a:t> </a:t>
            </a:r>
            <a:r>
              <a:rPr lang="tk-TM" dirty="0" smtClean="0"/>
              <a:t>3.</a:t>
            </a:r>
            <a:r>
              <a:rPr lang="ru-RU" dirty="0" smtClean="0"/>
              <a:t> </a:t>
            </a:r>
            <a:r>
              <a:rPr lang="ru-RU" dirty="0" err="1"/>
              <a:t>howa</a:t>
            </a:r>
            <a:r>
              <a:rPr lang="ru-RU" dirty="0"/>
              <a:t> </a:t>
            </a:r>
            <a:r>
              <a:rPr lang="ru-RU" dirty="0" err="1"/>
              <a:t>ulagy</a:t>
            </a:r>
            <a:r>
              <a:rPr lang="ru-RU" dirty="0"/>
              <a:t> </a:t>
            </a:r>
            <a:r>
              <a:rPr lang="ru-RU" dirty="0" err="1"/>
              <a:t>ýolagçylary</a:t>
            </a:r>
            <a:r>
              <a:rPr lang="ru-RU" dirty="0"/>
              <a:t> </a:t>
            </a:r>
            <a:r>
              <a:rPr lang="ru-RU" dirty="0" err="1"/>
              <a:t>uzak</a:t>
            </a:r>
            <a:r>
              <a:rPr lang="ru-RU" dirty="0"/>
              <a:t> </a:t>
            </a:r>
            <a:r>
              <a:rPr lang="ru-RU" dirty="0" err="1"/>
              <a:t>aralyklara</a:t>
            </a:r>
            <a:r>
              <a:rPr lang="ru-RU" dirty="0"/>
              <a:t> </a:t>
            </a:r>
            <a:r>
              <a:rPr lang="ru-RU" dirty="0" err="1"/>
              <a:t>we</a:t>
            </a:r>
            <a:r>
              <a:rPr lang="ru-RU" dirty="0"/>
              <a:t> </a:t>
            </a:r>
            <a:r>
              <a:rPr lang="ru-RU" dirty="0" err="1"/>
              <a:t>bölekleýin</a:t>
            </a:r>
            <a:r>
              <a:rPr lang="ru-RU" dirty="0"/>
              <a:t> </a:t>
            </a:r>
            <a:r>
              <a:rPr lang="ru-RU" dirty="0" err="1"/>
              <a:t>ortaça</a:t>
            </a:r>
            <a:r>
              <a:rPr lang="ru-RU" dirty="0"/>
              <a:t> </a:t>
            </a:r>
            <a:r>
              <a:rPr lang="ru-RU" dirty="0" err="1"/>
              <a:t>aralyklara</a:t>
            </a:r>
            <a:r>
              <a:rPr lang="ru-RU" dirty="0"/>
              <a:t> </a:t>
            </a:r>
            <a:r>
              <a:rPr lang="ru-RU" dirty="0" err="1"/>
              <a:t>gatnatmagyň</a:t>
            </a:r>
            <a:r>
              <a:rPr lang="ru-RU" dirty="0"/>
              <a:t>, </a:t>
            </a:r>
            <a:r>
              <a:rPr lang="ru-RU" dirty="0" err="1"/>
              <a:t>şeýle</a:t>
            </a:r>
            <a:r>
              <a:rPr lang="ru-RU" dirty="0"/>
              <a:t> </a:t>
            </a:r>
            <a:r>
              <a:rPr lang="ru-RU" dirty="0" err="1"/>
              <a:t>hem</a:t>
            </a:r>
            <a:r>
              <a:rPr lang="ru-RU" dirty="0"/>
              <a:t>, </a:t>
            </a:r>
            <a:r>
              <a:rPr lang="ru-RU" dirty="0" err="1"/>
              <a:t>aýratyn</a:t>
            </a:r>
            <a:r>
              <a:rPr lang="ru-RU" dirty="0"/>
              <a:t> </a:t>
            </a:r>
            <a:r>
              <a:rPr lang="ru-RU" dirty="0" err="1"/>
              <a:t>gymmatly</a:t>
            </a:r>
            <a:r>
              <a:rPr lang="ru-RU" dirty="0"/>
              <a:t> </a:t>
            </a:r>
            <a:r>
              <a:rPr lang="ru-RU" dirty="0" err="1"/>
              <a:t>we</a:t>
            </a:r>
            <a:r>
              <a:rPr lang="ru-RU" dirty="0"/>
              <a:t> </a:t>
            </a:r>
            <a:r>
              <a:rPr lang="ru-RU" dirty="0" err="1"/>
              <a:t>gyt</a:t>
            </a:r>
            <a:r>
              <a:rPr lang="ru-RU" dirty="0"/>
              <a:t> </a:t>
            </a:r>
            <a:r>
              <a:rPr lang="ru-RU" dirty="0" err="1"/>
              <a:t>ýükleri</a:t>
            </a:r>
            <a:r>
              <a:rPr lang="ru-RU" dirty="0"/>
              <a:t> </a:t>
            </a:r>
            <a:r>
              <a:rPr lang="ru-RU" dirty="0" err="1"/>
              <a:t>has</a:t>
            </a:r>
            <a:r>
              <a:rPr lang="ru-RU" dirty="0"/>
              <a:t> </a:t>
            </a:r>
            <a:r>
              <a:rPr lang="ru-RU" dirty="0" err="1"/>
              <a:t>uzak</a:t>
            </a:r>
            <a:r>
              <a:rPr lang="ru-RU" dirty="0"/>
              <a:t> (1000 </a:t>
            </a:r>
            <a:r>
              <a:rPr lang="ru-RU" dirty="0" err="1"/>
              <a:t>km-den</a:t>
            </a:r>
            <a:r>
              <a:rPr lang="ru-RU" dirty="0"/>
              <a:t> </a:t>
            </a:r>
            <a:r>
              <a:rPr lang="ru-RU" dirty="0" err="1"/>
              <a:t>uzak</a:t>
            </a:r>
            <a:r>
              <a:rPr lang="ru-RU" dirty="0"/>
              <a:t>) </a:t>
            </a:r>
            <a:r>
              <a:rPr lang="ru-RU" dirty="0" err="1"/>
              <a:t>aralyklaradaşamakda</a:t>
            </a:r>
            <a:r>
              <a:rPr lang="ru-RU" dirty="0"/>
              <a:t> </a:t>
            </a:r>
            <a:r>
              <a:rPr lang="ru-RU" dirty="0" err="1"/>
              <a:t>esasy</a:t>
            </a:r>
            <a:r>
              <a:rPr lang="ru-RU" dirty="0"/>
              <a:t> </a:t>
            </a:r>
            <a:r>
              <a:rPr lang="ru-RU" dirty="0" err="1"/>
              <a:t>ulag</a:t>
            </a:r>
            <a:r>
              <a:rPr lang="ru-RU" dirty="0"/>
              <a:t> </a:t>
            </a:r>
            <a:r>
              <a:rPr lang="ru-RU" dirty="0" err="1"/>
              <a:t>bolup</a:t>
            </a:r>
            <a:r>
              <a:rPr lang="ru-RU" dirty="0"/>
              <a:t> </a:t>
            </a:r>
            <a:r>
              <a:rPr lang="ru-RU" dirty="0" err="1"/>
              <a:t>durýar</a:t>
            </a:r>
            <a:r>
              <a:rPr lang="ru-RU" dirty="0"/>
              <a:t>;</a:t>
            </a:r>
          </a:p>
          <a:p>
            <a:pPr lvl="0"/>
            <a:r>
              <a:rPr lang="ru-RU" dirty="0"/>
              <a:t> </a:t>
            </a:r>
            <a:r>
              <a:rPr lang="tk-TM" dirty="0" smtClean="0"/>
              <a:t>4.</a:t>
            </a:r>
            <a:r>
              <a:rPr lang="ru-RU" dirty="0" smtClean="0"/>
              <a:t> </a:t>
            </a:r>
            <a:r>
              <a:rPr lang="ru-RU" dirty="0" err="1"/>
              <a:t>derýa</a:t>
            </a:r>
            <a:r>
              <a:rPr lang="ru-RU" dirty="0"/>
              <a:t> </a:t>
            </a:r>
            <a:r>
              <a:rPr lang="ru-RU" dirty="0" err="1"/>
              <a:t>ulagy</a:t>
            </a:r>
            <a:r>
              <a:rPr lang="ru-RU" dirty="0"/>
              <a:t> </a:t>
            </a:r>
            <a:r>
              <a:rPr lang="ru-RU" dirty="0" err="1"/>
              <a:t>ýükleriuzak</a:t>
            </a:r>
            <a:r>
              <a:rPr lang="ru-RU" dirty="0"/>
              <a:t> </a:t>
            </a:r>
            <a:r>
              <a:rPr lang="ru-RU" dirty="0" err="1"/>
              <a:t>we</a:t>
            </a:r>
            <a:r>
              <a:rPr lang="ru-RU" dirty="0"/>
              <a:t> </a:t>
            </a:r>
            <a:r>
              <a:rPr lang="ru-RU" dirty="0" err="1"/>
              <a:t>ortaça</a:t>
            </a:r>
            <a:r>
              <a:rPr lang="ru-RU" dirty="0"/>
              <a:t> </a:t>
            </a:r>
            <a:r>
              <a:rPr lang="ru-RU" dirty="0" err="1"/>
              <a:t>aralyklara</a:t>
            </a:r>
            <a:r>
              <a:rPr lang="ru-RU" dirty="0"/>
              <a:t> </a:t>
            </a:r>
            <a:r>
              <a:rPr lang="ru-RU" dirty="0" err="1"/>
              <a:t>daşamakda</a:t>
            </a:r>
            <a:r>
              <a:rPr lang="ru-RU" dirty="0"/>
              <a:t>, </a:t>
            </a:r>
            <a:r>
              <a:rPr lang="ru-RU" dirty="0" err="1"/>
              <a:t>derýa</a:t>
            </a:r>
            <a:r>
              <a:rPr lang="ru-RU" dirty="0"/>
              <a:t> </a:t>
            </a:r>
            <a:r>
              <a:rPr lang="ru-RU" dirty="0" err="1"/>
              <a:t>ýollaryna</a:t>
            </a:r>
            <a:r>
              <a:rPr lang="ru-RU" dirty="0"/>
              <a:t> </a:t>
            </a:r>
            <a:r>
              <a:rPr lang="ru-RU" dirty="0" err="1"/>
              <a:t>ýakyn</a:t>
            </a:r>
            <a:r>
              <a:rPr lang="ru-RU" dirty="0"/>
              <a:t> </a:t>
            </a:r>
            <a:r>
              <a:rPr lang="ru-RU" dirty="0" err="1"/>
              <a:t>ýerlerde</a:t>
            </a:r>
            <a:r>
              <a:rPr lang="ru-RU" dirty="0"/>
              <a:t> </a:t>
            </a:r>
            <a:r>
              <a:rPr lang="ru-RU" dirty="0" err="1"/>
              <a:t>ýolagçylary</a:t>
            </a:r>
            <a:r>
              <a:rPr lang="ru-RU" dirty="0"/>
              <a:t> </a:t>
            </a:r>
            <a:r>
              <a:rPr lang="ru-RU" dirty="0" err="1"/>
              <a:t>syýahat</a:t>
            </a:r>
            <a:r>
              <a:rPr lang="ru-RU" dirty="0"/>
              <a:t> </a:t>
            </a:r>
            <a:r>
              <a:rPr lang="ru-RU" dirty="0" err="1"/>
              <a:t>maksatly</a:t>
            </a:r>
            <a:r>
              <a:rPr lang="ru-RU" dirty="0"/>
              <a:t> </a:t>
            </a:r>
            <a:r>
              <a:rPr lang="ru-RU" dirty="0" err="1"/>
              <a:t>gatnatmakda</a:t>
            </a:r>
            <a:r>
              <a:rPr lang="ru-RU" dirty="0"/>
              <a:t> </a:t>
            </a:r>
            <a:r>
              <a:rPr lang="ru-RU" dirty="0" err="1"/>
              <a:t>esasy</a:t>
            </a:r>
            <a:r>
              <a:rPr lang="ru-RU" dirty="0"/>
              <a:t> </a:t>
            </a:r>
            <a:r>
              <a:rPr lang="ru-RU" dirty="0" err="1"/>
              <a:t>ulag</a:t>
            </a:r>
            <a:r>
              <a:rPr lang="ru-RU" dirty="0"/>
              <a:t> </a:t>
            </a:r>
            <a:r>
              <a:rPr lang="ru-RU" dirty="0" err="1"/>
              <a:t>bolup</a:t>
            </a:r>
            <a:r>
              <a:rPr lang="ru-RU" dirty="0"/>
              <a:t> </a:t>
            </a:r>
            <a:r>
              <a:rPr lang="ru-RU" dirty="0" err="1"/>
              <a:t>durýar</a:t>
            </a:r>
            <a:r>
              <a:rPr lang="ru-RU" dirty="0"/>
              <a:t>;</a:t>
            </a:r>
          </a:p>
          <a:p>
            <a:pPr lvl="0"/>
            <a:r>
              <a:rPr lang="ru-RU" dirty="0"/>
              <a:t> </a:t>
            </a:r>
            <a:r>
              <a:rPr lang="tk-TM" dirty="0" smtClean="0"/>
              <a:t>5.</a:t>
            </a:r>
            <a:r>
              <a:rPr lang="ru-RU" dirty="0" smtClean="0"/>
              <a:t> </a:t>
            </a:r>
            <a:r>
              <a:rPr lang="ru-RU" dirty="0" err="1"/>
              <a:t>deňiz</a:t>
            </a:r>
            <a:r>
              <a:rPr lang="ru-RU" dirty="0"/>
              <a:t> </a:t>
            </a:r>
            <a:r>
              <a:rPr lang="ru-RU" dirty="0" err="1"/>
              <a:t>ulagy</a:t>
            </a:r>
            <a:r>
              <a:rPr lang="ru-RU" dirty="0"/>
              <a:t> </a:t>
            </a:r>
            <a:r>
              <a:rPr lang="ru-RU" dirty="0" err="1"/>
              <a:t>daşary</a:t>
            </a:r>
            <a:r>
              <a:rPr lang="ru-RU" dirty="0"/>
              <a:t> </a:t>
            </a:r>
            <a:r>
              <a:rPr lang="ru-RU" dirty="0" err="1"/>
              <a:t>söwda</a:t>
            </a:r>
            <a:r>
              <a:rPr lang="ru-RU" dirty="0"/>
              <a:t> </a:t>
            </a:r>
            <a:r>
              <a:rPr lang="ru-RU" dirty="0" err="1"/>
              <a:t>ýüklerini</a:t>
            </a:r>
            <a:r>
              <a:rPr lang="ru-RU" dirty="0"/>
              <a:t> </a:t>
            </a:r>
            <a:r>
              <a:rPr lang="ru-RU" dirty="0" err="1"/>
              <a:t>daşamakda</a:t>
            </a:r>
            <a:r>
              <a:rPr lang="ru-RU" dirty="0"/>
              <a:t>, </a:t>
            </a:r>
            <a:r>
              <a:rPr lang="ru-RU" dirty="0" err="1"/>
              <a:t>deňiz</a:t>
            </a:r>
            <a:r>
              <a:rPr lang="ru-RU" dirty="0"/>
              <a:t> </a:t>
            </a:r>
            <a:r>
              <a:rPr lang="ru-RU" dirty="0" err="1"/>
              <a:t>ýollaryna</a:t>
            </a:r>
            <a:r>
              <a:rPr lang="ru-RU" dirty="0"/>
              <a:t> </a:t>
            </a:r>
            <a:r>
              <a:rPr lang="ru-RU" dirty="0" err="1"/>
              <a:t>ýakyn</a:t>
            </a:r>
            <a:r>
              <a:rPr lang="ru-RU" dirty="0"/>
              <a:t> </a:t>
            </a:r>
            <a:r>
              <a:rPr lang="ru-RU" dirty="0" err="1"/>
              <a:t>sebitlerde</a:t>
            </a:r>
            <a:r>
              <a:rPr lang="ru-RU" dirty="0"/>
              <a:t> </a:t>
            </a:r>
            <a:r>
              <a:rPr lang="ru-RU" dirty="0" err="1"/>
              <a:t>kenar</a:t>
            </a:r>
            <a:r>
              <a:rPr lang="ru-RU" dirty="0"/>
              <a:t> </a:t>
            </a:r>
            <a:r>
              <a:rPr lang="ru-RU" dirty="0" err="1"/>
              <a:t>ýakasynda</a:t>
            </a:r>
            <a:r>
              <a:rPr lang="ru-RU" dirty="0"/>
              <a:t> </a:t>
            </a:r>
            <a:r>
              <a:rPr lang="ru-RU" dirty="0" err="1"/>
              <a:t>ýükleri</a:t>
            </a:r>
            <a:r>
              <a:rPr lang="ru-RU" dirty="0"/>
              <a:t> </a:t>
            </a:r>
            <a:r>
              <a:rPr lang="ru-RU" dirty="0" err="1"/>
              <a:t>daşamakda</a:t>
            </a:r>
            <a:r>
              <a:rPr lang="ru-RU" dirty="0"/>
              <a:t>, </a:t>
            </a:r>
            <a:r>
              <a:rPr lang="ru-RU" dirty="0" err="1"/>
              <a:t>şeýle</a:t>
            </a:r>
            <a:r>
              <a:rPr lang="ru-RU" dirty="0"/>
              <a:t> </a:t>
            </a:r>
            <a:r>
              <a:rPr lang="ru-RU" dirty="0" err="1"/>
              <a:t>hem</a:t>
            </a:r>
            <a:r>
              <a:rPr lang="ru-RU" dirty="0"/>
              <a:t>, </a:t>
            </a:r>
            <a:r>
              <a:rPr lang="ru-RU" dirty="0" err="1"/>
              <a:t>ýolagçylary</a:t>
            </a:r>
            <a:r>
              <a:rPr lang="ru-RU" dirty="0"/>
              <a:t> </a:t>
            </a:r>
            <a:r>
              <a:rPr lang="ru-RU" dirty="0" err="1"/>
              <a:t>syýahat</a:t>
            </a:r>
            <a:r>
              <a:rPr lang="ru-RU" dirty="0"/>
              <a:t> </a:t>
            </a:r>
            <a:r>
              <a:rPr lang="ru-RU" dirty="0" err="1"/>
              <a:t>maksatly</a:t>
            </a:r>
            <a:r>
              <a:rPr lang="ru-RU" dirty="0"/>
              <a:t> </a:t>
            </a:r>
            <a:r>
              <a:rPr lang="ru-RU" dirty="0" err="1"/>
              <a:t>gatnatmakda</a:t>
            </a:r>
            <a:r>
              <a:rPr lang="ru-RU" dirty="0"/>
              <a:t> </a:t>
            </a:r>
            <a:r>
              <a:rPr lang="ru-RU" dirty="0" err="1"/>
              <a:t>esasy</a:t>
            </a:r>
            <a:r>
              <a:rPr lang="ru-RU" dirty="0"/>
              <a:t> </a:t>
            </a:r>
            <a:r>
              <a:rPr lang="ru-RU" dirty="0" err="1"/>
              <a:t>ulag</a:t>
            </a:r>
            <a:r>
              <a:rPr lang="ru-RU" dirty="0"/>
              <a:t> </a:t>
            </a:r>
            <a:r>
              <a:rPr lang="ru-RU" dirty="0" err="1"/>
              <a:t>bolup</a:t>
            </a:r>
            <a:r>
              <a:rPr lang="ru-RU" dirty="0"/>
              <a:t> </a:t>
            </a:r>
            <a:r>
              <a:rPr lang="ru-RU" dirty="0" err="1"/>
              <a:t>durýar</a:t>
            </a:r>
            <a:r>
              <a:rPr lang="ru-RU" dirty="0"/>
              <a:t>;</a:t>
            </a:r>
          </a:p>
          <a:p>
            <a:pPr lvl="0"/>
            <a:r>
              <a:rPr lang="ru-RU" dirty="0"/>
              <a:t> </a:t>
            </a:r>
            <a:r>
              <a:rPr lang="tk-TM" dirty="0" smtClean="0"/>
              <a:t>6.</a:t>
            </a:r>
            <a:r>
              <a:rPr lang="ru-RU" dirty="0" smtClean="0"/>
              <a:t> </a:t>
            </a:r>
            <a:r>
              <a:rPr lang="ru-RU" dirty="0" err="1"/>
              <a:t>turbogeçiriji</a:t>
            </a:r>
            <a:r>
              <a:rPr lang="ru-RU" dirty="0"/>
              <a:t> </a:t>
            </a:r>
            <a:r>
              <a:rPr lang="ru-RU" dirty="0" err="1"/>
              <a:t>ulagy</a:t>
            </a:r>
            <a:r>
              <a:rPr lang="ru-RU" dirty="0"/>
              <a:t> </a:t>
            </a:r>
            <a:r>
              <a:rPr lang="ru-RU" dirty="0" err="1"/>
              <a:t>gaz</a:t>
            </a:r>
            <a:r>
              <a:rPr lang="ru-RU" dirty="0"/>
              <a:t>, </a:t>
            </a:r>
            <a:r>
              <a:rPr lang="ru-RU" dirty="0" err="1"/>
              <a:t>nebit</a:t>
            </a:r>
            <a:r>
              <a:rPr lang="ru-RU" dirty="0"/>
              <a:t> </a:t>
            </a:r>
            <a:r>
              <a:rPr lang="ru-RU" dirty="0" err="1"/>
              <a:t>we</a:t>
            </a:r>
            <a:r>
              <a:rPr lang="ru-RU" dirty="0"/>
              <a:t> </a:t>
            </a:r>
            <a:r>
              <a:rPr lang="ru-RU" dirty="0" err="1"/>
              <a:t>nebit</a:t>
            </a:r>
            <a:r>
              <a:rPr lang="ru-RU" dirty="0"/>
              <a:t> </a:t>
            </a:r>
            <a:r>
              <a:rPr lang="ru-RU" dirty="0" err="1"/>
              <a:t>önümlerini</a:t>
            </a:r>
            <a:r>
              <a:rPr lang="ru-RU" dirty="0"/>
              <a:t> </a:t>
            </a:r>
            <a:r>
              <a:rPr lang="ru-RU" dirty="0" err="1"/>
              <a:t>ähli</a:t>
            </a:r>
            <a:r>
              <a:rPr lang="ru-RU" dirty="0"/>
              <a:t> </a:t>
            </a:r>
            <a:r>
              <a:rPr lang="ru-RU" dirty="0" err="1"/>
              <a:t>aralyklara</a:t>
            </a:r>
            <a:r>
              <a:rPr lang="ru-RU" dirty="0"/>
              <a:t> </a:t>
            </a:r>
            <a:r>
              <a:rPr lang="ru-RU" dirty="0" err="1"/>
              <a:t>daşamakda</a:t>
            </a:r>
            <a:r>
              <a:rPr lang="ru-RU" dirty="0"/>
              <a:t> </a:t>
            </a:r>
            <a:r>
              <a:rPr lang="ru-RU" dirty="0" err="1"/>
              <a:t>ýöriteleşdirilen</a:t>
            </a:r>
            <a:r>
              <a:rPr lang="ru-RU" dirty="0"/>
              <a:t> </a:t>
            </a:r>
            <a:r>
              <a:rPr lang="ru-RU" dirty="0" err="1"/>
              <a:t>ulag</a:t>
            </a:r>
            <a:r>
              <a:rPr lang="ru-RU" dirty="0"/>
              <a:t> </a:t>
            </a:r>
            <a:r>
              <a:rPr lang="ru-RU" dirty="0" err="1"/>
              <a:t>bolup</a:t>
            </a:r>
            <a:r>
              <a:rPr lang="ru-RU" dirty="0"/>
              <a:t> </a:t>
            </a:r>
            <a:r>
              <a:rPr lang="ru-RU" dirty="0" err="1"/>
              <a:t>durýar</a:t>
            </a:r>
            <a:r>
              <a:rPr lang="ru-RU" dirty="0"/>
              <a:t>. </a:t>
            </a:r>
          </a:p>
          <a:p>
            <a:endParaRPr lang="ru-RU" dirty="0"/>
          </a:p>
        </p:txBody>
      </p:sp>
    </p:spTree>
    <p:extLst>
      <p:ext uri="{BB962C8B-B14F-4D97-AF65-F5344CB8AC3E}">
        <p14:creationId xmlns:p14="http://schemas.microsoft.com/office/powerpoint/2010/main" val="237866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65060" y="0"/>
            <a:ext cx="8964488" cy="6580774"/>
          </a:xfrm>
        </p:spPr>
        <p:txBody>
          <a:bodyPr>
            <a:noAutofit/>
          </a:bodyPr>
          <a:lstStyle/>
          <a:p>
            <a:r>
              <a:rPr lang="tk-TM" sz="1800" dirty="0" smtClean="0">
                <a:latin typeface="Times New Roman" pitchFamily="18" charset="0"/>
                <a:cs typeface="Times New Roman" pitchFamily="18" charset="0"/>
              </a:rPr>
              <a:t>3.</a:t>
            </a:r>
            <a:r>
              <a:rPr lang="ru-RU" dirty="0"/>
              <a:t> </a:t>
            </a:r>
            <a:r>
              <a:rPr lang="ru-RU" dirty="0" err="1" smtClean="0"/>
              <a:t>Ýokarda</a:t>
            </a:r>
            <a:r>
              <a:rPr lang="ru-RU" dirty="0" smtClean="0"/>
              <a:t> </a:t>
            </a:r>
            <a:r>
              <a:rPr lang="ru-RU" dirty="0" err="1"/>
              <a:t>getirilen</a:t>
            </a:r>
            <a:r>
              <a:rPr lang="ru-RU" dirty="0"/>
              <a:t> </a:t>
            </a:r>
            <a:r>
              <a:rPr lang="ru-RU" dirty="0" err="1"/>
              <a:t>ulaglaryň</a:t>
            </a:r>
            <a:r>
              <a:rPr lang="ru-RU" dirty="0"/>
              <a:t> </a:t>
            </a:r>
            <a:r>
              <a:rPr lang="ru-RU" dirty="0" err="1"/>
              <a:t>toparlary</a:t>
            </a:r>
            <a:r>
              <a:rPr lang="ru-RU" dirty="0"/>
              <a:t> </a:t>
            </a:r>
            <a:r>
              <a:rPr lang="ru-RU" dirty="0" err="1"/>
              <a:t>dürli</a:t>
            </a:r>
            <a:r>
              <a:rPr lang="ru-RU" dirty="0"/>
              <a:t> </a:t>
            </a:r>
            <a:r>
              <a:rPr lang="ru-RU" dirty="0" err="1"/>
              <a:t>ulag</a:t>
            </a:r>
            <a:r>
              <a:rPr lang="ru-RU" dirty="0"/>
              <a:t> </a:t>
            </a:r>
            <a:r>
              <a:rPr lang="ru-RU" dirty="0" err="1"/>
              <a:t>görnüşleriniň</a:t>
            </a:r>
            <a:r>
              <a:rPr lang="ru-RU" dirty="0"/>
              <a:t> </a:t>
            </a:r>
            <a:r>
              <a:rPr lang="ru-RU" dirty="0" err="1"/>
              <a:t>iş</a:t>
            </a:r>
            <a:r>
              <a:rPr lang="ru-RU" dirty="0"/>
              <a:t> </a:t>
            </a:r>
            <a:r>
              <a:rPr lang="ru-RU" dirty="0" err="1"/>
              <a:t>çägini</a:t>
            </a:r>
            <a:r>
              <a:rPr lang="ru-RU" dirty="0"/>
              <a:t> </a:t>
            </a:r>
            <a:r>
              <a:rPr lang="ru-RU" dirty="0" err="1"/>
              <a:t>şöhlelendirýär</a:t>
            </a:r>
            <a:r>
              <a:rPr lang="ru-RU" dirty="0"/>
              <a:t>. </a:t>
            </a:r>
            <a:r>
              <a:rPr lang="ru-RU" dirty="0" err="1"/>
              <a:t>Islendik</a:t>
            </a:r>
            <a:r>
              <a:rPr lang="ru-RU" dirty="0"/>
              <a:t> </a:t>
            </a:r>
            <a:r>
              <a:rPr lang="ru-RU" dirty="0" err="1"/>
              <a:t>ulag</a:t>
            </a:r>
            <a:r>
              <a:rPr lang="ru-RU" dirty="0"/>
              <a:t> </a:t>
            </a:r>
            <a:r>
              <a:rPr lang="ru-RU" dirty="0" err="1"/>
              <a:t>görnüşiniň</a:t>
            </a:r>
            <a:r>
              <a:rPr lang="ru-RU" dirty="0"/>
              <a:t> </a:t>
            </a:r>
            <a:r>
              <a:rPr lang="ru-RU" dirty="0" err="1"/>
              <a:t>esasy</a:t>
            </a:r>
            <a:r>
              <a:rPr lang="ru-RU" dirty="0"/>
              <a:t> </a:t>
            </a:r>
            <a:r>
              <a:rPr lang="ru-RU" dirty="0" err="1"/>
              <a:t>işiniň</a:t>
            </a:r>
            <a:r>
              <a:rPr lang="ru-RU" dirty="0"/>
              <a:t> </a:t>
            </a:r>
            <a:r>
              <a:rPr lang="ru-RU" dirty="0" err="1"/>
              <a:t>çäginden</a:t>
            </a:r>
            <a:r>
              <a:rPr lang="ru-RU" dirty="0"/>
              <a:t> </a:t>
            </a:r>
            <a:r>
              <a:rPr lang="ru-RU" dirty="0" err="1"/>
              <a:t>daşarda</a:t>
            </a:r>
            <a:r>
              <a:rPr lang="ru-RU" dirty="0"/>
              <a:t> </a:t>
            </a:r>
            <a:r>
              <a:rPr lang="ru-RU" dirty="0" err="1"/>
              <a:t>zerur</a:t>
            </a:r>
            <a:r>
              <a:rPr lang="ru-RU" dirty="0"/>
              <a:t> </a:t>
            </a:r>
            <a:r>
              <a:rPr lang="ru-RU" dirty="0" err="1"/>
              <a:t>bolan</a:t>
            </a:r>
            <a:r>
              <a:rPr lang="ru-RU" dirty="0"/>
              <a:t> </a:t>
            </a:r>
            <a:r>
              <a:rPr lang="ru-RU" dirty="0" err="1"/>
              <a:t>daşama</a:t>
            </a:r>
            <a:r>
              <a:rPr lang="ru-RU" dirty="0"/>
              <a:t> </a:t>
            </a:r>
            <a:r>
              <a:rPr lang="ru-RU" dirty="0" err="1"/>
              <a:t>işlerini</a:t>
            </a:r>
            <a:r>
              <a:rPr lang="ru-RU" dirty="0"/>
              <a:t> </a:t>
            </a:r>
            <a:r>
              <a:rPr lang="ru-RU" dirty="0" err="1"/>
              <a:t>ýerine</a:t>
            </a:r>
            <a:r>
              <a:rPr lang="ru-RU" dirty="0"/>
              <a:t> </a:t>
            </a:r>
            <a:r>
              <a:rPr lang="ru-RU" dirty="0" err="1"/>
              <a:t>ýetirmäge</a:t>
            </a:r>
            <a:r>
              <a:rPr lang="ru-RU" dirty="0"/>
              <a:t> </a:t>
            </a:r>
            <a:r>
              <a:rPr lang="ru-RU" dirty="0" err="1"/>
              <a:t>ukyply</a:t>
            </a:r>
            <a:r>
              <a:rPr lang="ru-RU" dirty="0"/>
              <a:t> </a:t>
            </a:r>
            <a:r>
              <a:rPr lang="ru-RU" dirty="0" err="1"/>
              <a:t>ýa-da</a:t>
            </a:r>
            <a:r>
              <a:rPr lang="ru-RU" dirty="0"/>
              <a:t> </a:t>
            </a:r>
            <a:r>
              <a:rPr lang="ru-RU" dirty="0" err="1"/>
              <a:t>ýeke-täk</a:t>
            </a:r>
            <a:r>
              <a:rPr lang="ru-RU" dirty="0"/>
              <a:t> </a:t>
            </a:r>
            <a:r>
              <a:rPr lang="ru-RU" dirty="0" err="1"/>
              <a:t>ukyply</a:t>
            </a:r>
            <a:r>
              <a:rPr lang="ru-RU" dirty="0"/>
              <a:t> </a:t>
            </a:r>
            <a:r>
              <a:rPr lang="ru-RU" dirty="0" err="1"/>
              <a:t>ulag</a:t>
            </a:r>
            <a:r>
              <a:rPr lang="ru-RU" dirty="0"/>
              <a:t> </a:t>
            </a:r>
            <a:r>
              <a:rPr lang="ru-RU" dirty="0" err="1"/>
              <a:t>bolmak</a:t>
            </a:r>
            <a:r>
              <a:rPr lang="ru-RU" dirty="0"/>
              <a:t> </a:t>
            </a:r>
            <a:r>
              <a:rPr lang="ru-RU" dirty="0" err="1"/>
              <a:t>ýagdaýyny</a:t>
            </a:r>
            <a:r>
              <a:rPr lang="ru-RU" dirty="0"/>
              <a:t> </a:t>
            </a:r>
            <a:r>
              <a:rPr lang="ru-RU" dirty="0" err="1"/>
              <a:t>aradan</a:t>
            </a:r>
            <a:r>
              <a:rPr lang="ru-RU" dirty="0"/>
              <a:t> </a:t>
            </a:r>
            <a:r>
              <a:rPr lang="ru-RU" dirty="0" err="1"/>
              <a:t>aýyrmaýar</a:t>
            </a:r>
            <a:r>
              <a:rPr lang="ru-RU" dirty="0"/>
              <a:t>. </a:t>
            </a:r>
            <a:r>
              <a:rPr lang="ru-RU" dirty="0" err="1"/>
              <a:t>Häzirki</a:t>
            </a:r>
            <a:r>
              <a:rPr lang="ru-RU" dirty="0"/>
              <a:t> </a:t>
            </a:r>
            <a:r>
              <a:rPr lang="ru-RU" dirty="0" err="1"/>
              <a:t>zaman</a:t>
            </a:r>
            <a:r>
              <a:rPr lang="ru-RU" dirty="0"/>
              <a:t> </a:t>
            </a:r>
            <a:r>
              <a:rPr lang="ru-RU" dirty="0" err="1"/>
              <a:t>şertlerinde</a:t>
            </a:r>
            <a:r>
              <a:rPr lang="ru-RU" dirty="0"/>
              <a:t> </a:t>
            </a:r>
            <a:r>
              <a:rPr lang="ru-RU" dirty="0" err="1"/>
              <a:t>ulagyň</a:t>
            </a:r>
            <a:r>
              <a:rPr lang="ru-RU" dirty="0"/>
              <a:t> </a:t>
            </a:r>
            <a:r>
              <a:rPr lang="ru-RU" dirty="0" err="1"/>
              <a:t>ösüşiniň</a:t>
            </a:r>
            <a:r>
              <a:rPr lang="ru-RU" dirty="0"/>
              <a:t> (</a:t>
            </a:r>
            <a:r>
              <a:rPr lang="ru-RU" dirty="0" err="1"/>
              <a:t>ulanylyşynyň</a:t>
            </a:r>
            <a:r>
              <a:rPr lang="ru-RU" dirty="0"/>
              <a:t>) </a:t>
            </a:r>
            <a:r>
              <a:rPr lang="ru-RU" dirty="0" err="1"/>
              <a:t>nasap-saýlama</a:t>
            </a:r>
            <a:r>
              <a:rPr lang="ru-RU" dirty="0"/>
              <a:t> </a:t>
            </a:r>
            <a:r>
              <a:rPr lang="ru-RU" dirty="0" err="1"/>
              <a:t>ýoluna</a:t>
            </a:r>
            <a:r>
              <a:rPr lang="ru-RU" dirty="0"/>
              <a:t> </a:t>
            </a:r>
            <a:r>
              <a:rPr lang="ru-RU" dirty="0" err="1"/>
              <a:t>aýgytlaýjy</a:t>
            </a:r>
            <a:r>
              <a:rPr lang="ru-RU" dirty="0"/>
              <a:t> </a:t>
            </a:r>
            <a:r>
              <a:rPr lang="ru-RU" dirty="0" err="1"/>
              <a:t>täsir</a:t>
            </a:r>
            <a:r>
              <a:rPr lang="ru-RU" dirty="0"/>
              <a:t> </a:t>
            </a:r>
            <a:r>
              <a:rPr lang="ru-RU" dirty="0" err="1"/>
              <a:t>edip</a:t>
            </a:r>
            <a:r>
              <a:rPr lang="ru-RU" dirty="0"/>
              <a:t> </a:t>
            </a:r>
            <a:r>
              <a:rPr lang="ru-RU" dirty="0" err="1"/>
              <a:t>biljek</a:t>
            </a:r>
            <a:r>
              <a:rPr lang="ru-RU" dirty="0"/>
              <a:t> </a:t>
            </a:r>
            <a:r>
              <a:rPr lang="ru-RU" dirty="0" err="1"/>
              <a:t>ykdysady</a:t>
            </a:r>
            <a:r>
              <a:rPr lang="ru-RU" dirty="0"/>
              <a:t> </a:t>
            </a:r>
            <a:r>
              <a:rPr lang="ru-RU" dirty="0" err="1"/>
              <a:t>sebäp</a:t>
            </a:r>
            <a:r>
              <a:rPr lang="ru-RU" dirty="0"/>
              <a:t> </a:t>
            </a:r>
            <a:r>
              <a:rPr lang="ru-RU" dirty="0" err="1"/>
              <a:t>ulagy</a:t>
            </a:r>
            <a:r>
              <a:rPr lang="ru-RU" dirty="0"/>
              <a:t> </a:t>
            </a:r>
            <a:r>
              <a:rPr lang="ru-RU" dirty="0" err="1"/>
              <a:t>zähmet</a:t>
            </a:r>
            <a:r>
              <a:rPr lang="ru-RU" dirty="0"/>
              <a:t> </a:t>
            </a:r>
            <a:r>
              <a:rPr lang="ru-RU" dirty="0" err="1"/>
              <a:t>resurslary</a:t>
            </a:r>
            <a:r>
              <a:rPr lang="ru-RU" dirty="0"/>
              <a:t>, </a:t>
            </a:r>
            <a:r>
              <a:rPr lang="ru-RU" dirty="0" err="1"/>
              <a:t>ýangyç</a:t>
            </a:r>
            <a:r>
              <a:rPr lang="ru-RU" dirty="0"/>
              <a:t> (</a:t>
            </a:r>
            <a:r>
              <a:rPr lang="ru-RU" dirty="0" err="1"/>
              <a:t>energiýa</a:t>
            </a:r>
            <a:r>
              <a:rPr lang="ru-RU" dirty="0"/>
              <a:t>), </a:t>
            </a:r>
            <a:r>
              <a:rPr lang="ru-RU" dirty="0" err="1"/>
              <a:t>gyt</a:t>
            </a:r>
            <a:r>
              <a:rPr lang="ru-RU" dirty="0"/>
              <a:t> </a:t>
            </a:r>
            <a:r>
              <a:rPr lang="ru-RU" dirty="0" err="1"/>
              <a:t>materiallar</a:t>
            </a:r>
            <a:r>
              <a:rPr lang="ru-RU" dirty="0"/>
              <a:t> </a:t>
            </a:r>
            <a:r>
              <a:rPr lang="ru-RU" dirty="0" err="1"/>
              <a:t>we</a:t>
            </a:r>
            <a:r>
              <a:rPr lang="ru-RU" dirty="0"/>
              <a:t> </a:t>
            </a:r>
            <a:r>
              <a:rPr lang="ru-RU" dirty="0" err="1"/>
              <a:t>maşyn</a:t>
            </a:r>
            <a:r>
              <a:rPr lang="ru-RU" dirty="0"/>
              <a:t> </a:t>
            </a:r>
            <a:r>
              <a:rPr lang="ru-RU" dirty="0" err="1"/>
              <a:t>gurluşygy</a:t>
            </a:r>
            <a:r>
              <a:rPr lang="ru-RU" dirty="0"/>
              <a:t> </a:t>
            </a:r>
            <a:r>
              <a:rPr lang="ru-RU" dirty="0" err="1"/>
              <a:t>bilen</a:t>
            </a:r>
            <a:r>
              <a:rPr lang="ru-RU" dirty="0"/>
              <a:t> </a:t>
            </a:r>
            <a:r>
              <a:rPr lang="ru-RU" dirty="0" err="1"/>
              <a:t>üpjün</a:t>
            </a:r>
            <a:r>
              <a:rPr lang="ru-RU" dirty="0"/>
              <a:t> </a:t>
            </a:r>
            <a:r>
              <a:rPr lang="ru-RU" dirty="0" err="1"/>
              <a:t>ediliş</a:t>
            </a:r>
            <a:r>
              <a:rPr lang="ru-RU" dirty="0"/>
              <a:t> </a:t>
            </a:r>
            <a:r>
              <a:rPr lang="ru-RU" dirty="0" err="1"/>
              <a:t>mümkinçilikleri</a:t>
            </a:r>
            <a:r>
              <a:rPr lang="ru-RU" dirty="0"/>
              <a:t> </a:t>
            </a:r>
            <a:r>
              <a:rPr lang="ru-RU" dirty="0" err="1"/>
              <a:t>bolup</a:t>
            </a:r>
            <a:r>
              <a:rPr lang="ru-RU" dirty="0"/>
              <a:t> </a:t>
            </a:r>
            <a:r>
              <a:rPr lang="ru-RU" dirty="0" err="1"/>
              <a:t>durýar.ýokarda</a:t>
            </a:r>
            <a:r>
              <a:rPr lang="ru-RU" dirty="0"/>
              <a:t> </a:t>
            </a:r>
            <a:r>
              <a:rPr lang="ru-RU" dirty="0" err="1"/>
              <a:t>görkezilenlerden</a:t>
            </a:r>
            <a:r>
              <a:rPr lang="ru-RU" dirty="0"/>
              <a:t> </a:t>
            </a:r>
            <a:r>
              <a:rPr lang="ru-RU" dirty="0" err="1"/>
              <a:t>ulagyň</a:t>
            </a:r>
            <a:r>
              <a:rPr lang="ru-RU" dirty="0"/>
              <a:t> </a:t>
            </a:r>
            <a:r>
              <a:rPr lang="ru-RU" dirty="0" err="1"/>
              <a:t>her</a:t>
            </a:r>
            <a:r>
              <a:rPr lang="ru-RU" dirty="0"/>
              <a:t> </a:t>
            </a:r>
            <a:r>
              <a:rPr lang="ru-RU" dirty="0" err="1"/>
              <a:t>bir</a:t>
            </a:r>
            <a:r>
              <a:rPr lang="ru-RU" dirty="0"/>
              <a:t> </a:t>
            </a:r>
            <a:r>
              <a:rPr lang="ru-RU" dirty="0" err="1"/>
              <a:t>görnüşi</a:t>
            </a:r>
            <a:r>
              <a:rPr lang="ru-RU" dirty="0"/>
              <a:t> </a:t>
            </a:r>
            <a:r>
              <a:rPr lang="ru-RU" dirty="0" err="1"/>
              <a:t>guralanda</a:t>
            </a:r>
            <a:r>
              <a:rPr lang="ru-RU" dirty="0"/>
              <a:t> </a:t>
            </a:r>
            <a:r>
              <a:rPr lang="ru-RU" dirty="0" err="1"/>
              <a:t>we</a:t>
            </a:r>
            <a:r>
              <a:rPr lang="ru-RU" dirty="0"/>
              <a:t> </a:t>
            </a:r>
            <a:r>
              <a:rPr lang="ru-RU" dirty="0" err="1"/>
              <a:t>ulanylanda</a:t>
            </a:r>
            <a:r>
              <a:rPr lang="ru-RU" dirty="0"/>
              <a:t> </a:t>
            </a:r>
            <a:r>
              <a:rPr lang="ru-RU" dirty="0" err="1"/>
              <a:t>diňe</a:t>
            </a:r>
            <a:r>
              <a:rPr lang="ru-RU" dirty="0"/>
              <a:t> </a:t>
            </a:r>
            <a:r>
              <a:rPr lang="ru-RU" dirty="0" err="1"/>
              <a:t>bir</a:t>
            </a:r>
            <a:r>
              <a:rPr lang="ru-RU" dirty="0"/>
              <a:t> </a:t>
            </a:r>
            <a:r>
              <a:rPr lang="ru-RU" dirty="0" err="1"/>
              <a:t>düýpli</a:t>
            </a:r>
            <a:r>
              <a:rPr lang="ru-RU" dirty="0"/>
              <a:t> </a:t>
            </a:r>
            <a:r>
              <a:rPr lang="ru-RU" dirty="0" err="1"/>
              <a:t>ykdysady</a:t>
            </a:r>
            <a:r>
              <a:rPr lang="ru-RU" dirty="0"/>
              <a:t> </a:t>
            </a:r>
            <a:r>
              <a:rPr lang="ru-RU" dirty="0" err="1"/>
              <a:t>hasaplamalar</a:t>
            </a:r>
            <a:r>
              <a:rPr lang="ru-RU" dirty="0"/>
              <a:t> </a:t>
            </a:r>
            <a:r>
              <a:rPr lang="ru-RU" dirty="0" err="1"/>
              <a:t>talap</a:t>
            </a:r>
            <a:r>
              <a:rPr lang="ru-RU" dirty="0"/>
              <a:t> </a:t>
            </a:r>
            <a:r>
              <a:rPr lang="ru-RU" dirty="0" err="1"/>
              <a:t>edilmän</a:t>
            </a:r>
            <a:r>
              <a:rPr lang="ru-RU" dirty="0"/>
              <a:t>, </a:t>
            </a:r>
            <a:r>
              <a:rPr lang="ru-RU" dirty="0" err="1"/>
              <a:t>eýsem</a:t>
            </a:r>
            <a:r>
              <a:rPr lang="ru-RU" dirty="0"/>
              <a:t> </a:t>
            </a:r>
            <a:r>
              <a:rPr lang="ru-RU" dirty="0" err="1"/>
              <a:t>hakyky</a:t>
            </a:r>
            <a:r>
              <a:rPr lang="ru-RU" dirty="0"/>
              <a:t> </a:t>
            </a:r>
            <a:r>
              <a:rPr lang="ru-RU" dirty="0" err="1"/>
              <a:t>bar</a:t>
            </a:r>
            <a:r>
              <a:rPr lang="ru-RU" dirty="0"/>
              <a:t> </a:t>
            </a:r>
            <a:r>
              <a:rPr lang="ru-RU" dirty="0" err="1"/>
              <a:t>bolan</a:t>
            </a:r>
            <a:r>
              <a:rPr lang="ru-RU" dirty="0"/>
              <a:t> </a:t>
            </a:r>
            <a:r>
              <a:rPr lang="ru-RU" dirty="0" err="1"/>
              <a:t>şertleriň</a:t>
            </a:r>
            <a:r>
              <a:rPr lang="ru-RU" dirty="0"/>
              <a:t> </a:t>
            </a:r>
            <a:r>
              <a:rPr lang="ru-RU" dirty="0" err="1"/>
              <a:t>aýratyn</a:t>
            </a:r>
            <a:r>
              <a:rPr lang="ru-RU" dirty="0"/>
              <a:t> </a:t>
            </a:r>
            <a:r>
              <a:rPr lang="ru-RU" dirty="0" err="1"/>
              <a:t>ünsli</a:t>
            </a:r>
            <a:r>
              <a:rPr lang="ru-RU" dirty="0"/>
              <a:t> </a:t>
            </a:r>
            <a:r>
              <a:rPr lang="ru-RU" dirty="0" err="1"/>
              <a:t>hasaby</a:t>
            </a:r>
            <a:r>
              <a:rPr lang="ru-RU" dirty="0"/>
              <a:t> </a:t>
            </a:r>
            <a:r>
              <a:rPr lang="ru-RU" dirty="0" err="1"/>
              <a:t>hem</a:t>
            </a:r>
            <a:r>
              <a:rPr lang="ru-RU" dirty="0"/>
              <a:t> </a:t>
            </a:r>
            <a:r>
              <a:rPr lang="ru-RU" dirty="0" err="1"/>
              <a:t>üns</a:t>
            </a:r>
            <a:r>
              <a:rPr lang="ru-RU" dirty="0"/>
              <a:t> </a:t>
            </a:r>
            <a:r>
              <a:rPr lang="ru-RU" dirty="0" err="1"/>
              <a:t>merkezinde</a:t>
            </a:r>
            <a:r>
              <a:rPr lang="ru-RU" dirty="0"/>
              <a:t> </a:t>
            </a:r>
            <a:r>
              <a:rPr lang="ru-RU" dirty="0" err="1"/>
              <a:t>bolmalydyr</a:t>
            </a:r>
            <a:r>
              <a:rPr lang="ru-RU" dirty="0"/>
              <a:t>.</a:t>
            </a:r>
          </a:p>
          <a:p>
            <a:r>
              <a:rPr lang="ru-RU" dirty="0"/>
              <a:t>    </a:t>
            </a:r>
            <a:r>
              <a:rPr lang="ru-RU" dirty="0" err="1"/>
              <a:t>Islendik</a:t>
            </a:r>
            <a:r>
              <a:rPr lang="ru-RU" dirty="0"/>
              <a:t> </a:t>
            </a:r>
            <a:r>
              <a:rPr lang="ru-RU" dirty="0" err="1"/>
              <a:t>ýurduň</a:t>
            </a:r>
            <a:r>
              <a:rPr lang="ru-RU" dirty="0"/>
              <a:t> </a:t>
            </a:r>
            <a:r>
              <a:rPr lang="ru-RU" dirty="0" err="1"/>
              <a:t>ulag</a:t>
            </a:r>
            <a:r>
              <a:rPr lang="ru-RU" dirty="0"/>
              <a:t> </a:t>
            </a:r>
            <a:r>
              <a:rPr lang="ru-RU" dirty="0" err="1"/>
              <a:t>ulgamynyň</a:t>
            </a:r>
            <a:r>
              <a:rPr lang="ru-RU" dirty="0"/>
              <a:t> </a:t>
            </a:r>
            <a:r>
              <a:rPr lang="ru-RU" dirty="0" err="1"/>
              <a:t>ösüş</a:t>
            </a:r>
            <a:r>
              <a:rPr lang="ru-RU" dirty="0"/>
              <a:t> </a:t>
            </a:r>
            <a:r>
              <a:rPr lang="ru-RU" dirty="0" err="1"/>
              <a:t>derejesi</a:t>
            </a:r>
            <a:r>
              <a:rPr lang="ru-RU" dirty="0"/>
              <a:t>, </a:t>
            </a:r>
            <a:r>
              <a:rPr lang="ru-RU" dirty="0" err="1"/>
              <a:t>ilkinji</a:t>
            </a:r>
            <a:r>
              <a:rPr lang="ru-RU" dirty="0"/>
              <a:t> </a:t>
            </a:r>
            <a:r>
              <a:rPr lang="ru-RU" dirty="0" err="1"/>
              <a:t>nobatda</a:t>
            </a:r>
            <a:r>
              <a:rPr lang="ru-RU" dirty="0"/>
              <a:t>, </a:t>
            </a:r>
            <a:r>
              <a:rPr lang="ru-RU" dirty="0" err="1"/>
              <a:t>ýol</a:t>
            </a:r>
            <a:r>
              <a:rPr lang="ru-RU" dirty="0"/>
              <a:t> </a:t>
            </a:r>
            <a:r>
              <a:rPr lang="ru-RU" dirty="0" err="1"/>
              <a:t>torunyň</a:t>
            </a:r>
            <a:r>
              <a:rPr lang="ru-RU" dirty="0"/>
              <a:t> </a:t>
            </a:r>
            <a:r>
              <a:rPr lang="ru-RU" dirty="0" err="1"/>
              <a:t>uzynlygy</a:t>
            </a:r>
            <a:r>
              <a:rPr lang="ru-RU" dirty="0"/>
              <a:t> </a:t>
            </a:r>
            <a:r>
              <a:rPr lang="ru-RU" dirty="0" err="1"/>
              <a:t>bilen</a:t>
            </a:r>
            <a:r>
              <a:rPr lang="ru-RU" dirty="0"/>
              <a:t> </a:t>
            </a:r>
            <a:r>
              <a:rPr lang="ru-RU" dirty="0" err="1"/>
              <a:t>bahalandyrylýar</a:t>
            </a:r>
            <a:r>
              <a:rPr lang="ru-RU" dirty="0"/>
              <a:t>. </a:t>
            </a:r>
            <a:r>
              <a:rPr lang="ru-RU" dirty="0" err="1"/>
              <a:t>Ýurduň</a:t>
            </a:r>
            <a:r>
              <a:rPr lang="ru-RU" dirty="0"/>
              <a:t> </a:t>
            </a:r>
            <a:r>
              <a:rPr lang="ru-RU" dirty="0" err="1"/>
              <a:t>ykdysady</a:t>
            </a:r>
            <a:r>
              <a:rPr lang="ru-RU" dirty="0"/>
              <a:t> </a:t>
            </a:r>
            <a:r>
              <a:rPr lang="ru-RU" dirty="0" err="1"/>
              <a:t>kuwwatynyň</a:t>
            </a:r>
            <a:r>
              <a:rPr lang="ru-RU" dirty="0"/>
              <a:t> </a:t>
            </a:r>
            <a:r>
              <a:rPr lang="ru-RU" dirty="0" err="1"/>
              <a:t>mundan</a:t>
            </a:r>
            <a:r>
              <a:rPr lang="ru-RU" dirty="0"/>
              <a:t> </a:t>
            </a:r>
            <a:r>
              <a:rPr lang="ru-RU" dirty="0" err="1"/>
              <a:t>buýanky</a:t>
            </a:r>
            <a:r>
              <a:rPr lang="ru-RU" dirty="0"/>
              <a:t> </a:t>
            </a:r>
            <a:r>
              <a:rPr lang="ru-RU" dirty="0" err="1"/>
              <a:t>ýokarlandyrylmagy</a:t>
            </a:r>
            <a:r>
              <a:rPr lang="ru-RU" dirty="0"/>
              <a:t> </a:t>
            </a:r>
            <a:r>
              <a:rPr lang="ru-RU" dirty="0" err="1"/>
              <a:t>tagallalary</a:t>
            </a:r>
            <a:r>
              <a:rPr lang="ru-RU" dirty="0"/>
              <a:t> </a:t>
            </a:r>
            <a:r>
              <a:rPr lang="ru-RU" dirty="0" err="1"/>
              <a:t>bu</a:t>
            </a:r>
            <a:r>
              <a:rPr lang="ru-RU" dirty="0"/>
              <a:t> </a:t>
            </a:r>
            <a:r>
              <a:rPr lang="ru-RU" dirty="0" err="1"/>
              <a:t>ugurda</a:t>
            </a:r>
            <a:r>
              <a:rPr lang="ru-RU" dirty="0"/>
              <a:t> </a:t>
            </a:r>
            <a:r>
              <a:rPr lang="ru-RU" dirty="0" err="1"/>
              <a:t>hem</a:t>
            </a:r>
            <a:r>
              <a:rPr lang="ru-RU" dirty="0"/>
              <a:t> </a:t>
            </a:r>
            <a:r>
              <a:rPr lang="ru-RU" dirty="0" err="1"/>
              <a:t>dowam</a:t>
            </a:r>
            <a:r>
              <a:rPr lang="ru-RU" dirty="0"/>
              <a:t> </a:t>
            </a:r>
            <a:r>
              <a:rPr lang="ru-RU" dirty="0" err="1"/>
              <a:t>etdirilmegini</a:t>
            </a:r>
            <a:r>
              <a:rPr lang="ru-RU" dirty="0"/>
              <a:t> </a:t>
            </a:r>
            <a:r>
              <a:rPr lang="ru-RU" dirty="0" err="1"/>
              <a:t>talap</a:t>
            </a:r>
            <a:r>
              <a:rPr lang="ru-RU" dirty="0"/>
              <a:t> </a:t>
            </a:r>
            <a:r>
              <a:rPr lang="ru-RU" dirty="0" err="1"/>
              <a:t>edýär</a:t>
            </a:r>
            <a:r>
              <a:rPr lang="ru-RU" dirty="0"/>
              <a:t>. </a:t>
            </a:r>
            <a:endParaRPr lang="ru-RU" sz="1800" dirty="0">
              <a:latin typeface="Times New Roman" pitchFamily="18" charset="0"/>
              <a:cs typeface="Times New Roman" pitchFamily="18" charset="0"/>
            </a:endParaRPr>
          </a:p>
        </p:txBody>
      </p:sp>
      <p:sp>
        <p:nvSpPr>
          <p:cNvPr id="2" name="Прямоугольник 1"/>
          <p:cNvSpPr/>
          <p:nvPr/>
        </p:nvSpPr>
        <p:spPr>
          <a:xfrm>
            <a:off x="530352" y="-356651"/>
            <a:ext cx="8290120" cy="923330"/>
          </a:xfrm>
          <a:prstGeom prst="rect">
            <a:avLst/>
          </a:prstGeom>
        </p:spPr>
        <p:txBody>
          <a:bodyPr wrap="square">
            <a:spAutoFit/>
          </a:bodyPr>
          <a:lstStyle/>
          <a:p>
            <a:endParaRPr lang="en-US" b="1" i="1" dirty="0" smtClean="0"/>
          </a:p>
          <a:p>
            <a:endParaRPr lang="en-US" b="1" i="1" dirty="0"/>
          </a:p>
          <a:p>
            <a:endParaRPr lang="en-US" b="1" i="1" dirty="0" smtClean="0"/>
          </a:p>
        </p:txBody>
      </p:sp>
    </p:spTree>
    <p:extLst>
      <p:ext uri="{BB962C8B-B14F-4D97-AF65-F5344CB8AC3E}">
        <p14:creationId xmlns:p14="http://schemas.microsoft.com/office/powerpoint/2010/main" val="1686605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486" y="1001991"/>
            <a:ext cx="4783542" cy="3416320"/>
          </a:xfrm>
          <a:prstGeom prst="rect">
            <a:avLst/>
          </a:prstGeom>
        </p:spPr>
        <p:txBody>
          <a:bodyPr wrap="square">
            <a:spAutoFit/>
          </a:bodyPr>
          <a:lstStyle/>
          <a:p>
            <a:pPr algn="just"/>
            <a:r>
              <a:rPr lang="tk-TM" b="1" dirty="0">
                <a:ln w="13462">
                  <a:solidFill>
                    <a:schemeClr val="bg1"/>
                  </a:solidFill>
                  <a:prstDash val="solid"/>
                </a:ln>
                <a:solidFill>
                  <a:schemeClr val="accent5">
                    <a:lumMod val="75000"/>
                  </a:schemeClr>
                </a:solidFill>
                <a:effectLst>
                  <a:outerShdw dist="38100" dir="2700000" algn="bl" rotWithShape="0">
                    <a:schemeClr val="accent5"/>
                  </a:outerShdw>
                </a:effectLst>
              </a:rPr>
              <a:t>Merkezi Aziýa sebitiniň esasy “deňiz derwezesiniň” wezipesini ýerine ýetirjek bu Halkara deňiz portunyň işe girizilmegi bilen Ýüpek ýolunyň ugry boýunça Aziýa we Ýuwaş ummany ýurtlaryndan Türkmenbaşa gelýän ýükleri soňra Russiýanyň, Azerbaýjanyň we Eýranyň portlarynyň üsti bilen Ýewropa ýurtlaryna ugratmaga uly mümkinçilikler açylar. Täze deňiz menzili senagat we ulag düzüminiň ösdürilmegine, maýa goýumlarynyň çekilmegine itergi berer</a:t>
            </a:r>
            <a:r>
              <a:rPr lang="tk-TM"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193" y="857251"/>
            <a:ext cx="3916454" cy="158655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46853"/>
            <a:ext cx="2702257" cy="1453897"/>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8559" r="7036"/>
          <a:stretch/>
        </p:blipFill>
        <p:spPr>
          <a:xfrm>
            <a:off x="5241193" y="2443802"/>
            <a:ext cx="3916454" cy="19514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193" y="4395227"/>
            <a:ext cx="3902808" cy="1605523"/>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2257" y="4546852"/>
            <a:ext cx="2538937" cy="1453898"/>
          </a:xfrm>
          <a:prstGeom prst="rect">
            <a:avLst/>
          </a:prstGeom>
        </p:spPr>
      </p:pic>
    </p:spTree>
    <p:extLst>
      <p:ext uri="{BB962C8B-B14F-4D97-AF65-F5344CB8AC3E}">
        <p14:creationId xmlns:p14="http://schemas.microsoft.com/office/powerpoint/2010/main" val="37700385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008112"/>
          </a:xfrm>
        </p:spPr>
        <p:txBody>
          <a:bodyPr>
            <a:normAutofit fontScale="90000"/>
          </a:bodyPr>
          <a:lstStyle/>
          <a:p>
            <a:pPr algn="ctr"/>
            <a:r>
              <a:rPr lang="tk-TM" sz="6000" dirty="0" smtClean="0">
                <a:solidFill>
                  <a:schemeClr val="tx1"/>
                </a:solidFill>
              </a:rPr>
              <a:t>Tehniki sözlük</a:t>
            </a:r>
            <a:r>
              <a:rPr lang="tk-TM" sz="2400" dirty="0" smtClean="0">
                <a:solidFill>
                  <a:schemeClr val="tx1"/>
                </a:solidFill>
              </a:rPr>
              <a:t/>
            </a:r>
            <a:br>
              <a:rPr lang="tk-TM" sz="2400" dirty="0" smtClean="0">
                <a:solidFill>
                  <a:schemeClr val="tx1"/>
                </a:solidFill>
              </a:rPr>
            </a:br>
            <a:endParaRPr lang="ru-RU" sz="2400" dirty="0">
              <a:solidFill>
                <a:schemeClr val="tx1"/>
              </a:solidFill>
            </a:endParaRPr>
          </a:p>
        </p:txBody>
      </p:sp>
      <p:sp>
        <p:nvSpPr>
          <p:cNvPr id="3" name="Подзаголовок 2"/>
          <p:cNvSpPr>
            <a:spLocks noGrp="1"/>
          </p:cNvSpPr>
          <p:nvPr>
            <p:ph type="subTitle" idx="1"/>
          </p:nvPr>
        </p:nvSpPr>
        <p:spPr>
          <a:xfrm>
            <a:off x="543496" y="908720"/>
            <a:ext cx="8143056" cy="5949280"/>
          </a:xfrm>
        </p:spPr>
        <p:txBody>
          <a:bodyPr/>
          <a:lstStyle/>
          <a:p>
            <a:pPr algn="ctr"/>
            <a:r>
              <a:rPr lang="tk-TM" dirty="0" smtClean="0"/>
              <a:t>                          </a:t>
            </a:r>
          </a:p>
          <a:p>
            <a:pPr algn="ctr"/>
            <a:endParaRPr lang="tk-TM" dirty="0"/>
          </a:p>
          <a:p>
            <a:pPr algn="ctr"/>
            <a:r>
              <a:rPr lang="tk-TM" dirty="0" smtClean="0"/>
              <a:t>                                   1. Şturwal</a:t>
            </a:r>
          </a:p>
          <a:p>
            <a:pPr algn="ctr"/>
            <a:r>
              <a:rPr lang="ru-RU" dirty="0" smtClean="0"/>
              <a:t>				            2. </a:t>
            </a:r>
            <a:r>
              <a:rPr lang="ru-RU" dirty="0" err="1" smtClean="0"/>
              <a:t>Ship</a:t>
            </a:r>
            <a:r>
              <a:rPr lang="ru-RU" dirty="0" smtClean="0"/>
              <a:t> </a:t>
            </a:r>
            <a:r>
              <a:rPr lang="ru-RU" dirty="0" err="1"/>
              <a:t>steering</a:t>
            </a:r>
            <a:r>
              <a:rPr lang="ru-RU" dirty="0"/>
              <a:t> </a:t>
            </a:r>
            <a:r>
              <a:rPr lang="ru-RU" dirty="0" err="1" smtClean="0"/>
              <a:t>wheel</a:t>
            </a:r>
            <a:endParaRPr lang="ru-RU" dirty="0" smtClean="0"/>
          </a:p>
          <a:p>
            <a:pPr algn="ctr"/>
            <a:r>
              <a:rPr lang="ru-RU" dirty="0" smtClean="0"/>
              <a:t>                                      3.  штурвал</a:t>
            </a:r>
          </a:p>
          <a:p>
            <a:pPr algn="ctr"/>
            <a:endParaRPr lang="ru-RU" dirty="0"/>
          </a:p>
          <a:p>
            <a:pPr algn="ctr"/>
            <a:endParaRPr lang="ru-RU" dirty="0" smtClean="0"/>
          </a:p>
          <a:p>
            <a:pPr algn="ctr"/>
            <a:r>
              <a:rPr lang="ru-RU" dirty="0" smtClean="0"/>
              <a:t>                                     1</a:t>
            </a:r>
            <a:r>
              <a:rPr lang="tk-TM" dirty="0" smtClean="0"/>
              <a:t>. </a:t>
            </a:r>
            <a:r>
              <a:rPr lang="ru-RU" b="1" dirty="0" err="1"/>
              <a:t>Kapitan</a:t>
            </a:r>
            <a:endParaRPr lang="ru-RU" dirty="0"/>
          </a:p>
          <a:p>
            <a:pPr algn="ctr"/>
            <a:r>
              <a:rPr lang="tk-TM" dirty="0" smtClean="0"/>
              <a:t>                                   2. </a:t>
            </a:r>
            <a:r>
              <a:rPr lang="ru-RU" dirty="0" err="1"/>
              <a:t>captain</a:t>
            </a:r>
            <a:endParaRPr lang="ru-RU" dirty="0"/>
          </a:p>
          <a:p>
            <a:pPr algn="ctr"/>
            <a:r>
              <a:rPr lang="ru-RU" dirty="0" smtClean="0"/>
              <a:t>                                     3. </a:t>
            </a:r>
            <a:r>
              <a:rPr lang="ru-RU" dirty="0"/>
              <a:t>капитан</a:t>
            </a:r>
            <a:r>
              <a:rPr lang="ru-RU" dirty="0" smtClean="0"/>
              <a:t> </a:t>
            </a:r>
            <a:endParaRPr lang="ru-RU" dirty="0"/>
          </a:p>
        </p:txBody>
      </p:sp>
      <p:pic>
        <p:nvPicPr>
          <p:cNvPr id="4" name="Рисунок 3" descr="4c4fcbd899bd9557f99663357a472483"/>
          <p:cNvPicPr/>
          <p:nvPr/>
        </p:nvPicPr>
        <p:blipFill>
          <a:blip r:embed="rId2">
            <a:extLst>
              <a:ext uri="{28A0092B-C50C-407E-A947-70E740481C1C}">
                <a14:useLocalDpi xmlns:a14="http://schemas.microsoft.com/office/drawing/2010/main" val="0"/>
              </a:ext>
            </a:extLst>
          </a:blip>
          <a:srcRect/>
          <a:stretch>
            <a:fillRect/>
          </a:stretch>
        </p:blipFill>
        <p:spPr bwMode="auto">
          <a:xfrm>
            <a:off x="611560" y="908720"/>
            <a:ext cx="4032448" cy="2736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depositphotos_75717927-stock-photo-the-master-of-the-ship"/>
          <p:cNvPicPr/>
          <p:nvPr/>
        </p:nvPicPr>
        <p:blipFill>
          <a:blip r:embed="rId3">
            <a:extLst>
              <a:ext uri="{28A0092B-C50C-407E-A947-70E740481C1C}">
                <a14:useLocalDpi xmlns:a14="http://schemas.microsoft.com/office/drawing/2010/main" val="0"/>
              </a:ext>
            </a:extLst>
          </a:blip>
          <a:srcRect/>
          <a:stretch>
            <a:fillRect/>
          </a:stretch>
        </p:blipFill>
        <p:spPr bwMode="auto">
          <a:xfrm>
            <a:off x="611561" y="3789040"/>
            <a:ext cx="4032448" cy="29523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17118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332656"/>
            <a:ext cx="8712968" cy="6192688"/>
          </a:xfrm>
        </p:spPr>
        <p:txBody>
          <a:bodyPr>
            <a:normAutofit lnSpcReduction="10000"/>
          </a:bodyPr>
          <a:lstStyle/>
          <a:p>
            <a:pPr algn="l"/>
            <a:endParaRPr lang="tk-TM" dirty="0" smtClean="0"/>
          </a:p>
          <a:p>
            <a:pPr algn="l"/>
            <a:r>
              <a:rPr lang="tk-TM" dirty="0" smtClean="0"/>
              <a:t>                                                         </a:t>
            </a:r>
            <a:endParaRPr lang="tk-TM" dirty="0"/>
          </a:p>
          <a:p>
            <a:pPr algn="l"/>
            <a:endParaRPr lang="tk-TM" dirty="0" smtClean="0"/>
          </a:p>
          <a:p>
            <a:pPr algn="l"/>
            <a:endParaRPr lang="tk-TM" dirty="0"/>
          </a:p>
          <a:p>
            <a:pPr algn="l"/>
            <a:endParaRPr lang="tk-TM" dirty="0" smtClean="0"/>
          </a:p>
          <a:p>
            <a:pPr algn="l"/>
            <a:endParaRPr lang="tk-TM" dirty="0"/>
          </a:p>
          <a:p>
            <a:pPr algn="l"/>
            <a:endParaRPr lang="tk-TM" dirty="0" smtClean="0"/>
          </a:p>
          <a:p>
            <a:pPr algn="l"/>
            <a:r>
              <a:rPr lang="tk-TM" b="1" dirty="0" smtClean="0"/>
              <a:t>               </a:t>
            </a:r>
            <a:endParaRPr lang="tk-TM" b="1" dirty="0"/>
          </a:p>
          <a:p>
            <a:pPr algn="l"/>
            <a:endParaRPr lang="tk-TM" b="1" dirty="0" smtClean="0"/>
          </a:p>
          <a:p>
            <a:pPr algn="l"/>
            <a:r>
              <a:rPr lang="tk-TM" b="1" dirty="0" smtClean="0"/>
              <a:t> </a:t>
            </a:r>
          </a:p>
          <a:p>
            <a:pPr algn="l"/>
            <a:endParaRPr lang="tk-TM" b="1" dirty="0"/>
          </a:p>
          <a:p>
            <a:pPr algn="l"/>
            <a:r>
              <a:rPr lang="ru-RU" b="1" dirty="0" smtClean="0"/>
              <a:t>1. </a:t>
            </a:r>
            <a:r>
              <a:rPr lang="ru-RU" b="1" dirty="0" err="1" smtClean="0"/>
              <a:t>Şlýupka</a:t>
            </a:r>
            <a:r>
              <a:rPr lang="ru-RU" b="1" dirty="0" smtClean="0"/>
              <a:t> </a:t>
            </a:r>
            <a:r>
              <a:rPr lang="ru-RU" b="1" dirty="0"/>
              <a:t>(</a:t>
            </a:r>
            <a:r>
              <a:rPr lang="ru-RU" b="1" dirty="0" err="1"/>
              <a:t>ýekmerdim</a:t>
            </a:r>
            <a:r>
              <a:rPr lang="ru-RU" b="1" dirty="0" smtClean="0"/>
              <a:t>)                         1. </a:t>
            </a:r>
            <a:r>
              <a:rPr lang="ru-RU" b="1" dirty="0" err="1" smtClean="0"/>
              <a:t>Labyr</a:t>
            </a:r>
            <a:endParaRPr lang="ru-RU" dirty="0"/>
          </a:p>
          <a:p>
            <a:pPr algn="l"/>
            <a:r>
              <a:rPr lang="tk-TM" dirty="0" smtClean="0"/>
              <a:t>2. </a:t>
            </a:r>
            <a:r>
              <a:rPr lang="en-US" dirty="0" smtClean="0"/>
              <a:t>B</a:t>
            </a:r>
            <a:r>
              <a:rPr lang="ru-RU" dirty="0" err="1" smtClean="0"/>
              <a:t>oat</a:t>
            </a:r>
            <a:r>
              <a:rPr lang="ru-RU" dirty="0" smtClean="0"/>
              <a:t>                                                         2. </a:t>
            </a:r>
            <a:r>
              <a:rPr lang="en-US" dirty="0"/>
              <a:t>a</a:t>
            </a:r>
            <a:r>
              <a:rPr lang="ru-RU" dirty="0" err="1"/>
              <a:t>nchor</a:t>
            </a:r>
            <a:endParaRPr lang="ru-RU" dirty="0"/>
          </a:p>
          <a:p>
            <a:pPr algn="l"/>
            <a:r>
              <a:rPr lang="tk-TM" dirty="0" smtClean="0"/>
              <a:t>3. </a:t>
            </a:r>
            <a:r>
              <a:rPr lang="ru-RU" dirty="0" smtClean="0"/>
              <a:t>Шлюпка                                                 3. </a:t>
            </a:r>
            <a:r>
              <a:rPr lang="ru-RU" dirty="0"/>
              <a:t>якорь</a:t>
            </a:r>
          </a:p>
        </p:txBody>
      </p:sp>
      <p:pic>
        <p:nvPicPr>
          <p:cNvPr id="4" name="Рисунок 3" descr="34240"/>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1"/>
            <a:ext cx="4320480" cy="36724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tipy_dezhurnykh_shlyupok"/>
          <p:cNvPicPr/>
          <p:nvPr/>
        </p:nvPicPr>
        <p:blipFill>
          <a:blip r:embed="rId3">
            <a:extLst>
              <a:ext uri="{28A0092B-C50C-407E-A947-70E740481C1C}">
                <a14:useLocalDpi xmlns:a14="http://schemas.microsoft.com/office/drawing/2010/main" val="0"/>
              </a:ext>
            </a:extLst>
          </a:blip>
          <a:srcRect/>
          <a:stretch>
            <a:fillRect/>
          </a:stretch>
        </p:blipFill>
        <p:spPr bwMode="auto">
          <a:xfrm>
            <a:off x="179512" y="548681"/>
            <a:ext cx="3960440" cy="3672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8609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1609</TotalTime>
  <Words>1570</Words>
  <Application>Microsoft Office PowerPoint</Application>
  <PresentationFormat>Экран (4:3)</PresentationFormat>
  <Paragraphs>99</Paragraphs>
  <Slides>11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11</vt:i4>
      </vt:variant>
    </vt:vector>
  </HeadingPairs>
  <TitlesOfParts>
    <vt:vector size="18" baseType="lpstr">
      <vt:lpstr>Arial</vt:lpstr>
      <vt:lpstr>Arial Black</vt:lpstr>
      <vt:lpstr>Calibri</vt:lpstr>
      <vt:lpstr>Constantia</vt:lpstr>
      <vt:lpstr>Times New Roman</vt:lpstr>
      <vt:lpstr>Wingdings 2</vt:lpstr>
      <vt:lpstr>Поток</vt:lpstr>
      <vt:lpstr>TÜRKMENISTANYŇ INŽENER-TEHNIKI WE ULAG KOMMUNIKASIÝALARY INSTITUTY Ulaglar fakultetiniň “AUU” kafedrasynyň uly mugallymy Oguljan Aýnazarowa Seýliýewna “Ulagyň umumy kursy” </vt:lpstr>
      <vt:lpstr>Tema 17:Ulagyň toplumlaýyn ösüşi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Tehniki sözlük </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Microsoft</cp:lastModifiedBy>
  <cp:revision>208</cp:revision>
  <cp:lastPrinted>2020-11-02T05:44:29Z</cp:lastPrinted>
  <dcterms:created xsi:type="dcterms:W3CDTF">2014-03-28T12:12:05Z</dcterms:created>
  <dcterms:modified xsi:type="dcterms:W3CDTF">2020-12-17T08:35:16Z</dcterms:modified>
</cp:coreProperties>
</file>