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60" r:id="rId1"/>
  </p:sldMasterIdLst>
  <p:notesMasterIdLst>
    <p:notesMasterId r:id="rId2"/>
  </p:notesMasterIdLst>
  <p:sldIdLst>
    <p:sldId id="274" r:id="rId3"/>
    <p:sldId id="275" r:id="rId4"/>
    <p:sldId id="276" r:id="rId5"/>
    <p:sldId id="277" r:id="rId6"/>
    <p:sldId id="278" r:id="rId7"/>
    <p:sldId id="279" r:id="rId8"/>
    <p:sldId id="280" r:id="rId9"/>
    <p:sldId id="281" r:id="rId10"/>
    <p:sldId id="282" r:id="rId11"/>
    <p:sldId id="283" r:id="rId12"/>
    <p:sldId id="284" r:id="rId13"/>
    <p:sldId id="285" r:id="rId14"/>
    <p:sldId id="286" r:id="rId15"/>
    <p:sldId id="287" r:id="rId16"/>
    <p:sldId id="288" r:id="rId17"/>
  </p:sldIdLst>
  <p:sldSz type="screen4x3" cy="6858000" cx="9144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7978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332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tableStyles" Target="tableStyles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50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5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5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5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Титульный слайд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zh-CN" lang="ru-RU" smtClean="0"/>
              <a:t>Образец заголовка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lang="ru-RU" smtClean="0"/>
              <a:t>Образец подзаголовка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B29C8F3-725A-4F9A-A507-94E9D5D4F6DB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BE40409-DAE8-4674-9087-DC3CFB3688BD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Заголовок и объект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ru-RU" smtClean="0"/>
              <a:t>Образец заголовка</a:t>
            </a:r>
            <a:endParaRPr dirty="0" lang="en-US"/>
          </a:p>
        </p:txBody>
      </p:sp>
      <p:sp>
        <p:nvSpPr>
          <p:cNvPr id="1048605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zh-CN" lang="ru-RU" smtClean="0"/>
              <a:t>Образец текста</a:t>
            </a:r>
          </a:p>
          <a:p>
            <a:pPr lvl="1"/>
            <a:r>
              <a:rPr altLang="zh-CN" lang="ru-RU" smtClean="0"/>
              <a:t>Второй уровень</a:t>
            </a:r>
          </a:p>
          <a:p>
            <a:pPr lvl="2"/>
            <a:r>
              <a:rPr altLang="zh-CN" lang="ru-RU" smtClean="0"/>
              <a:t>Третий уровень</a:t>
            </a:r>
          </a:p>
          <a:p>
            <a:pPr lvl="3"/>
            <a:r>
              <a:rPr altLang="zh-CN" lang="ru-RU" smtClean="0"/>
              <a:t>Четвертый уровень</a:t>
            </a:r>
          </a:p>
          <a:p>
            <a:pPr lvl="4"/>
            <a:r>
              <a:rPr altLang="zh-CN" lang="ru-RU" smtClean="0"/>
              <a:t>Пятый уровень</a:t>
            </a:r>
            <a:endParaRPr dirty="0" lang="en-US"/>
          </a:p>
        </p:txBody>
      </p:sp>
      <p:sp>
        <p:nvSpPr>
          <p:cNvPr id="104860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B29C8F3-725A-4F9A-A507-94E9D5D4F6DB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0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BE40409-DAE8-4674-9087-DC3CFB3688BD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Заголовок раздела"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zh-CN" lang="ru-RU" smtClean="0"/>
              <a:t>Образец заголовка</a:t>
            </a:r>
            <a:endParaRPr dirty="0" lang="en-US"/>
          </a:p>
        </p:txBody>
      </p:sp>
      <p:sp>
        <p:nvSpPr>
          <p:cNvPr id="1048621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zh-CN" lang="ru-RU" smtClean="0"/>
              <a:t>Образец текста</a:t>
            </a:r>
          </a:p>
        </p:txBody>
      </p:sp>
      <p:sp>
        <p:nvSpPr>
          <p:cNvPr id="104862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B29C8F3-725A-4F9A-A507-94E9D5D4F6DB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2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BE40409-DAE8-4674-9087-DC3CFB3688BD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Два объекта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ru-RU" smtClean="0"/>
              <a:t>Образец заголовка</a:t>
            </a:r>
            <a:endParaRPr dirty="0" lang="en-US"/>
          </a:p>
        </p:txBody>
      </p:sp>
      <p:sp>
        <p:nvSpPr>
          <p:cNvPr id="1048626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p>
            <a:pPr lvl="0"/>
            <a:r>
              <a:rPr altLang="zh-CN" lang="ru-RU" smtClean="0"/>
              <a:t>Образец текста</a:t>
            </a:r>
          </a:p>
          <a:p>
            <a:pPr lvl="1"/>
            <a:r>
              <a:rPr altLang="zh-CN" lang="ru-RU" smtClean="0"/>
              <a:t>Второй уровень</a:t>
            </a:r>
          </a:p>
          <a:p>
            <a:pPr lvl="2"/>
            <a:r>
              <a:rPr altLang="zh-CN" lang="ru-RU" smtClean="0"/>
              <a:t>Третий уровень</a:t>
            </a:r>
          </a:p>
          <a:p>
            <a:pPr lvl="3"/>
            <a:r>
              <a:rPr altLang="zh-CN" lang="ru-RU" smtClean="0"/>
              <a:t>Четвертый уровень</a:t>
            </a:r>
          </a:p>
          <a:p>
            <a:pPr lvl="4"/>
            <a:r>
              <a:rPr altLang="zh-CN" lang="ru-RU" smtClean="0"/>
              <a:t>Пятый уровень</a:t>
            </a:r>
            <a:endParaRPr dirty="0" lang="en-US"/>
          </a:p>
        </p:txBody>
      </p:sp>
      <p:sp>
        <p:nvSpPr>
          <p:cNvPr id="1048627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p>
            <a:pPr lvl="0"/>
            <a:r>
              <a:rPr altLang="zh-CN" lang="ru-RU" smtClean="0"/>
              <a:t>Образец текста</a:t>
            </a:r>
          </a:p>
          <a:p>
            <a:pPr lvl="1"/>
            <a:r>
              <a:rPr altLang="zh-CN" lang="ru-RU" smtClean="0"/>
              <a:t>Второй уровень</a:t>
            </a:r>
          </a:p>
          <a:p>
            <a:pPr lvl="2"/>
            <a:r>
              <a:rPr altLang="zh-CN" lang="ru-RU" smtClean="0"/>
              <a:t>Третий уровень</a:t>
            </a:r>
          </a:p>
          <a:p>
            <a:pPr lvl="3"/>
            <a:r>
              <a:rPr altLang="zh-CN" lang="ru-RU" smtClean="0"/>
              <a:t>Четвертый уровень</a:t>
            </a:r>
          </a:p>
          <a:p>
            <a:pPr lvl="4"/>
            <a:r>
              <a:rPr altLang="zh-CN" lang="ru-RU" smtClean="0"/>
              <a:t>Пятый уровень</a:t>
            </a:r>
            <a:endParaRPr dirty="0" lang="en-US"/>
          </a:p>
        </p:txBody>
      </p:sp>
      <p:sp>
        <p:nvSpPr>
          <p:cNvPr id="104862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B29C8F3-725A-4F9A-A507-94E9D5D4F6DB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2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BE40409-DAE8-4674-9087-DC3CFB3688BD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Сравнение"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p>
            <a:r>
              <a:rPr altLang="zh-CN" lang="ru-RU" smtClean="0"/>
              <a:t>Образец заголовка</a:t>
            </a:r>
            <a:endParaRPr dirty="0" lang="en-US"/>
          </a:p>
        </p:txBody>
      </p:sp>
      <p:sp>
        <p:nvSpPr>
          <p:cNvPr id="1048632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lang="ru-RU" smtClean="0"/>
              <a:t>Образец текста</a:t>
            </a:r>
          </a:p>
        </p:txBody>
      </p:sp>
      <p:sp>
        <p:nvSpPr>
          <p:cNvPr id="1048633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p>
            <a:pPr lvl="0"/>
            <a:r>
              <a:rPr altLang="zh-CN" lang="ru-RU" smtClean="0"/>
              <a:t>Образец текста</a:t>
            </a:r>
          </a:p>
          <a:p>
            <a:pPr lvl="1"/>
            <a:r>
              <a:rPr altLang="zh-CN" lang="ru-RU" smtClean="0"/>
              <a:t>Второй уровень</a:t>
            </a:r>
          </a:p>
          <a:p>
            <a:pPr lvl="2"/>
            <a:r>
              <a:rPr altLang="zh-CN" lang="ru-RU" smtClean="0"/>
              <a:t>Третий уровень</a:t>
            </a:r>
          </a:p>
          <a:p>
            <a:pPr lvl="3"/>
            <a:r>
              <a:rPr altLang="zh-CN" lang="ru-RU" smtClean="0"/>
              <a:t>Четвертый уровень</a:t>
            </a:r>
          </a:p>
          <a:p>
            <a:pPr lvl="4"/>
            <a:r>
              <a:rPr altLang="zh-CN" lang="ru-RU" smtClean="0"/>
              <a:t>Пятый уровень</a:t>
            </a:r>
            <a:endParaRPr dirty="0" lang="en-US"/>
          </a:p>
        </p:txBody>
      </p:sp>
      <p:sp>
        <p:nvSpPr>
          <p:cNvPr id="1048634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lang="ru-RU" smtClean="0"/>
              <a:t>Образец текста</a:t>
            </a:r>
          </a:p>
        </p:txBody>
      </p:sp>
      <p:sp>
        <p:nvSpPr>
          <p:cNvPr id="1048635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p>
            <a:pPr lvl="0"/>
            <a:r>
              <a:rPr altLang="zh-CN" lang="ru-RU" smtClean="0"/>
              <a:t>Образец текста</a:t>
            </a:r>
          </a:p>
          <a:p>
            <a:pPr lvl="1"/>
            <a:r>
              <a:rPr altLang="zh-CN" lang="ru-RU" smtClean="0"/>
              <a:t>Второй уровень</a:t>
            </a:r>
          </a:p>
          <a:p>
            <a:pPr lvl="2"/>
            <a:r>
              <a:rPr altLang="zh-CN" lang="ru-RU" smtClean="0"/>
              <a:t>Третий уровень</a:t>
            </a:r>
          </a:p>
          <a:p>
            <a:pPr lvl="3"/>
            <a:r>
              <a:rPr altLang="zh-CN" lang="ru-RU" smtClean="0"/>
              <a:t>Четвертый уровень</a:t>
            </a:r>
          </a:p>
          <a:p>
            <a:pPr lvl="4"/>
            <a:r>
              <a:rPr altLang="zh-CN" lang="ru-RU" smtClean="0"/>
              <a:t>Пятый уровень</a:t>
            </a:r>
            <a:endParaRPr dirty="0" lang="en-US"/>
          </a:p>
        </p:txBody>
      </p:sp>
      <p:sp>
        <p:nvSpPr>
          <p:cNvPr id="104863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B29C8F3-725A-4F9A-A507-94E9D5D4F6DB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37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8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BE40409-DAE8-4674-9087-DC3CFB3688BD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Только заголовок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ru-RU" smtClean="0"/>
              <a:t>Образец заголовка</a:t>
            </a:r>
            <a:endParaRPr dirty="0" lang="en-US"/>
          </a:p>
        </p:txBody>
      </p:sp>
      <p:sp>
        <p:nvSpPr>
          <p:cNvPr id="1048596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B29C8F3-725A-4F9A-A507-94E9D5D4F6DB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97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BE40409-DAE8-4674-9087-DC3CFB3688BD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Пустой слайд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B29C8F3-725A-4F9A-A507-94E9D5D4F6DB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4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BE40409-DAE8-4674-9087-DC3CFB3688BD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Объект с подписью"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zh-CN" lang="ru-RU" smtClean="0"/>
              <a:t>Образец заголовка</a:t>
            </a:r>
            <a:endParaRPr dirty="0" lang="en-US"/>
          </a:p>
        </p:txBody>
      </p:sp>
      <p:sp>
        <p:nvSpPr>
          <p:cNvPr id="104864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zh-CN" lang="ru-RU" smtClean="0"/>
              <a:t>Образец текста</a:t>
            </a:r>
          </a:p>
          <a:p>
            <a:pPr lvl="1"/>
            <a:r>
              <a:rPr altLang="zh-CN" lang="ru-RU" smtClean="0"/>
              <a:t>Второй уровень</a:t>
            </a:r>
          </a:p>
          <a:p>
            <a:pPr lvl="2"/>
            <a:r>
              <a:rPr altLang="zh-CN" lang="ru-RU" smtClean="0"/>
              <a:t>Третий уровень</a:t>
            </a:r>
          </a:p>
          <a:p>
            <a:pPr lvl="3"/>
            <a:r>
              <a:rPr altLang="zh-CN" lang="ru-RU" smtClean="0"/>
              <a:t>Четвертый уровень</a:t>
            </a:r>
          </a:p>
          <a:p>
            <a:pPr lvl="4"/>
            <a:r>
              <a:rPr altLang="zh-CN" lang="ru-RU" smtClean="0"/>
              <a:t>Пятый уровень</a:t>
            </a:r>
            <a:endParaRPr dirty="0" lang="en-US"/>
          </a:p>
        </p:txBody>
      </p:sp>
      <p:sp>
        <p:nvSpPr>
          <p:cNvPr id="104864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zh-CN" lang="ru-RU" smtClean="0"/>
              <a:t>Образец текста</a:t>
            </a:r>
          </a:p>
        </p:txBody>
      </p:sp>
      <p:sp>
        <p:nvSpPr>
          <p:cNvPr id="104864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B29C8F3-725A-4F9A-A507-94E9D5D4F6DB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4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BE40409-DAE8-4674-9087-DC3CFB3688BD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Рисунок с подписью"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zh-CN" lang="ru-RU" smtClean="0"/>
              <a:t>Образец заголовка</a:t>
            </a:r>
            <a:endParaRPr dirty="0" lang="en-US"/>
          </a:p>
        </p:txBody>
      </p:sp>
      <p:sp>
        <p:nvSpPr>
          <p:cNvPr id="1048610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zh-CN" lang="ru-RU" smtClean="0"/>
              <a:t>Вставка рисунка</a:t>
            </a:r>
            <a:endParaRPr dirty="0" lang="en-US"/>
          </a:p>
        </p:txBody>
      </p:sp>
      <p:sp>
        <p:nvSpPr>
          <p:cNvPr id="1048611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zh-CN" lang="ru-RU" smtClean="0"/>
              <a:t>Образец текста</a:t>
            </a:r>
          </a:p>
        </p:txBody>
      </p:sp>
      <p:sp>
        <p:nvSpPr>
          <p:cNvPr id="10486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B29C8F3-725A-4F9A-A507-94E9D5D4F6DB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BE40409-DAE8-4674-9087-DC3CFB3688BD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Заголовок и вертикальный текст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ru-RU" smtClean="0"/>
              <a:t>Образец заголовка</a:t>
            </a:r>
            <a:endParaRPr dirty="0" lang="en-US"/>
          </a:p>
        </p:txBody>
      </p:sp>
      <p:sp>
        <p:nvSpPr>
          <p:cNvPr id="1048616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zh-CN" lang="ru-RU" smtClean="0"/>
              <a:t>Образец текста</a:t>
            </a:r>
          </a:p>
          <a:p>
            <a:pPr lvl="1"/>
            <a:r>
              <a:rPr altLang="zh-CN" lang="ru-RU" smtClean="0"/>
              <a:t>Второй уровень</a:t>
            </a:r>
          </a:p>
          <a:p>
            <a:pPr lvl="2"/>
            <a:r>
              <a:rPr altLang="zh-CN" lang="ru-RU" smtClean="0"/>
              <a:t>Третий уровень</a:t>
            </a:r>
          </a:p>
          <a:p>
            <a:pPr lvl="3"/>
            <a:r>
              <a:rPr altLang="zh-CN" lang="ru-RU" smtClean="0"/>
              <a:t>Четвертый уровень</a:t>
            </a:r>
          </a:p>
          <a:p>
            <a:pPr lvl="4"/>
            <a:r>
              <a:rPr altLang="zh-CN" lang="ru-RU" smtClean="0"/>
              <a:t>Пятый уровень</a:t>
            </a:r>
            <a:endParaRPr dirty="0" lang="en-US"/>
          </a:p>
        </p:txBody>
      </p:sp>
      <p:sp>
        <p:nvSpPr>
          <p:cNvPr id="104861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B29C8F3-725A-4F9A-A507-94E9D5D4F6DB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1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BE40409-DAE8-4674-9087-DC3CFB3688BD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Вертикальный заголовок и текст"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p>
            <a:r>
              <a:rPr altLang="zh-CN" lang="ru-RU" smtClean="0"/>
              <a:t>Образец заголовка</a:t>
            </a:r>
            <a:endParaRPr dirty="0" lang="en-US"/>
          </a:p>
        </p:txBody>
      </p:sp>
      <p:sp>
        <p:nvSpPr>
          <p:cNvPr id="1048600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p>
            <a:pPr lvl="0"/>
            <a:r>
              <a:rPr altLang="zh-CN" lang="ru-RU" smtClean="0"/>
              <a:t>Образец текста</a:t>
            </a:r>
          </a:p>
          <a:p>
            <a:pPr lvl="1"/>
            <a:r>
              <a:rPr altLang="zh-CN" lang="ru-RU" smtClean="0"/>
              <a:t>Второй уровень</a:t>
            </a:r>
          </a:p>
          <a:p>
            <a:pPr lvl="2"/>
            <a:r>
              <a:rPr altLang="zh-CN" lang="ru-RU" smtClean="0"/>
              <a:t>Третий уровень</a:t>
            </a:r>
          </a:p>
          <a:p>
            <a:pPr lvl="3"/>
            <a:r>
              <a:rPr altLang="zh-CN" lang="ru-RU" smtClean="0"/>
              <a:t>Четвертый уровень</a:t>
            </a:r>
          </a:p>
          <a:p>
            <a:pPr lvl="4"/>
            <a:r>
              <a:rPr altLang="zh-CN" lang="ru-RU" smtClean="0"/>
              <a:t>Пятый уровень</a:t>
            </a:r>
            <a:endParaRPr dirty="0" lang="en-US"/>
          </a:p>
        </p:txBody>
      </p:sp>
      <p:sp>
        <p:nvSpPr>
          <p:cNvPr id="104860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B29C8F3-725A-4F9A-A507-94E9D5D4F6DB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0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BE40409-DAE8-4674-9087-DC3CFB3688BD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zh-CN" lang="ru-RU" smtClean="0"/>
              <a:t>Образец заголовка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zh-CN" lang="ru-RU" smtClean="0"/>
              <a:t>Образец текста</a:t>
            </a:r>
          </a:p>
          <a:p>
            <a:pPr lvl="1"/>
            <a:r>
              <a:rPr altLang="zh-CN" lang="ru-RU" smtClean="0"/>
              <a:t>Второй уровень</a:t>
            </a:r>
          </a:p>
          <a:p>
            <a:pPr lvl="2"/>
            <a:r>
              <a:rPr altLang="zh-CN" lang="ru-RU" smtClean="0"/>
              <a:t>Третий уровень</a:t>
            </a:r>
          </a:p>
          <a:p>
            <a:pPr lvl="3"/>
            <a:r>
              <a:rPr altLang="zh-CN" lang="ru-RU" smtClean="0"/>
              <a:t>Четвертый уровень</a:t>
            </a:r>
          </a:p>
          <a:p>
            <a:pPr lvl="4"/>
            <a:r>
              <a:rPr altLang="zh-CN" lang="ru-RU" smtClean="0"/>
              <a:t>Пятый уровень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29C8F3-725A-4F9A-A507-94E9D5D4F6DB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E40409-DAE8-4674-9087-DC3CFB3688BD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image" Target="../media/image4.jpeg"/><Relationship Id="rId3" Type="http://schemas.openxmlformats.org/officeDocument/2006/relationships/slideLayout" Target="../slideLayouts/slideLayout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image" Target="../media/image6.jpeg"/><Relationship Id="rId3" Type="http://schemas.openxmlformats.org/officeDocument/2006/relationships/slideLayout" Target="../slideLayouts/slideLayout1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image" Target="../media/image8.jpeg"/><Relationship Id="rId3" Type="http://schemas.openxmlformats.org/officeDocument/2006/relationships/image" Target="../media/image9.jpeg"/><Relationship Id="rId4" Type="http://schemas.openxmlformats.org/officeDocument/2006/relationships/image" Target="../media/image10.jpeg"/><Relationship Id="rId5" Type="http://schemas.openxmlformats.org/officeDocument/2006/relationships/slideLayout" Target="../slideLayouts/slideLayout1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image" Target="../media/image12.jpeg"/><Relationship Id="rId3" Type="http://schemas.openxmlformats.org/officeDocument/2006/relationships/image" Target="../media/image13.jpeg"/><Relationship Id="rId4" Type="http://schemas.openxmlformats.org/officeDocument/2006/relationships/slideLayout" Target="../slideLayouts/slideLayout1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image" Target="../media/image15.jpeg"/><Relationship Id="rId3" Type="http://schemas.openxmlformats.org/officeDocument/2006/relationships/slideLayout" Target="../slideLayouts/slideLayout1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image" Target="../media/image17.jpeg"/><Relationship Id="rId3" Type="http://schemas.openxmlformats.org/officeDocument/2006/relationships/image" Target="../media/image18.jpeg"/><Relationship Id="rId4" Type="http://schemas.openxmlformats.org/officeDocument/2006/relationships/slideLayout" Target="../slideLayouts/slideLayout1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19.jpeg"/><Relationship Id="rId2" Type="http://schemas.openxmlformats.org/officeDocument/2006/relationships/slideLayout" Target="../slideLayouts/slideLayout1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20.jpeg"/><Relationship Id="rId2" Type="http://schemas.openxmlformats.org/officeDocument/2006/relationships/slideLayout" Target="../slideLayouts/slideLayout1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image" Target="../media/image21.jpeg"/><Relationship Id="rId2" Type="http://schemas.openxmlformats.org/officeDocument/2006/relationships/image" Target="../media/image22.jpeg"/><Relationship Id="rId3" Type="http://schemas.openxmlformats.org/officeDocument/2006/relationships/image" Target="../media/image23.jpeg"/><Relationship Id="rId4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B7B6"/>
        </a:solidFill>
      </p:bgPr>
    </p:bg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Заголовок 1"/>
          <p:cNvSpPr>
            <a:spLocks noGrp="1"/>
          </p:cNvSpPr>
          <p:nvPr>
            <p:ph type="ctrTitle"/>
          </p:nvPr>
        </p:nvSpPr>
        <p:spPr>
          <a:xfrm>
            <a:off x="685800" y="300512"/>
            <a:ext cx="7772400" cy="2387600"/>
          </a:xfrm>
        </p:spPr>
        <p:txBody>
          <a:bodyPr>
            <a:normAutofit fontScale="90000"/>
          </a:bodyPr>
          <a:p>
            <a:r>
              <a:rPr altLang="en-GB" lang="en-US"/>
              <a:t>D</a:t>
            </a:r>
            <a:r>
              <a:rPr altLang="en-GB" lang="en-GB"/>
              <a:t>ü</a:t>
            </a:r>
            <a:r>
              <a:rPr altLang="en-GB" lang="en-US"/>
              <a:t>n</a:t>
            </a:r>
            <a:r>
              <a:rPr altLang="en-GB" lang="en-GB"/>
              <a:t>ý</a:t>
            </a:r>
            <a:r>
              <a:rPr altLang="en-GB" lang="en-US"/>
              <a:t>a</a:t>
            </a:r>
            <a:r>
              <a:rPr altLang="en-GB" lang="en-US"/>
              <a:t> </a:t>
            </a:r>
            <a:r>
              <a:rPr altLang="en-GB" lang="en-US"/>
              <a:t>b</a:t>
            </a:r>
            <a:r>
              <a:rPr altLang="en-GB" lang="en-US"/>
              <a:t>e</a:t>
            </a:r>
            <a:r>
              <a:rPr altLang="en-GB" lang="en-US"/>
              <a:t>l</a:t>
            </a:r>
            <a:r>
              <a:rPr altLang="en-GB" lang="en-US"/>
              <a:t>li</a:t>
            </a:r>
            <a:r>
              <a:rPr altLang="en-GB" lang="en-US"/>
              <a:t> </a:t>
            </a:r>
            <a:r>
              <a:rPr altLang="en-GB" lang="en-US"/>
              <a:t>a</a:t>
            </a:r>
            <a:r>
              <a:rPr altLang="en-GB" lang="en-US"/>
              <a:t>w</a:t>
            </a:r>
            <a:r>
              <a:rPr altLang="en-GB" lang="en-US"/>
              <a:t>i</a:t>
            </a:r>
            <a:r>
              <a:rPr altLang="en-GB" lang="en-US"/>
              <a:t>a</a:t>
            </a:r>
            <a:r>
              <a:rPr altLang="en-GB" lang="en-US"/>
              <a:t>k</a:t>
            </a:r>
            <a:r>
              <a:rPr altLang="en-GB" lang="en-US"/>
              <a:t>o</a:t>
            </a:r>
            <a:r>
              <a:rPr altLang="en-GB" lang="en-US"/>
              <a:t>m</a:t>
            </a:r>
            <a:r>
              <a:rPr altLang="en-GB" lang="en-US"/>
              <a:t>p</a:t>
            </a:r>
            <a:r>
              <a:rPr altLang="en-GB" lang="en-US"/>
              <a:t>a</a:t>
            </a:r>
            <a:r>
              <a:rPr altLang="en-GB" lang="en-US"/>
              <a:t>n</a:t>
            </a:r>
            <a:r>
              <a:rPr altLang="en-GB" lang="en-US"/>
              <a:t>i</a:t>
            </a:r>
            <a:r>
              <a:rPr altLang="en-GB" lang="en-GB"/>
              <a:t>ý</a:t>
            </a:r>
            <a:r>
              <a:rPr altLang="en-GB" lang="en-US"/>
              <a:t>a</a:t>
            </a:r>
            <a:r>
              <a:rPr altLang="en-GB" lang="en-US"/>
              <a:t>l</a:t>
            </a:r>
            <a:r>
              <a:rPr altLang="en-GB" lang="en-US"/>
              <a:t>a</a:t>
            </a:r>
            <a:r>
              <a:rPr altLang="en-GB" lang="en-US"/>
              <a:t>r</a:t>
            </a:r>
            <a:r>
              <a:rPr altLang="en-GB" lang="en-US"/>
              <a:t> </a:t>
            </a:r>
            <a:r>
              <a:rPr altLang="en-GB" lang="en-US"/>
              <a:t>w</a:t>
            </a:r>
            <a:r>
              <a:rPr altLang="en-GB" lang="en-US"/>
              <a:t>e</a:t>
            </a:r>
            <a:r>
              <a:rPr altLang="en-GB" lang="en-US"/>
              <a:t> </a:t>
            </a:r>
            <a:r>
              <a:rPr altLang="en-GB" lang="en-US"/>
              <a:t>o</a:t>
            </a:r>
            <a:r>
              <a:rPr altLang="en-GB" lang="en-US"/>
              <a:t>l</a:t>
            </a:r>
            <a:r>
              <a:rPr altLang="en-GB" lang="en-US"/>
              <a:t>a</a:t>
            </a:r>
            <a:r>
              <a:rPr altLang="en-GB" lang="en-US"/>
              <a:t>r</a:t>
            </a:r>
            <a:r>
              <a:rPr altLang="en-GB" lang="en-US"/>
              <a:t>y</a:t>
            </a:r>
            <a:r>
              <a:rPr altLang="en-GB" lang="en-GB"/>
              <a:t>ñ</a:t>
            </a:r>
            <a:r>
              <a:rPr altLang="en-GB" lang="en-US"/>
              <a:t> </a:t>
            </a:r>
            <a:r>
              <a:rPr altLang="en-GB" lang="en-US"/>
              <a:t>u</a:t>
            </a:r>
            <a:r>
              <a:rPr altLang="en-GB" lang="en-GB"/>
              <a:t>ç</a:t>
            </a:r>
            <a:r>
              <a:rPr altLang="en-GB" lang="en-US"/>
              <a:t>a</a:t>
            </a:r>
            <a:r>
              <a:rPr altLang="en-GB" lang="en-US"/>
              <a:t>r</a:t>
            </a:r>
            <a:r>
              <a:rPr altLang="en-GB" lang="en-US"/>
              <a:t>l</a:t>
            </a:r>
            <a:r>
              <a:rPr altLang="en-GB" lang="en-US"/>
              <a:t>a</a:t>
            </a:r>
            <a:r>
              <a:rPr altLang="en-GB" lang="en-US"/>
              <a:t>r</a:t>
            </a:r>
            <a:r>
              <a:rPr altLang="en-GB" lang="en-US"/>
              <a:t>y</a:t>
            </a:r>
            <a:r>
              <a:rPr altLang="en-GB" lang="en-US"/>
              <a:t>.</a:t>
            </a:r>
            <a:endParaRPr altLang="en-US" lang="ru-RU"/>
          </a:p>
        </p:txBody>
      </p:sp>
      <p:pic>
        <p:nvPicPr>
          <p:cNvPr id="209715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449427" y="3251995"/>
            <a:ext cx="4373720" cy="3007303"/>
          </a:xfrm>
          <a:prstGeom prst="rect"/>
        </p:spPr>
      </p:pic>
      <p:pic>
        <p:nvPicPr>
          <p:cNvPr id="2097153" name=""/>
          <p:cNvPicPr>
            <a:picLocks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0">
            <a:off x="4823147" y="3251994"/>
            <a:ext cx="4036910" cy="2948969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extLst>
          <p:ext uri="http://mobile.wps.com/transition/2016/1">
            <p:transition val="wps_twist_l_1500"/>
          </p:ext>
        </p:extLst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99FF"/>
        </a:solidFill>
      </p:bgPr>
    </p:bg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"/>
          <p:cNvSpPr>
            <a:spLocks noGrp="1"/>
          </p:cNvSpPr>
          <p:nvPr>
            <p:ph type="subTitle" idx="1"/>
          </p:nvPr>
        </p:nvSpPr>
        <p:spPr>
          <a:xfrm>
            <a:off x="289166" y="168834"/>
            <a:ext cx="8565668" cy="4208592"/>
          </a:xfrm>
        </p:spPr>
        <p:txBody>
          <a:bodyPr/>
          <a:p>
            <a:r>
              <a:rPr altLang="en-GB" sz="3200" lang="en-US"/>
              <a:t>H</a:t>
            </a:r>
            <a:r>
              <a:rPr altLang="en-GB" sz="3200" lang="en-GB"/>
              <a:t>ä</a:t>
            </a:r>
            <a:r>
              <a:rPr altLang="en-GB" sz="3200" lang="en-US"/>
              <a:t>z</a:t>
            </a:r>
            <a:r>
              <a:rPr altLang="en-GB" sz="3200" lang="en-US"/>
              <a:t>i</a:t>
            </a:r>
            <a:r>
              <a:rPr altLang="en-GB" sz="3200" lang="en-US"/>
              <a:t>rki</a:t>
            </a:r>
            <a:r>
              <a:rPr altLang="en-GB" sz="3200" lang="en-US"/>
              <a:t> </a:t>
            </a:r>
            <a:r>
              <a:rPr altLang="en-GB" sz="3200" lang="en-US"/>
              <a:t>wagtda</a:t>
            </a:r>
            <a:r>
              <a:rPr altLang="en-GB" sz="3200" lang="en-US"/>
              <a:t> </a:t>
            </a:r>
            <a:r>
              <a:rPr altLang="en-GB" sz="3200" lang="en-US"/>
              <a:t>howa</a:t>
            </a:r>
            <a:r>
              <a:rPr altLang="en-GB" sz="3200" lang="en-US"/>
              <a:t> </a:t>
            </a:r>
            <a:r>
              <a:rPr altLang="en-GB" sz="3200" lang="en-US"/>
              <a:t>ulaglary </a:t>
            </a:r>
            <a:r>
              <a:rPr altLang="en-GB" sz="3200" lang="en-US"/>
              <a:t>yokary derejede</a:t>
            </a:r>
            <a:r>
              <a:rPr altLang="en-GB" sz="3200" lang="en-US"/>
              <a:t> </a:t>
            </a:r>
            <a:r>
              <a:rPr altLang="en-GB" sz="3200" lang="en-GB"/>
              <a:t>ö</a:t>
            </a:r>
            <a:r>
              <a:rPr altLang="en-GB" sz="3200" lang="en-US"/>
              <a:t>s</a:t>
            </a:r>
            <a:r>
              <a:rPr altLang="en-GB" sz="3200" lang="en-US"/>
              <a:t>d</a:t>
            </a:r>
            <a:r>
              <a:rPr altLang="en-GB" sz="3200" lang="en-US"/>
              <a:t>i</a:t>
            </a:r>
            <a:r>
              <a:rPr altLang="en-GB" sz="3200" lang="en-US"/>
              <a:t>.</a:t>
            </a:r>
            <a:r>
              <a:rPr altLang="en-GB" sz="3200" lang="en-US"/>
              <a:t> </a:t>
            </a:r>
            <a:r>
              <a:rPr altLang="en-GB" sz="3200" lang="en-US"/>
              <a:t>B</a:t>
            </a:r>
            <a:r>
              <a:rPr altLang="en-GB" sz="3200" lang="en-US"/>
              <a:t>i</a:t>
            </a:r>
            <a:r>
              <a:rPr altLang="en-GB" sz="3200" lang="en-US"/>
              <a:t>r</a:t>
            </a:r>
            <a:r>
              <a:rPr altLang="en-GB" sz="3200" lang="en-US"/>
              <a:t>n</a:t>
            </a:r>
            <a:r>
              <a:rPr altLang="en-GB" sz="3200" lang="en-US"/>
              <a:t>a</a:t>
            </a:r>
            <a:r>
              <a:rPr altLang="en-GB" sz="3200" lang="en-US"/>
              <a:t>c</a:t>
            </a:r>
            <a:r>
              <a:rPr altLang="en-GB" sz="3200" lang="en-US"/>
              <a:t>e</a:t>
            </a:r>
            <a:r>
              <a:rPr altLang="en-GB" sz="3200" lang="en-US"/>
              <a:t> </a:t>
            </a:r>
            <a:r>
              <a:rPr altLang="en-GB" sz="3200" lang="en-US"/>
              <a:t>d</a:t>
            </a:r>
            <a:r>
              <a:rPr altLang="en-GB" sz="3200" lang="en-GB"/>
              <a:t>ü</a:t>
            </a:r>
            <a:r>
              <a:rPr altLang="en-GB" sz="3200" lang="en-US"/>
              <a:t>n</a:t>
            </a:r>
            <a:r>
              <a:rPr altLang="en-GB" sz="3200" lang="en-GB"/>
              <a:t>ý</a:t>
            </a:r>
            <a:r>
              <a:rPr altLang="en-GB" sz="3200" lang="en-US"/>
              <a:t>a</a:t>
            </a:r>
            <a:r>
              <a:rPr altLang="en-GB" sz="3200" lang="en-US"/>
              <a:t> </a:t>
            </a:r>
            <a:r>
              <a:rPr altLang="en-GB" sz="3200" lang="en-US"/>
              <a:t>b</a:t>
            </a:r>
            <a:r>
              <a:rPr altLang="en-GB" sz="3200" lang="en-US"/>
              <a:t>e</a:t>
            </a:r>
            <a:r>
              <a:rPr altLang="en-GB" sz="3200" lang="en-US"/>
              <a:t>l</a:t>
            </a:r>
            <a:r>
              <a:rPr altLang="en-GB" sz="3200" lang="en-US"/>
              <a:t>l</a:t>
            </a:r>
            <a:r>
              <a:rPr altLang="en-GB" sz="3200" lang="en-US"/>
              <a:t>i</a:t>
            </a:r>
            <a:r>
              <a:rPr altLang="en-GB" sz="3200" lang="en-US"/>
              <a:t> </a:t>
            </a:r>
            <a:r>
              <a:rPr altLang="en-GB" sz="3200" lang="en-US"/>
              <a:t>k</a:t>
            </a:r>
            <a:r>
              <a:rPr altLang="en-GB" sz="3200" lang="en-US"/>
              <a:t>o</a:t>
            </a:r>
            <a:r>
              <a:rPr altLang="en-GB" sz="3200" lang="en-US"/>
              <a:t>m</a:t>
            </a:r>
            <a:r>
              <a:rPr altLang="en-GB" sz="3200" lang="en-US"/>
              <a:t>p</a:t>
            </a:r>
            <a:r>
              <a:rPr altLang="en-GB" sz="3200" lang="en-US"/>
              <a:t>a</a:t>
            </a:r>
            <a:r>
              <a:rPr altLang="en-GB" sz="3200" lang="en-US"/>
              <a:t>n</a:t>
            </a:r>
            <a:r>
              <a:rPr altLang="en-GB" sz="3200" lang="en-US"/>
              <a:t>i</a:t>
            </a:r>
            <a:r>
              <a:rPr altLang="en-GB" sz="3200" lang="en-GB"/>
              <a:t>ý</a:t>
            </a:r>
            <a:r>
              <a:rPr altLang="en-GB" sz="3200" lang="en-US"/>
              <a:t>a</a:t>
            </a:r>
            <a:r>
              <a:rPr altLang="en-GB" sz="3200" lang="en-US"/>
              <a:t>l</a:t>
            </a:r>
            <a:r>
              <a:rPr altLang="en-GB" sz="3200" lang="en-US"/>
              <a:t>a</a:t>
            </a:r>
            <a:r>
              <a:rPr altLang="en-GB" sz="3200" lang="en-US"/>
              <a:t>r</a:t>
            </a:r>
            <a:r>
              <a:rPr altLang="en-GB" sz="3200" lang="en-US"/>
              <a:t> </a:t>
            </a:r>
            <a:r>
              <a:rPr altLang="en-GB" sz="3200" lang="en-US"/>
              <a:t>h</a:t>
            </a:r>
            <a:r>
              <a:rPr altLang="en-GB" sz="3200" lang="en-US"/>
              <a:t>o</a:t>
            </a:r>
            <a:r>
              <a:rPr altLang="en-GB" sz="3200" lang="en-US"/>
              <a:t>w</a:t>
            </a:r>
            <a:r>
              <a:rPr altLang="en-GB" sz="3200" lang="en-US"/>
              <a:t>a</a:t>
            </a:r>
            <a:r>
              <a:rPr altLang="en-GB" sz="3200" lang="en-US"/>
              <a:t> </a:t>
            </a:r>
            <a:r>
              <a:rPr altLang="en-GB" sz="3200" lang="en-US"/>
              <a:t>u</a:t>
            </a:r>
            <a:r>
              <a:rPr altLang="en-GB" sz="3200" lang="en-GB"/>
              <a:t>ç</a:t>
            </a:r>
            <a:r>
              <a:rPr altLang="en-GB" sz="3200" lang="en-US"/>
              <a:t>a</a:t>
            </a:r>
            <a:r>
              <a:rPr altLang="en-GB" sz="3200" lang="en-US"/>
              <a:t>r</a:t>
            </a:r>
            <a:r>
              <a:rPr altLang="en-GB" sz="3200" lang="en-US"/>
              <a:t>l</a:t>
            </a:r>
            <a:r>
              <a:rPr altLang="en-GB" sz="3200" lang="en-US"/>
              <a:t>a</a:t>
            </a:r>
            <a:r>
              <a:rPr altLang="en-GB" sz="3200" lang="en-US"/>
              <a:t>r</a:t>
            </a:r>
            <a:r>
              <a:rPr altLang="en-GB" sz="3200" lang="en-US"/>
              <a:t>y</a:t>
            </a:r>
            <a:r>
              <a:rPr altLang="en-GB" sz="3200" lang="en-US"/>
              <a:t>n</a:t>
            </a:r>
            <a:r>
              <a:rPr altLang="en-GB" sz="3200" lang="en-US"/>
              <a:t>y</a:t>
            </a:r>
            <a:r>
              <a:rPr altLang="en-GB" sz="3200" lang="en-US"/>
              <a:t>n</a:t>
            </a:r>
            <a:r>
              <a:rPr altLang="en-GB" sz="3200" lang="en-US"/>
              <a:t> </a:t>
            </a:r>
            <a:r>
              <a:rPr altLang="en-GB" sz="3200" lang="en-US"/>
              <a:t>h</a:t>
            </a:r>
            <a:r>
              <a:rPr altLang="en-GB" sz="3200" lang="en-US"/>
              <a:t>e</a:t>
            </a:r>
            <a:r>
              <a:rPr altLang="en-GB" sz="3200" lang="en-US"/>
              <a:t>r</a:t>
            </a:r>
            <a:r>
              <a:rPr altLang="en-GB" sz="3200" lang="en-US"/>
              <a:t> </a:t>
            </a:r>
            <a:r>
              <a:rPr altLang="en-GB" sz="3200" lang="en-GB"/>
              <a:t>ý</a:t>
            </a:r>
            <a:r>
              <a:rPr altLang="en-GB" sz="3200" lang="en-US"/>
              <a:t>y</a:t>
            </a:r>
            <a:r>
              <a:rPr altLang="en-GB" sz="3200" lang="en-US"/>
              <a:t>l</a:t>
            </a:r>
            <a:r>
              <a:rPr altLang="en-GB" sz="3200" lang="en-US"/>
              <a:t>d</a:t>
            </a:r>
            <a:r>
              <a:rPr altLang="en-GB" sz="3200" lang="en-US"/>
              <a:t>a</a:t>
            </a:r>
            <a:r>
              <a:rPr altLang="en-GB" sz="3200" lang="en-US"/>
              <a:t>n</a:t>
            </a:r>
            <a:r>
              <a:rPr altLang="en-GB" sz="3200" lang="en-US"/>
              <a:t> </a:t>
            </a:r>
            <a:r>
              <a:rPr altLang="en-GB" sz="3200" lang="en-US"/>
              <a:t>t</a:t>
            </a:r>
            <a:r>
              <a:rPr altLang="en-GB" sz="3200" lang="en-US"/>
              <a:t>a</a:t>
            </a:r>
            <a:r>
              <a:rPr altLang="en-GB" sz="3200" lang="en-US"/>
              <a:t>z</a:t>
            </a:r>
            <a:r>
              <a:rPr altLang="en-GB" sz="3200" lang="en-US"/>
              <a:t>e</a:t>
            </a:r>
            <a:r>
              <a:rPr altLang="en-GB" sz="3200" lang="en-US"/>
              <a:t>d</a:t>
            </a:r>
            <a:r>
              <a:rPr altLang="en-GB" sz="3200" lang="en-US"/>
              <a:t>e</a:t>
            </a:r>
            <a:r>
              <a:rPr altLang="en-GB" sz="3200" lang="en-US"/>
              <a:t>n</a:t>
            </a:r>
            <a:r>
              <a:rPr altLang="en-GB" sz="3200" lang="en-US"/>
              <a:t> </a:t>
            </a:r>
            <a:r>
              <a:rPr altLang="en-GB" sz="3200" lang="en-US"/>
              <a:t>t</a:t>
            </a:r>
            <a:r>
              <a:rPr altLang="en-GB" sz="3200" lang="en-US"/>
              <a:t>a</a:t>
            </a:r>
            <a:r>
              <a:rPr altLang="en-GB" sz="3200" lang="en-US"/>
              <a:t>z</a:t>
            </a:r>
            <a:r>
              <a:rPr altLang="en-GB" sz="3200" lang="en-US"/>
              <a:t>e</a:t>
            </a:r>
            <a:r>
              <a:rPr altLang="en-GB" sz="3200" lang="en-US"/>
              <a:t> </a:t>
            </a:r>
            <a:r>
              <a:rPr altLang="en-GB" sz="3200" lang="en-US"/>
              <a:t>g</a:t>
            </a:r>
            <a:r>
              <a:rPr altLang="en-GB" sz="3200" lang="en-US"/>
              <a:t>o</a:t>
            </a:r>
            <a:r>
              <a:rPr altLang="en-GB" sz="3200" lang="en-US"/>
              <a:t>r</a:t>
            </a:r>
            <a:r>
              <a:rPr altLang="en-GB" sz="3200" lang="en-US"/>
              <a:t>n</a:t>
            </a:r>
            <a:r>
              <a:rPr altLang="en-GB" sz="3200" lang="en-GB"/>
              <a:t>ü</a:t>
            </a:r>
            <a:r>
              <a:rPr altLang="en-GB" sz="3200" lang="en-GB"/>
              <a:t>ş</a:t>
            </a:r>
            <a:r>
              <a:rPr altLang="en-GB" sz="3200" lang="en-US"/>
              <a:t>l</a:t>
            </a:r>
            <a:r>
              <a:rPr altLang="en-GB" sz="3200" lang="en-US"/>
              <a:t>e</a:t>
            </a:r>
            <a:r>
              <a:rPr altLang="en-GB" sz="3200" lang="en-US"/>
              <a:t>r</a:t>
            </a:r>
            <a:r>
              <a:rPr altLang="en-GB" sz="3200" lang="en-US"/>
              <a:t>i</a:t>
            </a:r>
            <a:r>
              <a:rPr altLang="en-GB" sz="3200" lang="en-US"/>
              <a:t>n</a:t>
            </a:r>
            <a:r>
              <a:rPr altLang="en-GB" sz="3200" lang="en-US"/>
              <a:t>i</a:t>
            </a:r>
            <a:r>
              <a:rPr altLang="en-GB" sz="3200" lang="en-US"/>
              <a:t> </a:t>
            </a:r>
            <a:r>
              <a:rPr altLang="en-GB" sz="3200" lang="en-US"/>
              <a:t>o</a:t>
            </a:r>
            <a:r>
              <a:rPr altLang="en-GB" sz="3200" lang="en-GB"/>
              <a:t>ý</a:t>
            </a:r>
            <a:r>
              <a:rPr altLang="en-GB" sz="3200" lang="en-US"/>
              <a:t>l</a:t>
            </a:r>
            <a:r>
              <a:rPr altLang="en-GB" sz="3200" lang="en-US"/>
              <a:t>a</a:t>
            </a:r>
            <a:r>
              <a:rPr altLang="en-GB" sz="3200" lang="en-US"/>
              <a:t>p</a:t>
            </a:r>
            <a:r>
              <a:rPr altLang="en-GB" sz="3200" lang="en-US"/>
              <a:t> </a:t>
            </a:r>
            <a:r>
              <a:rPr altLang="en-GB" sz="3200" lang="en-US"/>
              <a:t>t</a:t>
            </a:r>
            <a:r>
              <a:rPr altLang="en-GB" sz="3200" lang="en-US"/>
              <a:t>a</a:t>
            </a:r>
            <a:r>
              <a:rPr altLang="en-GB" sz="3200" lang="en-US"/>
              <a:t>p</a:t>
            </a:r>
            <a:r>
              <a:rPr altLang="en-GB" sz="3200" lang="en-US"/>
              <a:t>y</a:t>
            </a:r>
            <a:r>
              <a:rPr altLang="en-GB" sz="3200" lang="en-US"/>
              <a:t>l</a:t>
            </a:r>
            <a:r>
              <a:rPr altLang="en-GB" sz="3200" lang="en-GB"/>
              <a:t>ý</a:t>
            </a:r>
            <a:r>
              <a:rPr altLang="en-GB" sz="3200" lang="en-US"/>
              <a:t>a</a:t>
            </a:r>
            <a:r>
              <a:rPr altLang="en-GB" sz="3200" lang="en-US"/>
              <a:t>r</a:t>
            </a:r>
            <a:r>
              <a:rPr altLang="en-GB" sz="3200" lang="en-US"/>
              <a:t>.</a:t>
            </a:r>
            <a:r>
              <a:rPr altLang="en-GB" sz="3200" lang="en-US"/>
              <a:t> </a:t>
            </a:r>
            <a:r>
              <a:rPr altLang="en-GB" sz="3200" lang="en-US"/>
              <a:t>D</a:t>
            </a:r>
            <a:r>
              <a:rPr altLang="en-GB" sz="3200" lang="en-GB"/>
              <a:t>ü</a:t>
            </a:r>
            <a:r>
              <a:rPr altLang="en-GB" sz="3200" lang="en-US"/>
              <a:t>n</a:t>
            </a:r>
            <a:r>
              <a:rPr altLang="en-GB" sz="3200" lang="en-GB"/>
              <a:t>ý</a:t>
            </a:r>
            <a:r>
              <a:rPr altLang="en-GB" sz="3200" lang="en-US"/>
              <a:t>a</a:t>
            </a:r>
            <a:r>
              <a:rPr altLang="en-GB" sz="3200" lang="en-US"/>
              <a:t> </a:t>
            </a:r>
            <a:r>
              <a:rPr altLang="en-GB" sz="3200" lang="en-US"/>
              <a:t>b</a:t>
            </a:r>
            <a:r>
              <a:rPr altLang="en-GB" sz="3200" lang="en-US"/>
              <a:t>e</a:t>
            </a:r>
            <a:r>
              <a:rPr altLang="en-GB" sz="3200" lang="en-US"/>
              <a:t>l</a:t>
            </a:r>
            <a:r>
              <a:rPr altLang="en-GB" sz="3200" lang="en-US"/>
              <a:t>l</a:t>
            </a:r>
            <a:r>
              <a:rPr altLang="en-GB" sz="3200" lang="en-US"/>
              <a:t>i</a:t>
            </a:r>
            <a:r>
              <a:rPr altLang="en-GB" sz="3200" lang="en-US"/>
              <a:t> </a:t>
            </a:r>
            <a:r>
              <a:rPr altLang="en-GB" sz="3200" lang="en-US"/>
              <a:t>a</a:t>
            </a:r>
            <a:r>
              <a:rPr altLang="en-GB" sz="3200" lang="en-US"/>
              <a:t>w</a:t>
            </a:r>
            <a:r>
              <a:rPr altLang="en-GB" sz="3200" lang="en-US"/>
              <a:t>i</a:t>
            </a:r>
            <a:r>
              <a:rPr altLang="en-GB" sz="3200" lang="en-US"/>
              <a:t>a</a:t>
            </a:r>
            <a:r>
              <a:rPr altLang="en-GB" sz="3200" lang="en-US"/>
              <a:t>k</a:t>
            </a:r>
            <a:r>
              <a:rPr altLang="en-GB" sz="3200" lang="en-US"/>
              <a:t>o</a:t>
            </a:r>
            <a:r>
              <a:rPr altLang="en-GB" sz="3200" lang="en-US"/>
              <a:t>m</a:t>
            </a:r>
            <a:r>
              <a:rPr altLang="en-GB" sz="3200" lang="en-US"/>
              <a:t>p</a:t>
            </a:r>
            <a:r>
              <a:rPr altLang="en-GB" sz="3200" lang="en-US"/>
              <a:t>a</a:t>
            </a:r>
            <a:r>
              <a:rPr altLang="en-GB" sz="3200" lang="en-US"/>
              <a:t>n</a:t>
            </a:r>
            <a:r>
              <a:rPr altLang="en-GB" sz="3200" lang="en-US"/>
              <a:t>i</a:t>
            </a:r>
            <a:r>
              <a:rPr altLang="en-GB" sz="3200" lang="en-GB"/>
              <a:t>ý</a:t>
            </a:r>
            <a:r>
              <a:rPr altLang="en-GB" sz="3200" lang="en-US"/>
              <a:t>a</a:t>
            </a:r>
            <a:r>
              <a:rPr altLang="en-GB" sz="3200" lang="en-US"/>
              <a:t>l</a:t>
            </a:r>
            <a:r>
              <a:rPr altLang="en-GB" sz="3200" lang="en-US"/>
              <a:t>a</a:t>
            </a:r>
            <a:r>
              <a:rPr altLang="en-GB" sz="3200" lang="en-US"/>
              <a:t>r</a:t>
            </a:r>
            <a:r>
              <a:rPr altLang="en-GB" sz="3200" lang="en-US"/>
              <a:t>y</a:t>
            </a:r>
            <a:r>
              <a:rPr altLang="en-GB" sz="3200" lang="en-US"/>
              <a:t>n</a:t>
            </a:r>
            <a:r>
              <a:rPr altLang="en-GB" sz="3200" lang="en-US"/>
              <a:t>a</a:t>
            </a:r>
            <a:r>
              <a:rPr altLang="en-GB" sz="3200" lang="en-US"/>
              <a:t> </a:t>
            </a:r>
            <a:r>
              <a:rPr altLang="en-GB" sz="3200" lang="en-US"/>
              <a:t>e</a:t>
            </a:r>
            <a:r>
              <a:rPr altLang="en-GB" sz="3200" lang="en-US"/>
              <a:t>s</a:t>
            </a:r>
            <a:r>
              <a:rPr altLang="en-GB" sz="3200" lang="en-US"/>
              <a:t>a</a:t>
            </a:r>
            <a:r>
              <a:rPr altLang="en-GB" sz="3200" lang="en-US"/>
              <a:t>s</a:t>
            </a:r>
            <a:r>
              <a:rPr altLang="en-GB" sz="3200" lang="en-US"/>
              <a:t>a</a:t>
            </a:r>
            <a:r>
              <a:rPr altLang="en-GB" sz="3200" lang="en-US"/>
              <a:t>n</a:t>
            </a:r>
            <a:r>
              <a:rPr altLang="en-GB" sz="3200" lang="en-US"/>
              <a:t>:</a:t>
            </a:r>
            <a:r>
              <a:rPr altLang="en-GB" sz="3200" lang="en-US"/>
              <a:t> </a:t>
            </a:r>
            <a:r>
              <a:rPr altLang="en-GB" sz="3200" lang="en-US"/>
              <a:t>B</a:t>
            </a:r>
            <a:r>
              <a:rPr altLang="en-GB" sz="3200" lang="en-US"/>
              <a:t>o</a:t>
            </a:r>
            <a:r>
              <a:rPr altLang="en-GB" sz="3200" lang="en-US"/>
              <a:t>i</a:t>
            </a:r>
            <a:r>
              <a:rPr altLang="en-GB" sz="3200" lang="en-US"/>
              <a:t>n</a:t>
            </a:r>
            <a:r>
              <a:rPr altLang="en-GB" sz="3200" lang="en-US"/>
              <a:t>g</a:t>
            </a:r>
            <a:r>
              <a:rPr altLang="en-GB" sz="3200" lang="en-US"/>
              <a:t>,</a:t>
            </a:r>
            <a:r>
              <a:rPr altLang="en-GB" sz="3200" lang="en-US"/>
              <a:t> </a:t>
            </a:r>
            <a:r>
              <a:rPr altLang="en-GB" sz="3200" lang="en-US"/>
              <a:t>A</a:t>
            </a:r>
            <a:r>
              <a:rPr altLang="en-GB" sz="3200" lang="en-US"/>
              <a:t>i</a:t>
            </a:r>
            <a:r>
              <a:rPr altLang="en-GB" sz="3200" lang="en-US"/>
              <a:t>r</a:t>
            </a:r>
            <a:r>
              <a:rPr altLang="en-GB" sz="3200" lang="en-US"/>
              <a:t>b</a:t>
            </a:r>
            <a:r>
              <a:rPr altLang="en-GB" sz="3200" lang="en-US"/>
              <a:t>u</a:t>
            </a:r>
            <a:r>
              <a:rPr altLang="en-GB" sz="3200" lang="en-US"/>
              <a:t>s</a:t>
            </a:r>
            <a:r>
              <a:rPr altLang="en-GB" sz="3200" lang="en-US"/>
              <a:t>,</a:t>
            </a:r>
            <a:r>
              <a:rPr altLang="en-GB" sz="3200" lang="en-US"/>
              <a:t> </a:t>
            </a:r>
            <a:r>
              <a:rPr altLang="en-GB" sz="3200" lang="en-US"/>
              <a:t>E</a:t>
            </a:r>
            <a:r>
              <a:rPr altLang="en-GB" sz="3200" lang="en-US"/>
              <a:t>m</a:t>
            </a:r>
            <a:r>
              <a:rPr altLang="en-GB" sz="3200" lang="en-US"/>
              <a:t>b</a:t>
            </a:r>
            <a:r>
              <a:rPr altLang="en-GB" sz="3200" lang="en-US"/>
              <a:t>r</a:t>
            </a:r>
            <a:r>
              <a:rPr altLang="en-GB" sz="3200" lang="en-US"/>
              <a:t>a</a:t>
            </a:r>
            <a:r>
              <a:rPr altLang="en-GB" sz="3200" lang="en-US"/>
              <a:t>e</a:t>
            </a:r>
            <a:r>
              <a:rPr altLang="en-GB" sz="3200" lang="en-US"/>
              <a:t>r</a:t>
            </a:r>
            <a:r>
              <a:rPr altLang="en-GB" sz="3200" lang="en-US"/>
              <a:t> </a:t>
            </a:r>
            <a:r>
              <a:rPr altLang="en-GB" sz="3200" lang="en-US"/>
              <a:t>w</a:t>
            </a:r>
            <a:r>
              <a:rPr altLang="en-GB" sz="3200" lang="en-US"/>
              <a:t>e</a:t>
            </a:r>
            <a:r>
              <a:rPr altLang="en-GB" sz="3200" lang="en-US"/>
              <a:t> </a:t>
            </a:r>
            <a:r>
              <a:rPr altLang="en-GB" sz="3200" lang="en-GB"/>
              <a:t>ş</a:t>
            </a:r>
            <a:r>
              <a:rPr altLang="en-GB" sz="3200" lang="en-US"/>
              <a:t>.</a:t>
            </a:r>
            <a:r>
              <a:rPr altLang="en-GB" sz="3200" lang="en-US"/>
              <a:t>m</a:t>
            </a:r>
            <a:r>
              <a:rPr altLang="en-GB" sz="3200" lang="en-US"/>
              <a:t>.</a:t>
            </a:r>
            <a:r>
              <a:rPr altLang="en-GB" sz="3200" lang="en-US"/>
              <a:t> </a:t>
            </a:r>
            <a:r>
              <a:rPr altLang="en-GB" sz="3200" lang="en-US"/>
              <a:t>d</a:t>
            </a:r>
            <a:r>
              <a:rPr altLang="en-GB" sz="3200" lang="en-US"/>
              <a:t>e</a:t>
            </a:r>
            <a:r>
              <a:rPr altLang="en-GB" sz="3200" lang="en-US"/>
              <a:t>g</a:t>
            </a:r>
            <a:r>
              <a:rPr altLang="en-GB" sz="3200" lang="en-US"/>
              <a:t>i</a:t>
            </a:r>
            <a:r>
              <a:rPr altLang="en-GB" sz="3200" lang="en-US"/>
              <a:t>s</a:t>
            </a:r>
            <a:r>
              <a:rPr altLang="en-GB" sz="3200" lang="en-US"/>
              <a:t>l</a:t>
            </a:r>
            <a:r>
              <a:rPr altLang="en-GB" sz="3200" lang="en-US"/>
              <a:t>i</a:t>
            </a:r>
            <a:r>
              <a:rPr altLang="en-GB" sz="3200" lang="en-US"/>
              <a:t>d</a:t>
            </a:r>
            <a:r>
              <a:rPr altLang="en-GB" sz="3200" lang="en-US"/>
              <a:t>i</a:t>
            </a:r>
            <a:r>
              <a:rPr altLang="en-GB" sz="3200" lang="en-US"/>
              <a:t>r</a:t>
            </a:r>
            <a:r>
              <a:rPr altLang="en-GB" sz="3200" lang="en-US"/>
              <a:t>.</a:t>
            </a:r>
            <a:r>
              <a:rPr altLang="en-GB" sz="3200" lang="en-US"/>
              <a:t> </a:t>
            </a:r>
            <a:r>
              <a:rPr altLang="en-GB" sz="3200" lang="en-US"/>
              <a:t>B</a:t>
            </a:r>
            <a:r>
              <a:rPr altLang="en-GB" sz="3200" lang="en-US"/>
              <a:t>u</a:t>
            </a:r>
            <a:r>
              <a:rPr altLang="en-GB" sz="3200" lang="en-US"/>
              <a:t> </a:t>
            </a:r>
            <a:r>
              <a:rPr altLang="en-GB" sz="3200" lang="en-US"/>
              <a:t>k</a:t>
            </a:r>
            <a:r>
              <a:rPr altLang="en-GB" sz="3200" lang="en-US"/>
              <a:t>o</a:t>
            </a:r>
            <a:r>
              <a:rPr altLang="en-GB" sz="3200" lang="en-US"/>
              <a:t>m</a:t>
            </a:r>
            <a:r>
              <a:rPr altLang="en-GB" sz="3200" lang="en-US"/>
              <a:t>p</a:t>
            </a:r>
            <a:r>
              <a:rPr altLang="en-GB" sz="3200" lang="en-US"/>
              <a:t>a</a:t>
            </a:r>
            <a:r>
              <a:rPr altLang="en-GB" sz="3200" lang="en-US"/>
              <a:t>n</a:t>
            </a:r>
            <a:r>
              <a:rPr altLang="en-GB" sz="3200" lang="en-US"/>
              <a:t>i</a:t>
            </a:r>
            <a:r>
              <a:rPr altLang="en-GB" sz="3200" lang="en-GB"/>
              <a:t>ý</a:t>
            </a:r>
            <a:r>
              <a:rPr altLang="en-GB" sz="3200" lang="en-US"/>
              <a:t>a</a:t>
            </a:r>
            <a:r>
              <a:rPr altLang="en-GB" sz="3200" lang="en-US"/>
              <a:t>l</a:t>
            </a:r>
            <a:r>
              <a:rPr altLang="en-GB" sz="3200" lang="en-US"/>
              <a:t>a</a:t>
            </a:r>
            <a:r>
              <a:rPr altLang="en-GB" sz="3200" lang="en-US"/>
              <a:t>r</a:t>
            </a:r>
            <a:r>
              <a:rPr altLang="en-GB" sz="3200" lang="en-US"/>
              <a:t>y</a:t>
            </a:r>
            <a:r>
              <a:rPr altLang="en-GB" sz="3200" lang="en-GB"/>
              <a:t>ñ</a:t>
            </a:r>
            <a:r>
              <a:rPr altLang="en-GB" sz="3200" lang="en-US"/>
              <a:t> </a:t>
            </a:r>
            <a:r>
              <a:rPr altLang="en-GB" sz="3200" lang="en-US"/>
              <a:t>u</a:t>
            </a:r>
            <a:r>
              <a:rPr altLang="en-GB" sz="3200" lang="en-GB"/>
              <a:t>ç</a:t>
            </a:r>
            <a:r>
              <a:rPr altLang="en-GB" sz="3200" lang="en-US"/>
              <a:t>a</a:t>
            </a:r>
            <a:r>
              <a:rPr altLang="en-GB" sz="3200" lang="en-US"/>
              <a:t>r</a:t>
            </a:r>
            <a:r>
              <a:rPr altLang="en-GB" sz="3200" lang="en-US"/>
              <a:t>l</a:t>
            </a:r>
            <a:r>
              <a:rPr altLang="en-GB" sz="3200" lang="en-US"/>
              <a:t>a</a:t>
            </a:r>
            <a:r>
              <a:rPr altLang="en-GB" sz="3200" lang="en-US"/>
              <a:t>r</a:t>
            </a:r>
            <a:r>
              <a:rPr altLang="en-GB" sz="3200" lang="en-US"/>
              <a:t>y</a:t>
            </a:r>
            <a:r>
              <a:rPr altLang="en-GB" sz="3200" lang="en-US"/>
              <a:t> </a:t>
            </a:r>
            <a:r>
              <a:rPr altLang="en-GB" sz="3200" lang="en-GB"/>
              <a:t>ý</a:t>
            </a:r>
            <a:r>
              <a:rPr altLang="en-GB" sz="3200" lang="en-US"/>
              <a:t>o</a:t>
            </a:r>
            <a:r>
              <a:rPr altLang="en-GB" sz="3200" lang="en-US"/>
              <a:t>k</a:t>
            </a:r>
            <a:r>
              <a:rPr altLang="en-GB" sz="3200" lang="en-US"/>
              <a:t>a</a:t>
            </a:r>
            <a:r>
              <a:rPr altLang="en-GB" sz="3200" lang="en-US"/>
              <a:t>r</a:t>
            </a:r>
            <a:r>
              <a:rPr altLang="en-GB" sz="3200" lang="en-US"/>
              <a:t>y</a:t>
            </a:r>
            <a:r>
              <a:rPr altLang="en-GB" sz="3200" lang="en-US"/>
              <a:t> </a:t>
            </a:r>
            <a:r>
              <a:rPr altLang="en-GB" sz="3200" lang="en-US"/>
              <a:t>h</a:t>
            </a:r>
            <a:r>
              <a:rPr altLang="en-GB" sz="3200" lang="en-US"/>
              <a:t>i</a:t>
            </a:r>
            <a:r>
              <a:rPr altLang="en-GB" sz="3200" lang="en-US"/>
              <a:t>l</a:t>
            </a:r>
            <a:r>
              <a:rPr altLang="en-GB" sz="3200" lang="en-US"/>
              <a:t>i</a:t>
            </a:r>
            <a:r>
              <a:rPr altLang="en-GB" sz="3200" lang="en-US"/>
              <a:t>,</a:t>
            </a:r>
            <a:r>
              <a:rPr altLang="en-GB" sz="3200" lang="en-US"/>
              <a:t> </a:t>
            </a:r>
            <a:r>
              <a:rPr altLang="en-GB" sz="3200" lang="en-US"/>
              <a:t>r</a:t>
            </a:r>
            <a:r>
              <a:rPr altLang="en-GB" sz="3200" lang="en-US"/>
              <a:t>a</a:t>
            </a:r>
            <a:r>
              <a:rPr altLang="en-GB" sz="3200" lang="en-US"/>
              <a:t>h</a:t>
            </a:r>
            <a:r>
              <a:rPr altLang="en-GB" sz="3200" lang="en-US"/>
              <a:t>a</a:t>
            </a:r>
            <a:r>
              <a:rPr altLang="en-GB" sz="3200" lang="en-US"/>
              <a:t>t</a:t>
            </a:r>
            <a:r>
              <a:rPr altLang="en-GB" sz="3200" lang="en-US"/>
              <a:t>l</a:t>
            </a:r>
            <a:r>
              <a:rPr altLang="en-GB" sz="3200" lang="en-US"/>
              <a:t>y</a:t>
            </a:r>
            <a:r>
              <a:rPr altLang="en-GB" sz="3200" lang="en-US"/>
              <a:t>g</a:t>
            </a:r>
            <a:r>
              <a:rPr altLang="en-GB" sz="3200" lang="en-US"/>
              <a:t>y</a:t>
            </a:r>
            <a:r>
              <a:rPr altLang="en-GB" sz="3200" lang="en-US"/>
              <a:t>,</a:t>
            </a:r>
            <a:r>
              <a:rPr altLang="en-GB" sz="3200" lang="en-US"/>
              <a:t> </a:t>
            </a:r>
            <a:r>
              <a:rPr altLang="en-GB" sz="3200" lang="en-US"/>
              <a:t>u</a:t>
            </a:r>
            <a:r>
              <a:rPr altLang="en-GB" sz="3200" lang="en-GB"/>
              <a:t>ç</a:t>
            </a:r>
            <a:r>
              <a:rPr altLang="en-GB" sz="3200" lang="en-US"/>
              <a:t>u</a:t>
            </a:r>
            <a:r>
              <a:rPr altLang="en-GB" sz="3200" lang="en-GB"/>
              <a:t>ş</a:t>
            </a:r>
            <a:r>
              <a:rPr altLang="en-GB" sz="3200" lang="en-US"/>
              <a:t> </a:t>
            </a:r>
            <a:r>
              <a:rPr altLang="en-GB" sz="3200" lang="en-US"/>
              <a:t>t</a:t>
            </a:r>
            <a:r>
              <a:rPr altLang="en-GB" sz="3200" lang="en-US"/>
              <a:t>i</a:t>
            </a:r>
            <a:r>
              <a:rPr altLang="en-GB" sz="3200" lang="en-US"/>
              <a:t>z</a:t>
            </a:r>
            <a:r>
              <a:rPr altLang="en-GB" sz="3200" lang="en-US"/>
              <a:t>l</a:t>
            </a:r>
            <a:r>
              <a:rPr altLang="en-GB" sz="3200" lang="en-US"/>
              <a:t>i</a:t>
            </a:r>
            <a:r>
              <a:rPr altLang="en-GB" sz="3200" lang="en-US"/>
              <a:t>g</a:t>
            </a:r>
            <a:r>
              <a:rPr altLang="en-GB" sz="3200" lang="en-US"/>
              <a:t>i</a:t>
            </a:r>
            <a:r>
              <a:rPr altLang="en-GB" sz="3200" lang="en-US"/>
              <a:t> </a:t>
            </a:r>
            <a:r>
              <a:rPr altLang="en-GB" sz="3200" lang="en-GB"/>
              <a:t>ý</a:t>
            </a:r>
            <a:r>
              <a:rPr altLang="en-GB" sz="3200" lang="en-GB"/>
              <a:t>ü</a:t>
            </a:r>
            <a:r>
              <a:rPr altLang="en-GB" sz="3200" lang="en-US"/>
              <a:t>k</a:t>
            </a:r>
            <a:r>
              <a:rPr altLang="en-GB" sz="3200" lang="en-US"/>
              <a:t> </a:t>
            </a:r>
            <a:r>
              <a:rPr altLang="en-GB" sz="3200" lang="en-US"/>
              <a:t>g</a:t>
            </a:r>
            <a:r>
              <a:rPr altLang="en-GB" sz="3200" lang="en-US"/>
              <a:t>o</a:t>
            </a:r>
            <a:r>
              <a:rPr altLang="en-GB" sz="3200" lang="en-US"/>
              <a:t>t</a:t>
            </a:r>
            <a:r>
              <a:rPr altLang="en-GB" sz="3200" lang="en-US"/>
              <a:t>e</a:t>
            </a:r>
            <a:r>
              <a:rPr altLang="en-GB" sz="3200" lang="en-US"/>
              <a:t>r</a:t>
            </a:r>
            <a:r>
              <a:rPr altLang="en-GB" sz="3200" lang="en-US"/>
              <a:t>j</a:t>
            </a:r>
            <a:r>
              <a:rPr altLang="en-GB" sz="3200" lang="en-US"/>
              <a:t>i</a:t>
            </a:r>
            <a:r>
              <a:rPr altLang="en-GB" sz="3200" lang="en-US"/>
              <a:t>l</a:t>
            </a:r>
            <a:r>
              <a:rPr altLang="en-GB" sz="3200" lang="en-US"/>
              <a:t>i</a:t>
            </a:r>
            <a:r>
              <a:rPr altLang="en-GB" sz="3200" lang="en-US"/>
              <a:t>g</a:t>
            </a:r>
            <a:r>
              <a:rPr altLang="en-GB" sz="3200" lang="en-US"/>
              <a:t>i</a:t>
            </a:r>
            <a:r>
              <a:rPr altLang="en-GB" sz="3200" lang="en-US"/>
              <a:t> </a:t>
            </a:r>
            <a:r>
              <a:rPr altLang="en-GB" sz="3200" lang="en-US"/>
              <a:t>b</a:t>
            </a:r>
            <a:r>
              <a:rPr altLang="en-GB" sz="3200" lang="en-US"/>
              <a:t>i</a:t>
            </a:r>
            <a:r>
              <a:rPr altLang="en-GB" sz="3200" lang="en-US"/>
              <a:t>l</a:t>
            </a:r>
            <a:r>
              <a:rPr altLang="en-GB" sz="3200" lang="en-US"/>
              <a:t>e</a:t>
            </a:r>
            <a:r>
              <a:rPr altLang="en-GB" sz="3200" lang="en-US"/>
              <a:t>n</a:t>
            </a:r>
            <a:r>
              <a:rPr altLang="en-GB" sz="3200" lang="en-US"/>
              <a:t> </a:t>
            </a:r>
            <a:r>
              <a:rPr altLang="en-GB" sz="3200" lang="en-US"/>
              <a:t>t</a:t>
            </a:r>
            <a:r>
              <a:rPr altLang="en-GB" sz="3200" lang="en-US"/>
              <a:t>a</a:t>
            </a:r>
            <a:r>
              <a:rPr altLang="en-GB" sz="3200" lang="en-US"/>
              <a:t>p</a:t>
            </a:r>
            <a:r>
              <a:rPr altLang="en-GB" sz="3200" lang="en-US"/>
              <a:t>a</a:t>
            </a:r>
            <a:r>
              <a:rPr altLang="en-GB" sz="3200" lang="en-US"/>
              <a:t>w</a:t>
            </a:r>
            <a:r>
              <a:rPr altLang="en-GB" sz="3200" lang="en-US"/>
              <a:t>u</a:t>
            </a:r>
            <a:r>
              <a:rPr altLang="en-GB" sz="3200" lang="en-US"/>
              <a:t>t</a:t>
            </a:r>
            <a:r>
              <a:rPr altLang="en-GB" sz="3200" lang="en-US"/>
              <a:t>l</a:t>
            </a:r>
            <a:r>
              <a:rPr altLang="en-GB" sz="3200" lang="en-US"/>
              <a:t>a</a:t>
            </a:r>
            <a:r>
              <a:rPr altLang="en-GB" sz="3200" lang="en-US"/>
              <a:t>n</a:t>
            </a:r>
            <a:r>
              <a:rPr altLang="en-GB" sz="3200" lang="en-GB"/>
              <a:t>ý</a:t>
            </a:r>
            <a:r>
              <a:rPr altLang="en-GB" sz="3200" lang="en-US"/>
              <a:t>a</a:t>
            </a:r>
            <a:r>
              <a:rPr altLang="en-GB" sz="3200" lang="en-US"/>
              <a:t>r</a:t>
            </a:r>
            <a:r>
              <a:rPr altLang="en-GB" sz="3200" lang="en-US"/>
              <a:t>l</a:t>
            </a:r>
            <a:r>
              <a:rPr altLang="en-GB" sz="3200" lang="en-US"/>
              <a:t>a</a:t>
            </a:r>
            <a:r>
              <a:rPr altLang="en-GB" sz="3200" lang="en-US"/>
              <a:t>r</a:t>
            </a:r>
            <a:r>
              <a:rPr altLang="en-GB" sz="3200" lang="en-US"/>
              <a:t>.</a:t>
            </a:r>
            <a:r>
              <a:rPr altLang="en-GB" sz="3200" lang="en-US"/>
              <a:t> </a:t>
            </a:r>
            <a:r>
              <a:rPr altLang="en-GB" sz="3200" lang="en-US"/>
              <a:t> </a:t>
            </a:r>
            <a:r>
              <a:rPr altLang="en-GB" sz="3200" lang="en-US"/>
              <a:t> </a:t>
            </a:r>
            <a:endParaRPr sz="3200" lang="ru-RU"/>
          </a:p>
        </p:txBody>
      </p:sp>
      <p:pic>
        <p:nvPicPr>
          <p:cNvPr id="2097154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89165" y="4377426"/>
            <a:ext cx="3714749" cy="2222103"/>
          </a:xfrm>
          <a:prstGeom prst="rect"/>
        </p:spPr>
      </p:pic>
      <p:pic>
        <p:nvPicPr>
          <p:cNvPr id="2097155" name=""/>
          <p:cNvPicPr>
            <a:picLocks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0">
            <a:off x="4572000" y="4229610"/>
            <a:ext cx="4143375" cy="2517732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extLst>
          <p:ext uri="http://mobile.wps.com/transition/2016/1">
            <p:transition val="wps_invert_l_1500"/>
          </p:ext>
        </p:extLst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00"/>
        </a:solidFill>
      </p:bgPr>
    </p:bg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"/>
          <p:cNvSpPr>
            <a:spLocks noGrp="1"/>
          </p:cNvSpPr>
          <p:nvPr>
            <p:ph type="subTitle" idx="1"/>
          </p:nvPr>
        </p:nvSpPr>
        <p:spPr>
          <a:xfrm>
            <a:off x="334535" y="171137"/>
            <a:ext cx="8474929" cy="3687382"/>
          </a:xfrm>
        </p:spPr>
        <p:txBody>
          <a:bodyPr/>
          <a:p>
            <a:r>
              <a:rPr altLang="en-GB" sz="3000" lang="en-US"/>
              <a:t>H</a:t>
            </a:r>
            <a:r>
              <a:rPr altLang="en-GB" sz="3000" lang="en-GB"/>
              <a:t>ä</a:t>
            </a:r>
            <a:r>
              <a:rPr altLang="en-GB" sz="3000" lang="en-US"/>
              <a:t>z</a:t>
            </a:r>
            <a:r>
              <a:rPr altLang="en-GB" sz="3000" lang="en-US"/>
              <a:t>i</a:t>
            </a:r>
            <a:r>
              <a:rPr altLang="en-GB" sz="3000" lang="en-US"/>
              <a:t>r</a:t>
            </a:r>
            <a:r>
              <a:rPr altLang="en-GB" sz="3000" lang="en-US"/>
              <a:t>k</a:t>
            </a:r>
            <a:r>
              <a:rPr altLang="en-GB" sz="3000" lang="en-US"/>
              <a:t>i</a:t>
            </a:r>
            <a:r>
              <a:rPr altLang="en-GB" sz="3000" lang="en-US"/>
              <a:t> </a:t>
            </a:r>
            <a:r>
              <a:rPr altLang="en-GB" sz="3000" lang="en-US"/>
              <a:t>w</a:t>
            </a:r>
            <a:r>
              <a:rPr altLang="en-GB" sz="3000" lang="en-US"/>
              <a:t>a</a:t>
            </a:r>
            <a:r>
              <a:rPr altLang="en-GB" sz="3000" lang="en-US"/>
              <a:t>g</a:t>
            </a:r>
            <a:r>
              <a:rPr altLang="en-GB" sz="3000" lang="en-US"/>
              <a:t>t</a:t>
            </a:r>
            <a:r>
              <a:rPr altLang="en-GB" sz="3000" lang="en-US"/>
              <a:t>d</a:t>
            </a:r>
            <a:r>
              <a:rPr altLang="en-GB" sz="3000" lang="en-US"/>
              <a:t>a</a:t>
            </a:r>
            <a:r>
              <a:rPr altLang="en-GB" sz="3000" lang="en-US"/>
              <a:t> </a:t>
            </a:r>
            <a:r>
              <a:rPr altLang="en-GB" sz="3000" lang="en-US"/>
              <a:t>a</a:t>
            </a:r>
            <a:r>
              <a:rPr altLang="en-GB" sz="3000" lang="en-US"/>
              <a:t>w</a:t>
            </a:r>
            <a:r>
              <a:rPr altLang="en-GB" sz="3000" lang="en-US"/>
              <a:t>i</a:t>
            </a:r>
            <a:r>
              <a:rPr altLang="en-GB" sz="3000" lang="en-US"/>
              <a:t>o</a:t>
            </a:r>
            <a:r>
              <a:rPr altLang="en-GB" sz="3000" lang="en-US"/>
              <a:t>k</a:t>
            </a:r>
            <a:r>
              <a:rPr altLang="en-GB" sz="3000" lang="en-US"/>
              <a:t>o</a:t>
            </a:r>
            <a:r>
              <a:rPr altLang="en-GB" sz="3000" lang="en-US"/>
              <a:t>m</a:t>
            </a:r>
            <a:r>
              <a:rPr altLang="en-GB" sz="3000" lang="en-US"/>
              <a:t>p</a:t>
            </a:r>
            <a:r>
              <a:rPr altLang="en-GB" sz="3000" lang="en-US"/>
              <a:t>a</a:t>
            </a:r>
            <a:r>
              <a:rPr altLang="en-GB" sz="3000" lang="en-US"/>
              <a:t>n</a:t>
            </a:r>
            <a:r>
              <a:rPr altLang="en-GB" sz="3000" lang="en-US"/>
              <a:t>i</a:t>
            </a:r>
            <a:r>
              <a:rPr altLang="en-GB" sz="3000" lang="en-GB"/>
              <a:t>ý</a:t>
            </a:r>
            <a:r>
              <a:rPr altLang="en-GB" sz="3000" lang="en-US"/>
              <a:t>a</a:t>
            </a:r>
            <a:r>
              <a:rPr altLang="en-GB" sz="3000" lang="en-US"/>
              <a:t>l</a:t>
            </a:r>
            <a:r>
              <a:rPr altLang="en-GB" sz="3000" lang="en-US"/>
              <a:t>a</a:t>
            </a:r>
            <a:r>
              <a:rPr altLang="en-GB" sz="3000" lang="en-US"/>
              <a:t>r</a:t>
            </a:r>
            <a:r>
              <a:rPr altLang="en-GB" sz="3000" lang="en-US"/>
              <a:t>y</a:t>
            </a:r>
            <a:r>
              <a:rPr altLang="en-GB" sz="3000" lang="en-US"/>
              <a:t>n</a:t>
            </a:r>
            <a:r>
              <a:rPr altLang="en-GB" sz="3000" lang="en-US"/>
              <a:t>y</a:t>
            </a:r>
            <a:r>
              <a:rPr altLang="en-GB" sz="3000" lang="en-GB"/>
              <a:t>ñ</a:t>
            </a:r>
            <a:r>
              <a:rPr altLang="en-GB" sz="3000" lang="en-US"/>
              <a:t> </a:t>
            </a:r>
            <a:r>
              <a:rPr altLang="en-GB" sz="3000" lang="en-US"/>
              <a:t>i</a:t>
            </a:r>
            <a:r>
              <a:rPr altLang="en-GB" sz="3000" lang="en-GB"/>
              <a:t>ç</a:t>
            </a:r>
            <a:r>
              <a:rPr altLang="en-GB" sz="3000" lang="en-US"/>
              <a:t>i</a:t>
            </a:r>
            <a:r>
              <a:rPr altLang="en-GB" sz="3000" lang="en-US"/>
              <a:t>n</a:t>
            </a:r>
            <a:r>
              <a:rPr altLang="en-GB" sz="3000" lang="en-US"/>
              <a:t>d</a:t>
            </a:r>
            <a:r>
              <a:rPr altLang="en-GB" sz="3000" lang="en-US"/>
              <a:t>e</a:t>
            </a:r>
            <a:r>
              <a:rPr altLang="en-GB" sz="3000" lang="en-US"/>
              <a:t> </a:t>
            </a:r>
            <a:r>
              <a:rPr altLang="en-GB" sz="3000" lang="en-US"/>
              <a:t>G</a:t>
            </a:r>
            <a:r>
              <a:rPr altLang="en-GB" sz="3000" lang="en-US"/>
              <a:t>o</a:t>
            </a:r>
            <a:r>
              <a:rPr altLang="en-GB" sz="3000" lang="en-US"/>
              <a:t>k</a:t>
            </a:r>
            <a:r>
              <a:rPr altLang="en-GB" sz="3000" lang="en-US"/>
              <a:t> </a:t>
            </a:r>
            <a:r>
              <a:rPr altLang="en-GB" sz="3000" lang="en-US"/>
              <a:t>A</a:t>
            </a:r>
            <a:r>
              <a:rPr altLang="en-GB" sz="3000" lang="en-US"/>
              <a:t>s</a:t>
            </a:r>
            <a:r>
              <a:rPr altLang="en-GB" sz="3000" lang="en-US"/>
              <a:t>m</a:t>
            </a:r>
            <a:r>
              <a:rPr altLang="en-GB" sz="3000" lang="en-US"/>
              <a:t>a</a:t>
            </a:r>
            <a:r>
              <a:rPr altLang="en-GB" sz="3000" lang="en-US"/>
              <a:t>n</a:t>
            </a:r>
            <a:r>
              <a:rPr altLang="en-GB" sz="3000" lang="en-US"/>
              <a:t>a</a:t>
            </a:r>
            <a:r>
              <a:rPr altLang="en-GB" sz="3000" lang="en-US"/>
              <a:t> </a:t>
            </a:r>
            <a:r>
              <a:rPr altLang="en-GB" sz="3000" lang="en-US"/>
              <a:t>L</a:t>
            </a:r>
            <a:r>
              <a:rPr altLang="en-GB" sz="3000" lang="en-US"/>
              <a:t>i</a:t>
            </a:r>
            <a:r>
              <a:rPr altLang="en-GB" sz="3000" lang="en-US"/>
              <a:t>d</a:t>
            </a:r>
            <a:r>
              <a:rPr altLang="en-GB" sz="3000" lang="en-US"/>
              <a:t>e</a:t>
            </a:r>
            <a:r>
              <a:rPr altLang="en-GB" sz="3000" lang="en-US"/>
              <a:t>r</a:t>
            </a:r>
            <a:r>
              <a:rPr altLang="en-GB" sz="3000" lang="en-US"/>
              <a:t>l</a:t>
            </a:r>
            <a:r>
              <a:rPr altLang="en-GB" sz="3000" lang="en-US"/>
              <a:t>i</a:t>
            </a:r>
            <a:r>
              <a:rPr altLang="en-GB" sz="3000" lang="en-US"/>
              <a:t>k</a:t>
            </a:r>
            <a:r>
              <a:rPr altLang="en-GB" sz="3000" lang="en-US"/>
              <a:t> </a:t>
            </a:r>
            <a:r>
              <a:rPr altLang="en-GB" sz="3000" lang="en-US"/>
              <a:t>e</a:t>
            </a:r>
            <a:r>
              <a:rPr altLang="en-GB" sz="3000" lang="en-US"/>
              <a:t>t</a:t>
            </a:r>
            <a:r>
              <a:rPr altLang="en-GB" sz="3000" lang="en-US"/>
              <a:t>m</a:t>
            </a:r>
            <a:r>
              <a:rPr altLang="en-GB" sz="3000" lang="en-US"/>
              <a:t>e</a:t>
            </a:r>
            <a:r>
              <a:rPr altLang="en-GB" sz="3000" lang="en-US"/>
              <a:t>k</a:t>
            </a:r>
            <a:r>
              <a:rPr altLang="en-GB" sz="3000" lang="en-US"/>
              <a:t> </a:t>
            </a:r>
            <a:r>
              <a:rPr altLang="en-GB" sz="3000" lang="en-GB"/>
              <a:t>ü</a:t>
            </a:r>
            <a:r>
              <a:rPr altLang="en-GB" sz="3000" lang="en-GB"/>
              <a:t>ç</a:t>
            </a:r>
            <a:r>
              <a:rPr altLang="en-GB" sz="3000" lang="en-US"/>
              <a:t>i</a:t>
            </a:r>
            <a:r>
              <a:rPr altLang="en-GB" sz="3000" lang="en-US"/>
              <a:t>n</a:t>
            </a:r>
            <a:r>
              <a:rPr altLang="en-GB" sz="3000" lang="en-US"/>
              <a:t> </a:t>
            </a:r>
            <a:r>
              <a:rPr altLang="en-GB" sz="3000" lang="en-US"/>
              <a:t>b</a:t>
            </a:r>
            <a:r>
              <a:rPr altLang="en-GB" sz="3000" lang="en-GB"/>
              <a:t>ä</a:t>
            </a:r>
            <a:r>
              <a:rPr altLang="en-GB" sz="3000" lang="en-US"/>
              <a:t>s</a:t>
            </a:r>
            <a:r>
              <a:rPr altLang="en-GB" sz="3000" lang="en-US"/>
              <a:t>d</a:t>
            </a:r>
            <a:r>
              <a:rPr altLang="en-GB" sz="3000" lang="en-US"/>
              <a:t>e</a:t>
            </a:r>
            <a:r>
              <a:rPr altLang="en-GB" sz="3000" lang="en-GB"/>
              <a:t>ş</a:t>
            </a:r>
            <a:r>
              <a:rPr altLang="en-GB" sz="3000" lang="en-US"/>
              <a:t>l</a:t>
            </a:r>
            <a:r>
              <a:rPr altLang="en-GB" sz="3000" lang="en-US"/>
              <a:t>i</a:t>
            </a:r>
            <a:r>
              <a:rPr altLang="en-GB" sz="3000" lang="en-US"/>
              <a:t>k</a:t>
            </a:r>
            <a:r>
              <a:rPr altLang="en-GB" sz="3000" lang="en-US"/>
              <a:t> </a:t>
            </a:r>
            <a:r>
              <a:rPr altLang="en-GB" sz="3000" lang="en-US"/>
              <a:t>g</a:t>
            </a:r>
            <a:r>
              <a:rPr altLang="en-GB" sz="3000" lang="en-US"/>
              <a:t>i</a:t>
            </a:r>
            <a:r>
              <a:rPr altLang="en-GB" sz="3000" lang="en-US"/>
              <a:t>d</a:t>
            </a:r>
            <a:r>
              <a:rPr altLang="en-GB" sz="3000" lang="en-GB"/>
              <a:t>ý</a:t>
            </a:r>
            <a:r>
              <a:rPr altLang="en-GB" sz="3000" lang="en-US"/>
              <a:t>a</a:t>
            </a:r>
            <a:r>
              <a:rPr altLang="en-GB" sz="3000" lang="en-US"/>
              <a:t>r</a:t>
            </a:r>
            <a:r>
              <a:rPr altLang="en-GB" sz="3000" lang="en-US"/>
              <a:t>.</a:t>
            </a:r>
            <a:r>
              <a:rPr altLang="en-GB" sz="3000" lang="en-US"/>
              <a:t> </a:t>
            </a:r>
            <a:r>
              <a:rPr altLang="en-GB" sz="3000" lang="en-GB"/>
              <a:t>Ş</a:t>
            </a:r>
            <a:r>
              <a:rPr altLang="en-GB" sz="3000" lang="en-US"/>
              <a:t>u</a:t>
            </a:r>
            <a:r>
              <a:rPr altLang="en-GB" sz="3000" lang="en-US"/>
              <a:t> </a:t>
            </a:r>
            <a:r>
              <a:rPr altLang="en-GB" sz="3000" lang="en-GB"/>
              <a:t>ý</a:t>
            </a:r>
            <a:r>
              <a:rPr altLang="en-GB" sz="3000" lang="en-US"/>
              <a:t>y</a:t>
            </a:r>
            <a:r>
              <a:rPr altLang="en-GB" sz="3000" lang="en-US"/>
              <a:t>l</a:t>
            </a:r>
            <a:r>
              <a:rPr altLang="en-GB" sz="3000" lang="en-US"/>
              <a:t>y</a:t>
            </a:r>
            <a:r>
              <a:rPr altLang="en-GB" sz="3000" lang="en-GB"/>
              <a:t>ñ</a:t>
            </a:r>
            <a:r>
              <a:rPr altLang="en-GB" sz="3000" lang="en-US"/>
              <a:t> </a:t>
            </a:r>
            <a:r>
              <a:rPr altLang="en-GB" sz="3000" lang="en-US"/>
              <a:t>m</a:t>
            </a:r>
            <a:r>
              <a:rPr altLang="en-GB" sz="3000" lang="en-US"/>
              <a:t>a</a:t>
            </a:r>
            <a:r>
              <a:rPr altLang="en-GB" sz="3000" lang="en-US"/>
              <a:t>g</a:t>
            </a:r>
            <a:r>
              <a:rPr altLang="en-GB" sz="3000" lang="en-US"/>
              <a:t>l</a:t>
            </a:r>
            <a:r>
              <a:rPr altLang="en-GB" sz="3000" lang="en-US"/>
              <a:t>u</a:t>
            </a:r>
            <a:r>
              <a:rPr altLang="en-GB" sz="3000" lang="en-US"/>
              <a:t>m</a:t>
            </a:r>
            <a:r>
              <a:rPr altLang="en-GB" sz="3000" lang="en-US"/>
              <a:t>a</a:t>
            </a:r>
            <a:r>
              <a:rPr altLang="en-GB" sz="3000" lang="en-US"/>
              <a:t>t</a:t>
            </a:r>
            <a:r>
              <a:rPr altLang="en-GB" sz="3000" lang="en-US"/>
              <a:t>l</a:t>
            </a:r>
            <a:r>
              <a:rPr altLang="en-GB" sz="3000" lang="en-US"/>
              <a:t>a</a:t>
            </a:r>
            <a:r>
              <a:rPr altLang="en-GB" sz="3000" lang="en-US"/>
              <a:t>r</a:t>
            </a:r>
            <a:r>
              <a:rPr altLang="en-GB" sz="3000" lang="en-US"/>
              <a:t>y</a:t>
            </a:r>
            <a:r>
              <a:rPr altLang="en-GB" sz="3000" lang="en-US"/>
              <a:t>n</a:t>
            </a:r>
            <a:r>
              <a:rPr altLang="en-GB" sz="3000" lang="en-US"/>
              <a:t>a</a:t>
            </a:r>
            <a:r>
              <a:rPr altLang="en-GB" sz="3000" lang="en-US"/>
              <a:t> </a:t>
            </a:r>
            <a:r>
              <a:rPr altLang="en-GB" sz="3000" lang="en-US"/>
              <a:t>g</a:t>
            </a:r>
            <a:r>
              <a:rPr altLang="en-GB" sz="3000" lang="en-GB"/>
              <a:t>ö</a:t>
            </a:r>
            <a:r>
              <a:rPr altLang="en-GB" sz="3000" lang="en-US"/>
              <a:t>r</a:t>
            </a:r>
            <a:r>
              <a:rPr altLang="en-GB" sz="3000" lang="en-US"/>
              <a:t>a</a:t>
            </a:r>
            <a:r>
              <a:rPr altLang="en-GB" sz="3000" lang="en-US"/>
              <a:t> </a:t>
            </a:r>
            <a:r>
              <a:rPr altLang="en-GB" sz="3000" lang="en-US"/>
              <a:t>e</a:t>
            </a:r>
            <a:r>
              <a:rPr altLang="en-GB" sz="3000" lang="en-US"/>
              <a:t>s</a:t>
            </a:r>
            <a:r>
              <a:rPr altLang="en-GB" sz="3000" lang="en-US"/>
              <a:t>a</a:t>
            </a:r>
            <a:r>
              <a:rPr altLang="en-GB" sz="3000" lang="en-US"/>
              <a:t>s</a:t>
            </a:r>
            <a:r>
              <a:rPr altLang="en-GB" sz="3000" lang="en-US"/>
              <a:t>y</a:t>
            </a:r>
            <a:r>
              <a:rPr altLang="en-GB" sz="3000" lang="en-US"/>
              <a:t> </a:t>
            </a:r>
            <a:r>
              <a:rPr altLang="en-GB" sz="3000" lang="en-US"/>
              <a:t>B</a:t>
            </a:r>
            <a:r>
              <a:rPr altLang="en-GB" sz="3000" lang="en-US"/>
              <a:t>o</a:t>
            </a:r>
            <a:r>
              <a:rPr altLang="en-GB" sz="3000" lang="en-US"/>
              <a:t>e</a:t>
            </a:r>
            <a:r>
              <a:rPr altLang="en-GB" sz="3000" lang="en-US"/>
              <a:t>i</a:t>
            </a:r>
            <a:r>
              <a:rPr altLang="en-GB" sz="3000" lang="en-US"/>
              <a:t>n</a:t>
            </a:r>
            <a:r>
              <a:rPr altLang="en-GB" sz="3000" lang="en-US"/>
              <a:t>g</a:t>
            </a:r>
            <a:r>
              <a:rPr altLang="en-GB" sz="3000" lang="en-US"/>
              <a:t>,</a:t>
            </a:r>
            <a:r>
              <a:rPr altLang="en-GB" sz="3000" lang="en-US"/>
              <a:t> </a:t>
            </a:r>
            <a:r>
              <a:rPr altLang="en-GB" sz="3000" lang="en-US"/>
              <a:t>A</a:t>
            </a:r>
            <a:r>
              <a:rPr altLang="en-GB" sz="3000" lang="en-US"/>
              <a:t>irbus</a:t>
            </a:r>
            <a:r>
              <a:rPr altLang="en-GB" sz="3000" lang="en-US"/>
              <a:t> </a:t>
            </a:r>
            <a:r>
              <a:rPr altLang="en-GB" sz="3000" lang="en-US"/>
              <a:t>w</a:t>
            </a:r>
            <a:r>
              <a:rPr altLang="en-GB" sz="3000" lang="en-US"/>
              <a:t>e</a:t>
            </a:r>
            <a:r>
              <a:rPr altLang="en-GB" sz="3000" lang="en-US"/>
              <a:t> </a:t>
            </a:r>
            <a:r>
              <a:rPr altLang="en-GB" sz="3000" lang="en-US"/>
              <a:t>E</a:t>
            </a:r>
            <a:r>
              <a:rPr altLang="en-GB" sz="3000" lang="en-US"/>
              <a:t>m</a:t>
            </a:r>
            <a:r>
              <a:rPr altLang="en-GB" sz="3000" lang="en-US"/>
              <a:t>b</a:t>
            </a:r>
            <a:r>
              <a:rPr altLang="en-GB" sz="3000" lang="en-US"/>
              <a:t>r</a:t>
            </a:r>
            <a:r>
              <a:rPr altLang="en-GB" sz="3000" lang="en-US"/>
              <a:t>a</a:t>
            </a:r>
            <a:r>
              <a:rPr altLang="en-GB" sz="3000" lang="en-US"/>
              <a:t>e</a:t>
            </a:r>
            <a:r>
              <a:rPr altLang="en-GB" sz="3000" lang="en-US"/>
              <a:t>r</a:t>
            </a:r>
            <a:r>
              <a:rPr altLang="en-GB" sz="3000" lang="en-US"/>
              <a:t> </a:t>
            </a:r>
            <a:r>
              <a:rPr altLang="en-GB" sz="3000" lang="en-US"/>
              <a:t>k</a:t>
            </a:r>
            <a:r>
              <a:rPr altLang="en-GB" sz="3000" lang="en-US"/>
              <a:t>o</a:t>
            </a:r>
            <a:r>
              <a:rPr altLang="en-GB" sz="3000" lang="en-US"/>
              <a:t>m</a:t>
            </a:r>
            <a:r>
              <a:rPr altLang="en-GB" sz="3000" lang="en-US"/>
              <a:t>p</a:t>
            </a:r>
            <a:r>
              <a:rPr altLang="en-GB" sz="3000" lang="en-US"/>
              <a:t>a</a:t>
            </a:r>
            <a:r>
              <a:rPr altLang="en-GB" sz="3000" lang="en-US"/>
              <a:t>n</a:t>
            </a:r>
            <a:r>
              <a:rPr altLang="en-GB" sz="3000" lang="en-US"/>
              <a:t>i</a:t>
            </a:r>
            <a:r>
              <a:rPr altLang="en-GB" sz="3000" lang="en-GB"/>
              <a:t>ý</a:t>
            </a:r>
            <a:r>
              <a:rPr altLang="en-GB" sz="3000" lang="en-US"/>
              <a:t>a</a:t>
            </a:r>
            <a:r>
              <a:rPr altLang="en-GB" sz="3000" lang="en-US"/>
              <a:t>l</a:t>
            </a:r>
            <a:r>
              <a:rPr altLang="en-GB" sz="3000" lang="en-US"/>
              <a:t>a</a:t>
            </a:r>
            <a:r>
              <a:rPr altLang="en-GB" sz="3000" lang="en-US"/>
              <a:t>r</a:t>
            </a:r>
            <a:r>
              <a:rPr altLang="en-GB" sz="3000" lang="en-US"/>
              <a:t>y</a:t>
            </a:r>
            <a:r>
              <a:rPr altLang="en-GB" sz="3000" lang="en-US"/>
              <a:t> </a:t>
            </a:r>
            <a:r>
              <a:rPr altLang="en-GB" sz="3000" lang="en-US"/>
              <a:t>o</a:t>
            </a:r>
            <a:r>
              <a:rPr altLang="en-GB" sz="3000" lang="en-US"/>
              <a:t>n</a:t>
            </a:r>
            <a:r>
              <a:rPr altLang="en-GB" sz="3000" lang="en-US"/>
              <a:t>d</a:t>
            </a:r>
            <a:r>
              <a:rPr altLang="en-GB" sz="3000" lang="en-US"/>
              <a:t>e</a:t>
            </a:r>
            <a:r>
              <a:rPr altLang="en-GB" sz="3000" lang="en-US"/>
              <a:t> </a:t>
            </a:r>
            <a:r>
              <a:rPr altLang="en-GB" sz="3000" lang="en-US"/>
              <a:t>d</a:t>
            </a:r>
            <a:r>
              <a:rPr altLang="en-GB" sz="3000" lang="en-US"/>
              <a:t>u</a:t>
            </a:r>
            <a:r>
              <a:rPr altLang="en-GB" sz="3000" lang="en-US"/>
              <a:t>r</a:t>
            </a:r>
            <a:r>
              <a:rPr altLang="en-GB" sz="3000" lang="en-GB"/>
              <a:t>ý</a:t>
            </a:r>
            <a:r>
              <a:rPr altLang="en-GB" sz="3000" lang="en-US"/>
              <a:t>a</a:t>
            </a:r>
            <a:r>
              <a:rPr altLang="en-GB" sz="3000" lang="en-US"/>
              <a:t>r</a:t>
            </a:r>
            <a:r>
              <a:rPr altLang="en-GB" sz="3000" lang="en-US"/>
              <a:t>.</a:t>
            </a:r>
            <a:r>
              <a:rPr altLang="en-GB" sz="3000" lang="en-US"/>
              <a:t> </a:t>
            </a:r>
            <a:r>
              <a:rPr altLang="en-GB" sz="3000" lang="en-US"/>
              <a:t>B</a:t>
            </a:r>
            <a:r>
              <a:rPr altLang="en-GB" sz="3000" lang="en-US"/>
              <a:t>u</a:t>
            </a:r>
            <a:r>
              <a:rPr altLang="en-GB" sz="3000" lang="en-US"/>
              <a:t>l</a:t>
            </a:r>
            <a:r>
              <a:rPr altLang="en-GB" sz="3000" lang="en-US"/>
              <a:t>a</a:t>
            </a:r>
            <a:r>
              <a:rPr altLang="en-GB" sz="3000" lang="en-US"/>
              <a:t>r</a:t>
            </a:r>
            <a:r>
              <a:rPr altLang="en-GB" sz="3000" lang="en-US"/>
              <a:t>d</a:t>
            </a:r>
            <a:r>
              <a:rPr altLang="en-GB" sz="3000" lang="en-US"/>
              <a:t>a</a:t>
            </a:r>
            <a:r>
              <a:rPr altLang="en-GB" sz="3000" lang="en-US"/>
              <a:t>n</a:t>
            </a:r>
            <a:r>
              <a:rPr altLang="en-GB" sz="3000" lang="en-US"/>
              <a:t> </a:t>
            </a:r>
            <a:r>
              <a:rPr altLang="en-GB" sz="3000" lang="en-US"/>
              <a:t>b</a:t>
            </a:r>
            <a:r>
              <a:rPr altLang="en-GB" sz="3000" lang="en-US"/>
              <a:t>a</a:t>
            </a:r>
            <a:r>
              <a:rPr altLang="en-GB" sz="3000" lang="en-GB"/>
              <a:t>ş</a:t>
            </a:r>
            <a:r>
              <a:rPr altLang="en-GB" sz="3000" lang="en-US"/>
              <a:t>g</a:t>
            </a:r>
            <a:r>
              <a:rPr altLang="en-GB" sz="3000" lang="en-US"/>
              <a:t>a</a:t>
            </a:r>
            <a:r>
              <a:rPr altLang="en-GB" sz="3000" lang="en-US"/>
              <a:t>d</a:t>
            </a:r>
            <a:r>
              <a:rPr altLang="en-GB" sz="3000" lang="en-US"/>
              <a:t>a</a:t>
            </a:r>
            <a:r>
              <a:rPr altLang="en-GB" sz="3000" lang="en-US"/>
              <a:t> </a:t>
            </a:r>
            <a:r>
              <a:rPr altLang="en-GB" sz="3000" lang="en-US"/>
              <a:t>r</a:t>
            </a:r>
            <a:r>
              <a:rPr altLang="en-GB" sz="3000" lang="en-US"/>
              <a:t>u</a:t>
            </a:r>
            <a:r>
              <a:rPr altLang="en-GB" sz="3000" lang="en-US"/>
              <a:t>s</a:t>
            </a:r>
            <a:r>
              <a:rPr altLang="en-GB" sz="3000" lang="en-US"/>
              <a:t> </a:t>
            </a:r>
            <a:r>
              <a:rPr altLang="en-GB" sz="3000" lang="en-US"/>
              <a:t>k</a:t>
            </a:r>
            <a:r>
              <a:rPr altLang="en-GB" sz="3000" lang="en-US"/>
              <a:t>o</a:t>
            </a:r>
            <a:r>
              <a:rPr altLang="en-GB" sz="3000" lang="en-US"/>
              <a:t>m</a:t>
            </a:r>
            <a:r>
              <a:rPr altLang="en-GB" sz="3000" lang="en-US"/>
              <a:t>p</a:t>
            </a:r>
            <a:r>
              <a:rPr altLang="en-GB" sz="3000" lang="en-US"/>
              <a:t>a</a:t>
            </a:r>
            <a:r>
              <a:rPr altLang="en-GB" sz="3000" lang="en-US"/>
              <a:t>n</a:t>
            </a:r>
            <a:r>
              <a:rPr altLang="en-GB" sz="3000" lang="en-US"/>
              <a:t>i</a:t>
            </a:r>
            <a:r>
              <a:rPr altLang="en-GB" sz="3000" lang="en-GB"/>
              <a:t>ý</a:t>
            </a:r>
            <a:r>
              <a:rPr altLang="en-GB" sz="3000" lang="en-US"/>
              <a:t>a</a:t>
            </a:r>
            <a:r>
              <a:rPr altLang="en-GB" sz="3000" lang="en-US"/>
              <a:t>s</a:t>
            </a:r>
            <a:r>
              <a:rPr altLang="en-GB" sz="3000" lang="en-US"/>
              <a:t>y</a:t>
            </a:r>
            <a:r>
              <a:rPr altLang="en-GB" sz="3000" lang="en-US"/>
              <a:t> </a:t>
            </a:r>
            <a:r>
              <a:rPr altLang="en-GB" sz="3000" lang="en-US"/>
              <a:t>b</a:t>
            </a:r>
            <a:r>
              <a:rPr altLang="en-GB" sz="3000" lang="en-US"/>
              <a:t>o</a:t>
            </a:r>
            <a:r>
              <a:rPr altLang="en-GB" sz="3000" lang="en-US"/>
              <a:t>l</a:t>
            </a:r>
            <a:r>
              <a:rPr altLang="en-GB" sz="3000" lang="en-US"/>
              <a:t>a</a:t>
            </a:r>
            <a:r>
              <a:rPr altLang="en-GB" sz="3000" lang="en-US"/>
              <a:t>n</a:t>
            </a:r>
            <a:r>
              <a:rPr altLang="en-GB" sz="3000" lang="en-US"/>
              <a:t> </a:t>
            </a:r>
            <a:r>
              <a:rPr altLang="en-GB" sz="3000" lang="en-US"/>
              <a:t>A</a:t>
            </a:r>
            <a:r>
              <a:rPr altLang="en-GB" sz="3000" lang="en-US"/>
              <a:t>n</a:t>
            </a:r>
            <a:r>
              <a:rPr altLang="en-GB" sz="3000" lang="en-US"/>
              <a:t>,</a:t>
            </a:r>
            <a:r>
              <a:rPr altLang="en-GB" sz="3000" lang="en-US"/>
              <a:t> </a:t>
            </a:r>
            <a:r>
              <a:rPr altLang="en-GB" sz="3000" lang="en-US"/>
              <a:t>A</a:t>
            </a:r>
            <a:r>
              <a:rPr altLang="en-GB" sz="3000" lang="en-US"/>
              <a:t>r</a:t>
            </a:r>
            <a:r>
              <a:rPr altLang="en-GB" sz="3000" lang="en-US"/>
              <a:t>a</a:t>
            </a:r>
            <a:r>
              <a:rPr altLang="en-GB" sz="3000" lang="en-US"/>
              <a:t>p</a:t>
            </a:r>
            <a:r>
              <a:rPr altLang="en-GB" sz="3000" lang="en-US"/>
              <a:t>l</a:t>
            </a:r>
            <a:r>
              <a:rPr altLang="en-GB" sz="3000" lang="en-US"/>
              <a:t>a</a:t>
            </a:r>
            <a:r>
              <a:rPr altLang="en-GB" sz="3000" lang="en-US"/>
              <a:t>r</a:t>
            </a:r>
            <a:r>
              <a:rPr altLang="en-GB" sz="3000" lang="en-US"/>
              <a:t>y</a:t>
            </a:r>
            <a:r>
              <a:rPr altLang="en-GB" sz="3000" lang="en-GB"/>
              <a:t>ñ</a:t>
            </a:r>
            <a:r>
              <a:rPr altLang="en-GB" sz="3000" lang="en-US"/>
              <a:t> </a:t>
            </a:r>
            <a:r>
              <a:rPr altLang="en-GB" sz="3000" lang="en-US"/>
              <a:t>E</a:t>
            </a:r>
            <a:r>
              <a:rPr altLang="en-GB" sz="3000" lang="en-US"/>
              <a:t>m</a:t>
            </a:r>
            <a:r>
              <a:rPr altLang="en-GB" sz="3000" lang="en-US"/>
              <a:t>i</a:t>
            </a:r>
            <a:r>
              <a:rPr altLang="en-GB" sz="3000" lang="en-US"/>
              <a:t>r</a:t>
            </a:r>
            <a:r>
              <a:rPr altLang="en-GB" sz="3000" lang="en-US"/>
              <a:t>a</a:t>
            </a:r>
            <a:r>
              <a:rPr altLang="en-GB" sz="3000" lang="en-US"/>
              <a:t>t</a:t>
            </a:r>
            <a:r>
              <a:rPr altLang="en-GB" sz="3000" lang="en-US"/>
              <a:t>e</a:t>
            </a:r>
            <a:r>
              <a:rPr altLang="en-GB" sz="3000" lang="en-US"/>
              <a:t>s</a:t>
            </a:r>
            <a:r>
              <a:rPr altLang="en-GB" sz="3000" lang="en-US"/>
              <a:t> </a:t>
            </a:r>
            <a:r>
              <a:rPr altLang="en-GB" sz="3000" lang="en-US"/>
              <a:t>A</a:t>
            </a:r>
            <a:r>
              <a:rPr altLang="en-GB" sz="3000" lang="en-US"/>
              <a:t>i</a:t>
            </a:r>
            <a:r>
              <a:rPr altLang="en-GB" sz="3000" lang="en-US"/>
              <a:t>r</a:t>
            </a:r>
            <a:r>
              <a:rPr altLang="en-GB" sz="3000" lang="en-US"/>
              <a:t>l</a:t>
            </a:r>
            <a:r>
              <a:rPr altLang="en-GB" sz="3000" lang="en-US"/>
              <a:t>i</a:t>
            </a:r>
            <a:r>
              <a:rPr altLang="en-GB" sz="3000" lang="en-US"/>
              <a:t>n</a:t>
            </a:r>
            <a:r>
              <a:rPr altLang="en-GB" sz="3000" lang="en-US"/>
              <a:t>es</a:t>
            </a:r>
            <a:r>
              <a:rPr altLang="en-GB" sz="3000" lang="en-US"/>
              <a:t> </a:t>
            </a:r>
            <a:r>
              <a:rPr altLang="en-GB" sz="3000" lang="en-US"/>
              <a:t>k</a:t>
            </a:r>
            <a:r>
              <a:rPr altLang="en-GB" sz="3000" lang="en-US"/>
              <a:t>o</a:t>
            </a:r>
            <a:r>
              <a:rPr altLang="en-GB" sz="3000" lang="en-US"/>
              <a:t>m</a:t>
            </a:r>
            <a:r>
              <a:rPr altLang="en-GB" sz="3000" lang="en-US"/>
              <a:t>p</a:t>
            </a:r>
            <a:r>
              <a:rPr altLang="en-GB" sz="3000" lang="en-US"/>
              <a:t>a</a:t>
            </a:r>
            <a:r>
              <a:rPr altLang="en-GB" sz="3000" lang="en-US"/>
              <a:t>n</a:t>
            </a:r>
            <a:r>
              <a:rPr altLang="en-GB" sz="3000" lang="en-US"/>
              <a:t>i</a:t>
            </a:r>
            <a:r>
              <a:rPr altLang="en-GB" sz="3000" lang="en-GB"/>
              <a:t>ý</a:t>
            </a:r>
            <a:r>
              <a:rPr altLang="en-GB" sz="3000" lang="en-US"/>
              <a:t>a</a:t>
            </a:r>
            <a:r>
              <a:rPr altLang="en-GB" sz="3000" lang="en-US"/>
              <a:t>s</a:t>
            </a:r>
            <a:r>
              <a:rPr altLang="en-GB" sz="3000" lang="en-US"/>
              <a:t>y</a:t>
            </a:r>
            <a:r>
              <a:rPr altLang="en-GB" sz="3000" lang="en-US"/>
              <a:t>,</a:t>
            </a:r>
            <a:r>
              <a:rPr altLang="en-GB" sz="3000" lang="en-US"/>
              <a:t> </a:t>
            </a:r>
            <a:r>
              <a:rPr altLang="en-GB" sz="3000" lang="en-US"/>
              <a:t>F</a:t>
            </a:r>
            <a:r>
              <a:rPr altLang="en-GB" sz="3000" lang="en-US"/>
              <a:t>r</a:t>
            </a:r>
            <a:r>
              <a:rPr altLang="en-GB" sz="3000" lang="en-US"/>
              <a:t>a</a:t>
            </a:r>
            <a:r>
              <a:rPr altLang="en-GB" sz="3000" lang="en-US"/>
              <a:t>n</a:t>
            </a:r>
            <a:r>
              <a:rPr altLang="en-GB" sz="3000" lang="en-US"/>
              <a:t>s</a:t>
            </a:r>
            <a:r>
              <a:rPr altLang="en-GB" sz="3000" lang="en-US"/>
              <a:t>i</a:t>
            </a:r>
            <a:r>
              <a:rPr altLang="en-GB" sz="3000" lang="en-GB"/>
              <a:t>ý</a:t>
            </a:r>
            <a:r>
              <a:rPr altLang="en-GB" sz="3000" lang="en-US"/>
              <a:t>a</a:t>
            </a:r>
            <a:r>
              <a:rPr altLang="en-GB" sz="3000" lang="en-US"/>
              <a:t>n</a:t>
            </a:r>
            <a:r>
              <a:rPr altLang="en-GB" sz="3000" lang="en-US"/>
              <a:t>y</a:t>
            </a:r>
            <a:r>
              <a:rPr altLang="en-GB" sz="3000" lang="en-GB"/>
              <a:t>ñ</a:t>
            </a:r>
            <a:r>
              <a:rPr altLang="en-GB" sz="3000" lang="en-US"/>
              <a:t> </a:t>
            </a:r>
            <a:r>
              <a:rPr altLang="en-GB" sz="3000" lang="en-US"/>
              <a:t>A</a:t>
            </a:r>
            <a:r>
              <a:rPr altLang="en-GB" sz="3000" lang="en-US"/>
              <a:t>i</a:t>
            </a:r>
            <a:r>
              <a:rPr altLang="en-GB" sz="3000" lang="en-US"/>
              <a:t>r</a:t>
            </a:r>
            <a:r>
              <a:rPr altLang="en-GB" sz="3000" lang="en-US"/>
              <a:t> </a:t>
            </a:r>
            <a:r>
              <a:rPr altLang="en-GB" sz="3000" lang="en-US"/>
              <a:t>F</a:t>
            </a:r>
            <a:r>
              <a:rPr altLang="en-GB" sz="3000" lang="en-US"/>
              <a:t>r</a:t>
            </a:r>
            <a:r>
              <a:rPr altLang="en-GB" sz="3000" lang="en-US"/>
              <a:t>a</a:t>
            </a:r>
            <a:r>
              <a:rPr altLang="en-GB" sz="3000" lang="en-US"/>
              <a:t>n</a:t>
            </a:r>
            <a:r>
              <a:rPr altLang="en-GB" sz="3000" lang="en-US"/>
              <a:t>c</a:t>
            </a:r>
            <a:r>
              <a:rPr altLang="en-GB" sz="3000" lang="en-US"/>
              <a:t>e</a:t>
            </a:r>
            <a:r>
              <a:rPr altLang="en-GB" sz="3000" lang="en-US"/>
              <a:t> </a:t>
            </a:r>
            <a:r>
              <a:rPr altLang="en-GB" sz="3000" lang="en-US"/>
              <a:t>w</a:t>
            </a:r>
            <a:r>
              <a:rPr altLang="en-GB" sz="3000" lang="en-US"/>
              <a:t>e</a:t>
            </a:r>
            <a:r>
              <a:rPr altLang="en-GB" sz="3000" lang="en-US"/>
              <a:t> </a:t>
            </a:r>
            <a:r>
              <a:rPr altLang="en-GB" sz="3000" lang="en-GB"/>
              <a:t>ş</a:t>
            </a:r>
            <a:r>
              <a:rPr altLang="en-GB" sz="3000" lang="en-US"/>
              <a:t>.</a:t>
            </a:r>
            <a:r>
              <a:rPr altLang="en-GB" sz="3000" lang="en-US"/>
              <a:t>m</a:t>
            </a:r>
            <a:r>
              <a:rPr altLang="en-GB" sz="3000" lang="en-US"/>
              <a:t>.</a:t>
            </a:r>
            <a:r>
              <a:rPr altLang="en-GB" sz="3000" lang="en-US"/>
              <a:t> </a:t>
            </a:r>
            <a:r>
              <a:rPr altLang="en-GB" sz="3000" lang="en-US"/>
              <a:t>k</a:t>
            </a:r>
            <a:r>
              <a:rPr altLang="en-GB" sz="3000" lang="en-US"/>
              <a:t>o</a:t>
            </a:r>
            <a:r>
              <a:rPr altLang="en-GB" sz="3000" lang="en-US"/>
              <a:t>m</a:t>
            </a:r>
            <a:r>
              <a:rPr altLang="en-GB" sz="3000" lang="en-US"/>
              <a:t>p</a:t>
            </a:r>
            <a:r>
              <a:rPr altLang="en-GB" sz="3000" lang="en-US"/>
              <a:t>a</a:t>
            </a:r>
            <a:r>
              <a:rPr altLang="en-GB" sz="3000" lang="en-US"/>
              <a:t>n</a:t>
            </a:r>
            <a:r>
              <a:rPr altLang="en-GB" sz="3000" lang="en-US"/>
              <a:t>i</a:t>
            </a:r>
            <a:r>
              <a:rPr altLang="en-GB" sz="3000" lang="en-GB"/>
              <a:t>ý</a:t>
            </a:r>
            <a:r>
              <a:rPr altLang="en-GB" sz="3000" lang="en-US"/>
              <a:t>a</a:t>
            </a:r>
            <a:r>
              <a:rPr altLang="en-GB" sz="3000" lang="en-US"/>
              <a:t>l</a:t>
            </a:r>
            <a:r>
              <a:rPr altLang="en-GB" sz="3000" lang="en-US"/>
              <a:t>a</a:t>
            </a:r>
            <a:r>
              <a:rPr altLang="en-GB" sz="3000" lang="en-US"/>
              <a:t>r</a:t>
            </a:r>
            <a:r>
              <a:rPr altLang="en-GB" sz="3000" lang="en-US"/>
              <a:t>y</a:t>
            </a:r>
            <a:r>
              <a:rPr altLang="en-GB" sz="3000" lang="en-US"/>
              <a:t> </a:t>
            </a:r>
            <a:r>
              <a:rPr altLang="en-GB" sz="3000" lang="en-US"/>
              <a:t>o</a:t>
            </a:r>
            <a:r>
              <a:rPr altLang="en-GB" sz="3000" lang="en-GB"/>
              <a:t>ñ</a:t>
            </a:r>
            <a:r>
              <a:rPr altLang="en-GB" sz="3000" lang="en-US"/>
              <a:t>d</a:t>
            </a:r>
            <a:r>
              <a:rPr altLang="en-GB" sz="3000" lang="en-GB"/>
              <a:t>ä</a:t>
            </a:r>
            <a:r>
              <a:rPr altLang="en-GB" sz="3000" lang="en-US"/>
              <a:t>k</a:t>
            </a:r>
            <a:r>
              <a:rPr altLang="en-GB" sz="3000" lang="en-US"/>
              <a:t>i</a:t>
            </a:r>
            <a:r>
              <a:rPr altLang="en-GB" sz="3000" lang="en-US"/>
              <a:t> </a:t>
            </a:r>
            <a:r>
              <a:rPr altLang="en-GB" sz="3000" lang="en-US"/>
              <a:t>o</a:t>
            </a:r>
            <a:r>
              <a:rPr altLang="en-GB" sz="3000" lang="en-US"/>
              <a:t>r</a:t>
            </a:r>
            <a:r>
              <a:rPr altLang="en-GB" sz="3000" lang="en-US"/>
              <a:t>u</a:t>
            </a:r>
            <a:r>
              <a:rPr altLang="en-GB" sz="3000" lang="en-US"/>
              <a:t>n</a:t>
            </a:r>
            <a:r>
              <a:rPr altLang="en-GB" sz="3000" lang="en-US"/>
              <a:t>l</a:t>
            </a:r>
            <a:r>
              <a:rPr altLang="en-GB" sz="3000" lang="en-US"/>
              <a:t>a</a:t>
            </a:r>
            <a:r>
              <a:rPr altLang="en-GB" sz="3000" lang="en-US"/>
              <a:t>r</a:t>
            </a:r>
            <a:r>
              <a:rPr altLang="en-GB" sz="3000" lang="en-US"/>
              <a:t>d</a:t>
            </a:r>
            <a:r>
              <a:rPr altLang="en-GB" sz="3000" lang="en-US"/>
              <a:t>a</a:t>
            </a:r>
            <a:r>
              <a:rPr altLang="en-GB" sz="3000" lang="en-US"/>
              <a:t> </a:t>
            </a:r>
            <a:r>
              <a:rPr altLang="en-GB" sz="3000" lang="en-US"/>
              <a:t>d</a:t>
            </a:r>
            <a:r>
              <a:rPr altLang="en-GB" sz="3000" lang="en-US"/>
              <a:t>u</a:t>
            </a:r>
            <a:r>
              <a:rPr altLang="en-GB" sz="3000" lang="en-US"/>
              <a:t>r</a:t>
            </a:r>
            <a:r>
              <a:rPr altLang="en-GB" sz="3000" lang="en-GB"/>
              <a:t>ý</a:t>
            </a:r>
            <a:r>
              <a:rPr altLang="en-GB" sz="3000" lang="en-US"/>
              <a:t>a</a:t>
            </a:r>
            <a:r>
              <a:rPr altLang="en-GB" sz="3000" lang="en-US"/>
              <a:t>r</a:t>
            </a:r>
            <a:r>
              <a:rPr altLang="en-GB" sz="3000" lang="en-US"/>
              <a:t>.</a:t>
            </a:r>
            <a:r>
              <a:rPr altLang="en-GB" sz="3000" lang="en-US"/>
              <a:t> </a:t>
            </a:r>
            <a:r>
              <a:rPr altLang="en-GB" sz="3000" lang="en-US"/>
              <a:t> </a:t>
            </a:r>
            <a:r>
              <a:rPr altLang="en-GB" sz="3000" lang="en-US"/>
              <a:t> </a:t>
            </a:r>
            <a:endParaRPr sz="3000" lang="ru-RU"/>
          </a:p>
        </p:txBody>
      </p:sp>
      <p:pic>
        <p:nvPicPr>
          <p:cNvPr id="2097156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740768" y="3649010"/>
            <a:ext cx="3012529" cy="2924271"/>
          </a:xfrm>
          <a:prstGeom prst="rect"/>
        </p:spPr>
      </p:pic>
      <p:pic>
        <p:nvPicPr>
          <p:cNvPr id="2097157" name=""/>
          <p:cNvPicPr>
            <a:picLocks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0">
            <a:off x="4458272" y="3649010"/>
            <a:ext cx="4351192" cy="2696898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500">
        <p:extLst>
          <p:ext uri="http://mobile.wps.com/transition/2016/1">
            <p:transition val="wps_teeter_l_1500"/>
          </p:ext>
        </p:extLst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B00"/>
        </a:solidFill>
      </p:bgPr>
    </p:bg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9" name=""/>
          <p:cNvSpPr>
            <a:spLocks noGrp="1"/>
          </p:cNvSpPr>
          <p:nvPr>
            <p:ph type="subTitle" idx="1"/>
          </p:nvPr>
        </p:nvSpPr>
        <p:spPr>
          <a:xfrm>
            <a:off x="714375" y="601631"/>
            <a:ext cx="8187407" cy="4656169"/>
          </a:xfrm>
        </p:spPr>
        <p:txBody>
          <a:bodyPr>
            <a:noAutofit/>
          </a:bodyPr>
          <a:p>
            <a:r>
              <a:rPr altLang="en-GB" sz="3000" lang="en-US"/>
              <a:t>Düný</a:t>
            </a:r>
            <a:r>
              <a:rPr altLang="en-GB" sz="3000" lang="en-GB"/>
              <a:t>ä</a:t>
            </a:r>
            <a:r>
              <a:rPr altLang="en-GB" sz="3000" lang="en-US"/>
              <a:t>d</a:t>
            </a:r>
            <a:r>
              <a:rPr altLang="en-GB" sz="3000" lang="en-US"/>
              <a:t>e</a:t>
            </a:r>
            <a:r>
              <a:rPr altLang="en-GB" sz="3000" lang="en-US"/>
              <a:t> </a:t>
            </a:r>
            <a:r>
              <a:rPr altLang="en-GB" sz="3000" lang="en-US"/>
              <a:t>m</a:t>
            </a:r>
            <a:r>
              <a:rPr altLang="en-GB" sz="3000" lang="en-US"/>
              <a:t>e</a:t>
            </a:r>
            <a:r>
              <a:rPr altLang="en-GB" sz="3000" lang="en-GB"/>
              <a:t>ş</a:t>
            </a:r>
            <a:r>
              <a:rPr altLang="en-GB" sz="3000" lang="en-US"/>
              <a:t>h</a:t>
            </a:r>
            <a:r>
              <a:rPr altLang="en-GB" sz="3000" lang="en-US"/>
              <a:t>u</a:t>
            </a:r>
            <a:r>
              <a:rPr altLang="en-GB" sz="3000" lang="en-US"/>
              <a:t>r</a:t>
            </a:r>
            <a:r>
              <a:rPr altLang="en-GB" sz="3000" lang="en-US"/>
              <a:t> </a:t>
            </a:r>
            <a:r>
              <a:rPr altLang="en-GB" sz="3000" lang="en-US"/>
              <a:t>b</a:t>
            </a:r>
            <a:r>
              <a:rPr altLang="en-GB" sz="3000" lang="en-US"/>
              <a:t>o</a:t>
            </a:r>
            <a:r>
              <a:rPr altLang="en-GB" sz="3000" lang="en-US"/>
              <a:t>l</a:t>
            </a:r>
            <a:r>
              <a:rPr altLang="en-GB" sz="3000" lang="en-US"/>
              <a:t>a</a:t>
            </a:r>
            <a:r>
              <a:rPr altLang="en-GB" sz="3000" lang="en-US"/>
              <a:t>n</a:t>
            </a:r>
            <a:r>
              <a:rPr altLang="en-GB" sz="3000" lang="en-US"/>
              <a:t> </a:t>
            </a:r>
            <a:r>
              <a:rPr altLang="en-GB" sz="3000" lang="en-US"/>
              <a:t>B</a:t>
            </a:r>
            <a:r>
              <a:rPr altLang="en-GB" sz="3000" lang="en-US"/>
              <a:t>o</a:t>
            </a:r>
            <a:r>
              <a:rPr altLang="en-GB" sz="3000" lang="en-US"/>
              <a:t>e</a:t>
            </a:r>
            <a:r>
              <a:rPr altLang="en-GB" sz="3000" lang="en-US"/>
              <a:t>i</a:t>
            </a:r>
            <a:r>
              <a:rPr altLang="en-GB" sz="3000" lang="en-US"/>
              <a:t>n</a:t>
            </a:r>
            <a:r>
              <a:rPr altLang="en-GB" sz="3000" lang="en-US"/>
              <a:t>g</a:t>
            </a:r>
            <a:r>
              <a:rPr altLang="en-GB" sz="3000" lang="en-US"/>
              <a:t> </a:t>
            </a:r>
            <a:r>
              <a:rPr altLang="en-GB" sz="3000" lang="en-US"/>
              <a:t>k</a:t>
            </a:r>
            <a:r>
              <a:rPr altLang="en-GB" sz="3000" lang="en-US"/>
              <a:t>o</a:t>
            </a:r>
            <a:r>
              <a:rPr altLang="en-GB" sz="3000" lang="en-US"/>
              <a:t>m</a:t>
            </a:r>
            <a:r>
              <a:rPr altLang="en-GB" sz="3000" lang="en-US"/>
              <a:t>p</a:t>
            </a:r>
            <a:r>
              <a:rPr altLang="en-GB" sz="3000" lang="en-US"/>
              <a:t>a</a:t>
            </a:r>
            <a:r>
              <a:rPr altLang="en-GB" sz="3000" lang="en-US"/>
              <a:t>n</a:t>
            </a:r>
            <a:r>
              <a:rPr altLang="en-GB" sz="3000" lang="en-US"/>
              <a:t>i</a:t>
            </a:r>
            <a:r>
              <a:rPr altLang="en-GB" sz="3000" lang="en-GB"/>
              <a:t>ý</a:t>
            </a:r>
            <a:r>
              <a:rPr altLang="en-GB" sz="3000" lang="en-US"/>
              <a:t>a</a:t>
            </a:r>
            <a:r>
              <a:rPr altLang="en-GB" sz="3000" lang="en-US"/>
              <a:t>s</a:t>
            </a:r>
            <a:r>
              <a:rPr altLang="en-GB" sz="3000" lang="en-US"/>
              <a:t>y</a:t>
            </a:r>
            <a:r>
              <a:rPr altLang="en-GB" sz="3000" lang="en-US"/>
              <a:t> </a:t>
            </a:r>
            <a:r>
              <a:rPr altLang="en-GB" sz="3000" lang="en-US"/>
              <a:t>a</a:t>
            </a:r>
            <a:r>
              <a:rPr altLang="en-GB" sz="3000" lang="en-US"/>
              <a:t>m</a:t>
            </a:r>
            <a:r>
              <a:rPr altLang="en-GB" sz="3000" lang="en-US"/>
              <a:t>e</a:t>
            </a:r>
            <a:r>
              <a:rPr altLang="en-GB" sz="3000" lang="en-US"/>
              <a:t>r</a:t>
            </a:r>
            <a:r>
              <a:rPr altLang="en-GB" sz="3000" lang="en-US"/>
              <a:t>i</a:t>
            </a:r>
            <a:r>
              <a:rPr altLang="en-GB" sz="3000" lang="en-US"/>
              <a:t>k</a:t>
            </a:r>
            <a:r>
              <a:rPr altLang="en-GB" sz="3000" lang="en-US"/>
              <a:t>a</a:t>
            </a:r>
            <a:r>
              <a:rPr altLang="en-GB" sz="3000" lang="en-US"/>
              <a:t>n</a:t>
            </a:r>
            <a:r>
              <a:rPr altLang="en-GB" sz="3000" lang="en-US"/>
              <a:t> </a:t>
            </a:r>
            <a:r>
              <a:rPr altLang="en-GB" sz="3000" lang="en-US"/>
              <a:t>k</a:t>
            </a:r>
            <a:r>
              <a:rPr altLang="en-GB" sz="3000" lang="en-US"/>
              <a:t>o</a:t>
            </a:r>
            <a:r>
              <a:rPr altLang="en-GB" sz="3000" lang="en-US"/>
              <a:t>m</a:t>
            </a:r>
            <a:r>
              <a:rPr altLang="en-GB" sz="3000" lang="en-US"/>
              <a:t>p</a:t>
            </a:r>
            <a:r>
              <a:rPr altLang="en-GB" sz="3000" lang="en-US"/>
              <a:t>a</a:t>
            </a:r>
            <a:r>
              <a:rPr altLang="en-GB" sz="3000" lang="en-US"/>
              <a:t>n</a:t>
            </a:r>
            <a:r>
              <a:rPr altLang="en-GB" sz="3000" lang="en-US"/>
              <a:t>i</a:t>
            </a:r>
            <a:r>
              <a:rPr altLang="en-GB" sz="3000" lang="en-GB"/>
              <a:t>ý</a:t>
            </a:r>
            <a:r>
              <a:rPr altLang="en-GB" sz="3000" lang="en-US"/>
              <a:t>a</a:t>
            </a:r>
            <a:r>
              <a:rPr altLang="en-GB" sz="3000" lang="en-US"/>
              <a:t>s</a:t>
            </a:r>
            <a:r>
              <a:rPr altLang="en-GB" sz="3000" lang="en-US"/>
              <a:t>y</a:t>
            </a:r>
            <a:r>
              <a:rPr altLang="en-GB" sz="3000" lang="en-US"/>
              <a:t> </a:t>
            </a:r>
            <a:r>
              <a:rPr altLang="en-GB" sz="3000" lang="en-US"/>
              <a:t>b</a:t>
            </a:r>
            <a:r>
              <a:rPr altLang="en-GB" sz="3000" lang="en-US"/>
              <a:t>o</a:t>
            </a:r>
            <a:r>
              <a:rPr altLang="en-GB" sz="3000" lang="en-US"/>
              <a:t>l</a:t>
            </a:r>
            <a:r>
              <a:rPr altLang="en-GB" sz="3000" lang="en-US"/>
              <a:t>u</a:t>
            </a:r>
            <a:r>
              <a:rPr altLang="en-GB" sz="3000" lang="en-US"/>
              <a:t>p</a:t>
            </a:r>
            <a:r>
              <a:rPr altLang="en-GB" sz="3000" lang="en-US"/>
              <a:t> </a:t>
            </a:r>
            <a:r>
              <a:rPr altLang="en-GB" sz="3000" lang="en-US"/>
              <a:t>h</a:t>
            </a:r>
            <a:r>
              <a:rPr altLang="en-GB" sz="3000" lang="en-GB"/>
              <a:t>ä</a:t>
            </a:r>
            <a:r>
              <a:rPr altLang="en-GB" sz="3000" lang="en-US"/>
              <a:t>z</a:t>
            </a:r>
            <a:r>
              <a:rPr altLang="en-GB" sz="3000" lang="en-US"/>
              <a:t>i</a:t>
            </a:r>
            <a:r>
              <a:rPr altLang="en-GB" sz="3000" lang="en-US"/>
              <a:t>r</a:t>
            </a:r>
            <a:r>
              <a:rPr altLang="en-GB" sz="3000" lang="en-US"/>
              <a:t>k</a:t>
            </a:r>
            <a:r>
              <a:rPr altLang="en-GB" sz="3000" lang="en-US"/>
              <a:t>i</a:t>
            </a:r>
            <a:r>
              <a:rPr altLang="en-GB" sz="3000" lang="en-US"/>
              <a:t> </a:t>
            </a:r>
            <a:r>
              <a:rPr altLang="en-GB" sz="3000" lang="en-US"/>
              <a:t>w</a:t>
            </a:r>
            <a:r>
              <a:rPr altLang="en-GB" sz="3000" lang="en-US"/>
              <a:t>a</a:t>
            </a:r>
            <a:r>
              <a:rPr altLang="en-GB" sz="3000" lang="en-US"/>
              <a:t>g</a:t>
            </a:r>
            <a:r>
              <a:rPr altLang="en-GB" sz="3000" lang="en-US"/>
              <a:t>t</a:t>
            </a:r>
            <a:r>
              <a:rPr altLang="en-GB" sz="3000" lang="en-US"/>
              <a:t> </a:t>
            </a:r>
            <a:r>
              <a:rPr altLang="en-GB" sz="3000" lang="en-US"/>
              <a:t>1</a:t>
            </a:r>
            <a:r>
              <a:rPr altLang="en-GB" sz="3000" lang="en-US"/>
              <a:t> </a:t>
            </a:r>
            <a:r>
              <a:rPr altLang="en-GB" sz="3000" lang="en-US"/>
              <a:t>o</a:t>
            </a:r>
            <a:r>
              <a:rPr altLang="en-GB" sz="3000" lang="en-US"/>
              <a:t>r</a:t>
            </a:r>
            <a:r>
              <a:rPr altLang="en-GB" sz="3000" lang="en-US"/>
              <a:t>n</a:t>
            </a:r>
            <a:r>
              <a:rPr altLang="en-GB" sz="3000" lang="en-US"/>
              <a:t>y</a:t>
            </a:r>
            <a:r>
              <a:rPr altLang="en-GB" sz="3000" lang="en-US"/>
              <a:t> </a:t>
            </a:r>
            <a:r>
              <a:rPr altLang="en-GB" sz="3000" lang="en-US"/>
              <a:t>e</a:t>
            </a:r>
            <a:r>
              <a:rPr altLang="en-GB" sz="3000" lang="en-GB"/>
              <a:t>ý</a:t>
            </a:r>
            <a:r>
              <a:rPr altLang="en-GB" sz="3000" lang="en-US"/>
              <a:t>e</a:t>
            </a:r>
            <a:r>
              <a:rPr altLang="en-GB" sz="3000" lang="en-US"/>
              <a:t>l</a:t>
            </a:r>
            <a:r>
              <a:rPr altLang="en-GB" sz="3000" lang="en-US"/>
              <a:t>e</a:t>
            </a:r>
            <a:r>
              <a:rPr altLang="en-GB" sz="3000" lang="en-GB"/>
              <a:t>ý</a:t>
            </a:r>
            <a:r>
              <a:rPr altLang="en-GB" sz="3000" lang="en-US"/>
              <a:t>a</a:t>
            </a:r>
            <a:r>
              <a:rPr altLang="en-GB" sz="3000" lang="en-US"/>
              <a:t>r</a:t>
            </a:r>
            <a:r>
              <a:rPr altLang="en-GB" sz="3000" lang="en-US"/>
              <a:t> </a:t>
            </a:r>
            <a:r>
              <a:rPr altLang="en-GB" sz="3000" lang="en-US"/>
              <a:t>i</a:t>
            </a:r>
            <a:r>
              <a:rPr altLang="en-GB" sz="3000" lang="en-US"/>
              <a:t>s</a:t>
            </a:r>
            <a:r>
              <a:rPr altLang="en-GB" sz="3000" lang="en-US"/>
              <a:t>l</a:t>
            </a:r>
            <a:r>
              <a:rPr altLang="en-GB" sz="3000" lang="en-US"/>
              <a:t>e</a:t>
            </a:r>
            <a:r>
              <a:rPr altLang="en-GB" sz="3000" lang="en-US"/>
              <a:t>g</a:t>
            </a:r>
            <a:r>
              <a:rPr altLang="en-GB" sz="3000" lang="en-US"/>
              <a:t> </a:t>
            </a:r>
            <a:r>
              <a:rPr altLang="en-GB" sz="3000" lang="en-US"/>
              <a:t>b</a:t>
            </a:r>
            <a:r>
              <a:rPr altLang="en-GB" sz="3000" lang="en-US"/>
              <a:t>i</a:t>
            </a:r>
            <a:r>
              <a:rPr altLang="en-GB" sz="3000" lang="en-US"/>
              <a:t>l</a:t>
            </a:r>
            <a:r>
              <a:rPr altLang="en-GB" sz="3000" lang="en-US"/>
              <a:t>d</a:t>
            </a:r>
            <a:r>
              <a:rPr altLang="en-GB" sz="3000" lang="en-US"/>
              <a:t>i</a:t>
            </a:r>
            <a:r>
              <a:rPr altLang="en-GB" sz="3000" lang="en-US"/>
              <a:t>r</a:t>
            </a:r>
            <a:r>
              <a:rPr altLang="en-GB" sz="3000" lang="en-US"/>
              <a:t>i</a:t>
            </a:r>
            <a:r>
              <a:rPr altLang="en-GB" sz="3000" lang="en-US"/>
              <a:t>l</a:t>
            </a:r>
            <a:r>
              <a:rPr altLang="en-GB" sz="3000" lang="en-GB"/>
              <a:t>ý</a:t>
            </a:r>
            <a:r>
              <a:rPr altLang="en-GB" sz="3000" lang="en-US"/>
              <a:t>a</a:t>
            </a:r>
            <a:r>
              <a:rPr altLang="en-GB" sz="3000" lang="en-US"/>
              <a:t>n</a:t>
            </a:r>
            <a:r>
              <a:rPr altLang="en-GB" sz="3000" lang="en-US"/>
              <a:t> </a:t>
            </a:r>
            <a:r>
              <a:rPr altLang="en-GB" sz="3000" lang="en-US"/>
              <a:t>u</a:t>
            </a:r>
            <a:r>
              <a:rPr altLang="en-GB" sz="3000" lang="en-GB"/>
              <a:t>ç</a:t>
            </a:r>
            <a:r>
              <a:rPr altLang="en-GB" sz="3000" lang="en-US"/>
              <a:t>a</a:t>
            </a:r>
            <a:r>
              <a:rPr altLang="en-GB" sz="3000" lang="en-US"/>
              <a:t>r</a:t>
            </a:r>
            <a:r>
              <a:rPr altLang="en-GB" sz="3000" lang="en-US"/>
              <a:t>l</a:t>
            </a:r>
            <a:r>
              <a:rPr altLang="en-GB" sz="3000" lang="en-US"/>
              <a:t>a</a:t>
            </a:r>
            <a:r>
              <a:rPr altLang="en-GB" sz="3000" lang="en-US"/>
              <a:t>r</a:t>
            </a:r>
            <a:r>
              <a:rPr altLang="en-GB" sz="3000" lang="en-US"/>
              <a:t>y</a:t>
            </a:r>
            <a:r>
              <a:rPr altLang="en-GB" sz="3000" lang="en-GB"/>
              <a:t>ñ</a:t>
            </a:r>
            <a:r>
              <a:rPr altLang="en-GB" sz="3000" lang="en-US"/>
              <a:t> </a:t>
            </a:r>
            <a:r>
              <a:rPr altLang="en-GB" sz="3000" lang="en-US"/>
              <a:t>a</a:t>
            </a:r>
            <a:r>
              <a:rPr altLang="en-GB" sz="3000" lang="en-US"/>
              <a:t>r</a:t>
            </a:r>
            <a:r>
              <a:rPr altLang="en-GB" sz="3000" lang="en-US"/>
              <a:t>a</a:t>
            </a:r>
            <a:r>
              <a:rPr altLang="en-GB" sz="3000" lang="en-US"/>
              <a:t>s</a:t>
            </a:r>
            <a:r>
              <a:rPr altLang="en-GB" sz="3000" lang="en-US"/>
              <a:t>y</a:t>
            </a:r>
            <a:r>
              <a:rPr altLang="en-GB" sz="3000" lang="en-US"/>
              <a:t>n</a:t>
            </a:r>
            <a:r>
              <a:rPr altLang="en-GB" sz="3000" lang="en-US"/>
              <a:t>d</a:t>
            </a:r>
            <a:r>
              <a:rPr altLang="en-GB" sz="3000" lang="en-US"/>
              <a:t>a</a:t>
            </a:r>
            <a:r>
              <a:rPr altLang="en-GB" sz="3000" lang="en-US"/>
              <a:t>.</a:t>
            </a:r>
            <a:r>
              <a:rPr altLang="en-GB" sz="3000" lang="en-US"/>
              <a:t> </a:t>
            </a:r>
            <a:r>
              <a:rPr altLang="en-GB" sz="3000" lang="en-US"/>
              <a:t>B</a:t>
            </a:r>
            <a:r>
              <a:rPr altLang="en-GB" sz="3000" lang="en-US"/>
              <a:t>u</a:t>
            </a:r>
            <a:r>
              <a:rPr altLang="en-GB" sz="3000" lang="en-US"/>
              <a:t> </a:t>
            </a:r>
            <a:r>
              <a:rPr altLang="en-GB" sz="3000" lang="en-US"/>
              <a:t>k</a:t>
            </a:r>
            <a:r>
              <a:rPr altLang="en-GB" sz="3000" lang="en-US"/>
              <a:t>o</a:t>
            </a:r>
            <a:r>
              <a:rPr altLang="en-GB" sz="3000" lang="en-US"/>
              <a:t>m</a:t>
            </a:r>
            <a:r>
              <a:rPr altLang="en-GB" sz="3000" lang="en-US"/>
              <a:t>p</a:t>
            </a:r>
            <a:r>
              <a:rPr altLang="en-GB" sz="3000" lang="en-US"/>
              <a:t>a</a:t>
            </a:r>
            <a:r>
              <a:rPr altLang="en-GB" sz="3000" lang="en-US"/>
              <a:t>n</a:t>
            </a:r>
            <a:r>
              <a:rPr altLang="en-GB" sz="3000" lang="en-US"/>
              <a:t>i</a:t>
            </a:r>
            <a:r>
              <a:rPr altLang="en-GB" sz="3000" lang="en-GB"/>
              <a:t>ý</a:t>
            </a:r>
            <a:r>
              <a:rPr altLang="en-GB" sz="3000" lang="en-US"/>
              <a:t>a</a:t>
            </a:r>
            <a:r>
              <a:rPr altLang="en-GB" sz="3000" lang="en-US"/>
              <a:t> </a:t>
            </a:r>
            <a:r>
              <a:rPr altLang="en-GB" sz="3000" lang="en-US"/>
              <a:t>1</a:t>
            </a:r>
            <a:r>
              <a:rPr altLang="en-GB" sz="3000" lang="en-US"/>
              <a:t>9</a:t>
            </a:r>
            <a:r>
              <a:rPr altLang="en-GB" sz="3000" lang="en-US"/>
              <a:t>1</a:t>
            </a:r>
            <a:r>
              <a:rPr altLang="en-GB" sz="3000" lang="en-US"/>
              <a:t>6</a:t>
            </a:r>
            <a:r>
              <a:rPr altLang="en-GB" sz="3000" lang="en-US"/>
              <a:t>-</a:t>
            </a:r>
            <a:r>
              <a:rPr altLang="en-GB" sz="3000" lang="en-US"/>
              <a:t> </a:t>
            </a:r>
            <a:r>
              <a:rPr altLang="en-GB" sz="3000" lang="en-US"/>
              <a:t>n</a:t>
            </a:r>
            <a:r>
              <a:rPr altLang="en-GB" sz="3000" lang="en-US"/>
              <a:t>j</a:t>
            </a:r>
            <a:r>
              <a:rPr altLang="en-GB" sz="3000" lang="en-US"/>
              <a:t>y</a:t>
            </a:r>
            <a:r>
              <a:rPr altLang="en-GB" sz="3000" lang="en-US"/>
              <a:t> </a:t>
            </a:r>
            <a:r>
              <a:rPr altLang="en-GB" sz="3000" lang="en-GB"/>
              <a:t>ý</a:t>
            </a:r>
            <a:r>
              <a:rPr altLang="en-GB" sz="3000" lang="en-US"/>
              <a:t>y</a:t>
            </a:r>
            <a:r>
              <a:rPr altLang="en-GB" sz="3000" lang="en-US"/>
              <a:t>l</a:t>
            </a:r>
            <a:r>
              <a:rPr altLang="en-GB" sz="3000" lang="en-US"/>
              <a:t>d</a:t>
            </a:r>
            <a:r>
              <a:rPr altLang="en-GB" sz="3000" lang="en-US"/>
              <a:t>a</a:t>
            </a:r>
            <a:r>
              <a:rPr altLang="en-GB" sz="3000" lang="en-US"/>
              <a:t> </a:t>
            </a:r>
            <a:r>
              <a:rPr altLang="en-GB" sz="3000" lang="en-US"/>
              <a:t>A</a:t>
            </a:r>
            <a:r>
              <a:rPr altLang="en-GB" sz="3000" lang="en-US"/>
              <a:t>B</a:t>
            </a:r>
            <a:r>
              <a:rPr altLang="en-GB" sz="3000" lang="en-GB"/>
              <a:t>Ş</a:t>
            </a:r>
            <a:r>
              <a:rPr altLang="en-GB" sz="3000" lang="en-US"/>
              <a:t>-</a:t>
            </a:r>
            <a:r>
              <a:rPr altLang="en-GB" sz="3000" lang="en-US"/>
              <a:t>n</a:t>
            </a:r>
            <a:r>
              <a:rPr altLang="en-GB" sz="3000" lang="en-US"/>
              <a:t>y</a:t>
            </a:r>
            <a:r>
              <a:rPr altLang="en-GB" sz="3000" lang="en-GB"/>
              <a:t>ñ</a:t>
            </a:r>
            <a:r>
              <a:rPr altLang="en-GB" sz="3000" lang="en-US"/>
              <a:t> </a:t>
            </a:r>
            <a:r>
              <a:rPr altLang="en-GB" sz="3000" lang="en-US"/>
              <a:t>W</a:t>
            </a:r>
            <a:r>
              <a:rPr altLang="en-GB" sz="3000" lang="en-US"/>
              <a:t>a</a:t>
            </a:r>
            <a:r>
              <a:rPr altLang="en-GB" sz="3000" lang="en-GB"/>
              <a:t>ş</a:t>
            </a:r>
            <a:r>
              <a:rPr altLang="en-GB" sz="3000" lang="en-US"/>
              <a:t>i</a:t>
            </a:r>
            <a:r>
              <a:rPr altLang="en-GB" sz="3000" lang="en-US"/>
              <a:t>n</a:t>
            </a:r>
            <a:r>
              <a:rPr altLang="en-GB" sz="3000" lang="en-US"/>
              <a:t>g</a:t>
            </a:r>
            <a:r>
              <a:rPr altLang="en-GB" sz="3000" lang="en-US"/>
              <a:t>t</a:t>
            </a:r>
            <a:r>
              <a:rPr altLang="en-GB" sz="3000" lang="en-US"/>
              <a:t>o</a:t>
            </a:r>
            <a:r>
              <a:rPr altLang="en-GB" sz="3000" lang="en-US"/>
              <a:t>n</a:t>
            </a:r>
            <a:r>
              <a:rPr altLang="en-GB" sz="3000" lang="en-US"/>
              <a:t> </a:t>
            </a:r>
            <a:r>
              <a:rPr altLang="en-GB" sz="3000" lang="en-GB"/>
              <a:t>ş</a:t>
            </a:r>
            <a:r>
              <a:rPr altLang="en-GB" sz="3000" lang="en-US"/>
              <a:t>t</a:t>
            </a:r>
            <a:r>
              <a:rPr altLang="en-GB" sz="3000" lang="en-US"/>
              <a:t>a</a:t>
            </a:r>
            <a:r>
              <a:rPr altLang="en-GB" sz="3000" lang="en-US"/>
              <a:t>t</a:t>
            </a:r>
            <a:r>
              <a:rPr altLang="en-GB" sz="3000" lang="en-US"/>
              <a:t>y</a:t>
            </a:r>
            <a:r>
              <a:rPr altLang="en-GB" sz="3000" lang="en-US"/>
              <a:t>n</a:t>
            </a:r>
            <a:r>
              <a:rPr altLang="en-GB" sz="3000" lang="en-US"/>
              <a:t>d</a:t>
            </a:r>
            <a:r>
              <a:rPr altLang="en-GB" sz="3000" lang="en-US"/>
              <a:t>a</a:t>
            </a:r>
            <a:r>
              <a:rPr altLang="en-GB" sz="3000" lang="en-US"/>
              <a:t> </a:t>
            </a:r>
            <a:r>
              <a:rPr altLang="en-GB" sz="3000" lang="en-US"/>
              <a:t>e</a:t>
            </a:r>
            <a:r>
              <a:rPr altLang="en-GB" sz="3000" lang="en-US"/>
              <a:t>s</a:t>
            </a:r>
            <a:r>
              <a:rPr altLang="en-GB" sz="3000" lang="en-US"/>
              <a:t>a</a:t>
            </a:r>
            <a:r>
              <a:rPr altLang="en-GB" sz="3000" lang="en-US"/>
              <a:t>s</a:t>
            </a:r>
            <a:r>
              <a:rPr altLang="en-GB" sz="3000" lang="en-US"/>
              <a:t>l</a:t>
            </a:r>
            <a:r>
              <a:rPr altLang="en-GB" sz="3000" lang="en-US"/>
              <a:t>a</a:t>
            </a:r>
            <a:r>
              <a:rPr altLang="en-GB" sz="3000" lang="en-US"/>
              <a:t>n</a:t>
            </a:r>
            <a:r>
              <a:rPr altLang="en-GB" sz="3000" lang="en-US"/>
              <a:t>d</a:t>
            </a:r>
            <a:r>
              <a:rPr altLang="en-GB" sz="3000" lang="en-US"/>
              <a:t>y</a:t>
            </a:r>
            <a:r>
              <a:rPr altLang="en-GB" sz="3000" lang="en-US"/>
              <a:t>r</a:t>
            </a:r>
            <a:r>
              <a:rPr altLang="en-GB" sz="3000" lang="en-US"/>
              <a:t>y</a:t>
            </a:r>
            <a:r>
              <a:rPr altLang="en-GB" sz="3000" lang="en-US"/>
              <a:t>l</a:t>
            </a:r>
            <a:r>
              <a:rPr altLang="en-GB" sz="3000" lang="en-US"/>
              <a:t>y</a:t>
            </a:r>
            <a:r>
              <a:rPr altLang="en-GB" sz="3000" lang="en-US"/>
              <a:t>p</a:t>
            </a:r>
            <a:r>
              <a:rPr altLang="en-GB" sz="3000" lang="en-US"/>
              <a:t> </a:t>
            </a:r>
            <a:r>
              <a:rPr altLang="en-GB" sz="3000" lang="en-US"/>
              <a:t>h</a:t>
            </a:r>
            <a:r>
              <a:rPr altLang="en-GB" sz="3000" lang="en-US"/>
              <a:t>a</a:t>
            </a:r>
            <a:r>
              <a:rPr altLang="en-GB" sz="3000" lang="en-US"/>
              <a:t>z</a:t>
            </a:r>
            <a:r>
              <a:rPr altLang="en-GB" sz="3000" lang="en-US"/>
              <a:t>i</a:t>
            </a:r>
            <a:r>
              <a:rPr altLang="en-GB" sz="3000" lang="en-US"/>
              <a:t>r</a:t>
            </a:r>
            <a:r>
              <a:rPr altLang="en-GB" sz="3000" lang="en-US"/>
              <a:t>k</a:t>
            </a:r>
            <a:r>
              <a:rPr altLang="en-GB" sz="3000" lang="en-US"/>
              <a:t>i</a:t>
            </a:r>
            <a:r>
              <a:rPr altLang="en-GB" sz="3000" lang="en-US"/>
              <a:t> </a:t>
            </a:r>
            <a:r>
              <a:rPr altLang="en-GB" sz="3000" lang="en-US"/>
              <a:t>w</a:t>
            </a:r>
            <a:r>
              <a:rPr altLang="en-GB" sz="3000" lang="en-US"/>
              <a:t>a</a:t>
            </a:r>
            <a:r>
              <a:rPr altLang="en-GB" sz="3000" lang="en-US"/>
              <a:t>g</a:t>
            </a:r>
            <a:r>
              <a:rPr altLang="en-GB" sz="3000" lang="en-US"/>
              <a:t>t</a:t>
            </a:r>
            <a:r>
              <a:rPr altLang="en-GB" sz="3000" lang="en-US"/>
              <a:t>d</a:t>
            </a:r>
            <a:r>
              <a:rPr altLang="en-GB" sz="3000" lang="en-US"/>
              <a:t>a</a:t>
            </a:r>
            <a:r>
              <a:rPr altLang="en-GB" sz="3000" lang="en-US"/>
              <a:t> </a:t>
            </a:r>
            <a:r>
              <a:rPr altLang="en-GB" sz="3000" lang="en-GB"/>
              <a:t>ş</a:t>
            </a:r>
            <a:r>
              <a:rPr altLang="en-GB" sz="3000" lang="en-US"/>
              <a:t>t</a:t>
            </a:r>
            <a:r>
              <a:rPr altLang="en-GB" sz="3000" lang="en-US"/>
              <a:t>a</a:t>
            </a:r>
            <a:r>
              <a:rPr altLang="en-GB" sz="3000" lang="en-US"/>
              <a:t>b</a:t>
            </a:r>
            <a:r>
              <a:rPr altLang="en-GB" sz="3000" lang="en-US"/>
              <a:t> </a:t>
            </a:r>
            <a:r>
              <a:rPr altLang="en-GB" sz="3000" lang="en-US"/>
              <a:t>m</a:t>
            </a:r>
            <a:r>
              <a:rPr altLang="en-GB" sz="3000" lang="en-US"/>
              <a:t>e</a:t>
            </a:r>
            <a:r>
              <a:rPr altLang="en-GB" sz="3000" lang="en-US"/>
              <a:t>r</a:t>
            </a:r>
            <a:r>
              <a:rPr altLang="en-GB" sz="3000" lang="en-US"/>
              <a:t>k</a:t>
            </a:r>
            <a:r>
              <a:rPr altLang="en-GB" sz="3000" lang="en-US"/>
              <a:t>e</a:t>
            </a:r>
            <a:r>
              <a:rPr altLang="en-GB" sz="3000" lang="en-US"/>
              <a:t>z</a:t>
            </a:r>
            <a:r>
              <a:rPr altLang="en-GB" sz="3000" lang="en-US"/>
              <a:t>i</a:t>
            </a:r>
            <a:r>
              <a:rPr altLang="en-GB" sz="3000" lang="en-US"/>
              <a:t> </a:t>
            </a:r>
            <a:r>
              <a:rPr altLang="en-GB" sz="3000" lang="en-GB"/>
              <a:t>Ç</a:t>
            </a:r>
            <a:r>
              <a:rPr altLang="en-GB" sz="3000" lang="en-US"/>
              <a:t>i</a:t>
            </a:r>
            <a:r>
              <a:rPr altLang="en-GB" sz="3000" lang="en-US"/>
              <a:t>k</a:t>
            </a:r>
            <a:r>
              <a:rPr altLang="en-GB" sz="3000" lang="en-US"/>
              <a:t>a</a:t>
            </a:r>
            <a:r>
              <a:rPr altLang="en-GB" sz="3000" lang="en-US"/>
              <a:t>g</a:t>
            </a:r>
            <a:r>
              <a:rPr altLang="en-GB" sz="3000" lang="en-US"/>
              <a:t>o</a:t>
            </a:r>
            <a:r>
              <a:rPr altLang="en-GB" sz="3000" lang="en-US"/>
              <a:t> </a:t>
            </a:r>
            <a:r>
              <a:rPr altLang="en-GB" sz="3000" lang="en-GB"/>
              <a:t>ş</a:t>
            </a:r>
            <a:r>
              <a:rPr altLang="en-GB" sz="3000" lang="en-US"/>
              <a:t>t</a:t>
            </a:r>
            <a:r>
              <a:rPr altLang="en-GB" sz="3000" lang="en-US"/>
              <a:t>a</a:t>
            </a:r>
            <a:r>
              <a:rPr altLang="en-GB" sz="3000" lang="en-US"/>
              <a:t>t</a:t>
            </a:r>
            <a:r>
              <a:rPr altLang="en-GB" sz="3000" lang="en-US"/>
              <a:t>y</a:t>
            </a:r>
            <a:r>
              <a:rPr altLang="en-GB" sz="3000" lang="en-US"/>
              <a:t>n</a:t>
            </a:r>
            <a:r>
              <a:rPr altLang="en-GB" sz="3000" lang="en-US"/>
              <a:t>d</a:t>
            </a:r>
            <a:r>
              <a:rPr altLang="en-GB" sz="3000" lang="en-US"/>
              <a:t>a</a:t>
            </a:r>
            <a:r>
              <a:rPr altLang="en-GB" sz="3000" lang="en-US"/>
              <a:t>.</a:t>
            </a:r>
            <a:r>
              <a:rPr altLang="en-GB" sz="3000" lang="en-US"/>
              <a:t> </a:t>
            </a:r>
            <a:r>
              <a:rPr altLang="en-GB" sz="3000" lang="en-US"/>
              <a:t>B</a:t>
            </a:r>
            <a:r>
              <a:rPr altLang="en-GB" sz="3000" lang="en-US"/>
              <a:t>u</a:t>
            </a:r>
            <a:r>
              <a:rPr altLang="en-GB" sz="3000" lang="en-US"/>
              <a:t> </a:t>
            </a:r>
            <a:r>
              <a:rPr altLang="en-GB" sz="3000" lang="en-US"/>
              <a:t>k</a:t>
            </a:r>
            <a:r>
              <a:rPr altLang="en-GB" sz="3000" lang="en-US"/>
              <a:t>o</a:t>
            </a:r>
            <a:r>
              <a:rPr altLang="en-GB" sz="3000" lang="en-US"/>
              <a:t>m</a:t>
            </a:r>
            <a:r>
              <a:rPr altLang="en-GB" sz="3000" lang="en-US"/>
              <a:t>p</a:t>
            </a:r>
            <a:r>
              <a:rPr altLang="en-GB" sz="3000" lang="en-US"/>
              <a:t>a</a:t>
            </a:r>
            <a:r>
              <a:rPr altLang="en-GB" sz="3000" lang="en-US"/>
              <a:t>n</a:t>
            </a:r>
            <a:r>
              <a:rPr altLang="en-GB" sz="3000" lang="en-US"/>
              <a:t>i</a:t>
            </a:r>
            <a:r>
              <a:rPr altLang="en-GB" sz="3000" lang="en-GB"/>
              <a:t>ý</a:t>
            </a:r>
            <a:r>
              <a:rPr altLang="en-GB" sz="3000" lang="en-US"/>
              <a:t>a</a:t>
            </a:r>
            <a:r>
              <a:rPr altLang="en-GB" sz="3000" lang="en-US"/>
              <a:t> </a:t>
            </a:r>
            <a:r>
              <a:rPr altLang="en-GB" sz="3000" lang="en-US"/>
              <a:t>d</a:t>
            </a:r>
            <a:r>
              <a:rPr altLang="en-GB" sz="3000" lang="en-US"/>
              <a:t>i</a:t>
            </a:r>
            <a:r>
              <a:rPr altLang="en-GB" sz="3000" lang="en-US"/>
              <a:t>n</a:t>
            </a:r>
            <a:r>
              <a:rPr altLang="en-GB" sz="3000" lang="en-US"/>
              <a:t>e</a:t>
            </a:r>
            <a:r>
              <a:rPr altLang="en-GB" sz="3000" lang="en-US"/>
              <a:t> </a:t>
            </a:r>
            <a:r>
              <a:rPr altLang="en-GB" sz="3000" lang="en-US"/>
              <a:t>b</a:t>
            </a:r>
            <a:r>
              <a:rPr altLang="en-GB" sz="3000" lang="en-US"/>
              <a:t>i</a:t>
            </a:r>
            <a:r>
              <a:rPr altLang="en-GB" sz="3000" lang="en-US"/>
              <a:t>r</a:t>
            </a:r>
            <a:r>
              <a:rPr altLang="en-GB" sz="3000" lang="en-US"/>
              <a:t> </a:t>
            </a:r>
            <a:r>
              <a:rPr altLang="en-GB" sz="3000" lang="en-GB"/>
              <a:t>ý</a:t>
            </a:r>
            <a:r>
              <a:rPr altLang="en-GB" sz="3000" lang="en-US"/>
              <a:t>o</a:t>
            </a:r>
            <a:r>
              <a:rPr altLang="en-GB" sz="3000" lang="en-US"/>
              <a:t>l</a:t>
            </a:r>
            <a:r>
              <a:rPr altLang="en-GB" sz="3000" lang="en-US"/>
              <a:t>a</a:t>
            </a:r>
            <a:r>
              <a:rPr altLang="en-GB" sz="3000" lang="en-US"/>
              <a:t>g</a:t>
            </a:r>
            <a:r>
              <a:rPr altLang="en-GB" sz="3000" lang="en-GB"/>
              <a:t>ç</a:t>
            </a:r>
            <a:r>
              <a:rPr altLang="en-GB" sz="3000" lang="en-US"/>
              <a:t>y</a:t>
            </a:r>
            <a:r>
              <a:rPr altLang="en-GB" sz="3000" lang="en-US"/>
              <a:t> </a:t>
            </a:r>
            <a:r>
              <a:rPr altLang="en-GB" sz="3000" lang="en-US"/>
              <a:t>u</a:t>
            </a:r>
            <a:r>
              <a:rPr altLang="en-GB" sz="3000" lang="en-GB"/>
              <a:t>ç</a:t>
            </a:r>
            <a:r>
              <a:rPr altLang="en-GB" sz="3000" lang="en-US"/>
              <a:t>a</a:t>
            </a:r>
            <a:r>
              <a:rPr altLang="en-GB" sz="3000" lang="en-US"/>
              <a:t>r</a:t>
            </a:r>
            <a:r>
              <a:rPr altLang="en-GB" sz="3000" lang="en-US"/>
              <a:t>l</a:t>
            </a:r>
            <a:r>
              <a:rPr altLang="en-GB" sz="3000" lang="en-US"/>
              <a:t>a</a:t>
            </a:r>
            <a:r>
              <a:rPr altLang="en-GB" sz="3000" lang="en-US"/>
              <a:t>r</a:t>
            </a:r>
            <a:r>
              <a:rPr altLang="en-GB" sz="3000" lang="en-US"/>
              <a:t>y</a:t>
            </a:r>
            <a:r>
              <a:rPr altLang="en-GB" sz="3000" lang="en-US"/>
              <a:t>n</a:t>
            </a:r>
            <a:r>
              <a:rPr altLang="en-GB" sz="3000" lang="en-US"/>
              <a:t>y</a:t>
            </a:r>
            <a:r>
              <a:rPr altLang="en-GB" sz="3000" lang="en-US"/>
              <a:t> </a:t>
            </a:r>
            <a:r>
              <a:rPr altLang="en-GB" sz="3000" lang="en-US"/>
              <a:t>o</a:t>
            </a:r>
            <a:r>
              <a:rPr altLang="en-GB" sz="3000" lang="en-US"/>
              <a:t>n</a:t>
            </a:r>
            <a:r>
              <a:rPr altLang="en-GB" sz="3000" lang="en-US"/>
              <a:t>d</a:t>
            </a:r>
            <a:r>
              <a:rPr altLang="en-GB" sz="3000" lang="en-US"/>
              <a:t>u</a:t>
            </a:r>
            <a:r>
              <a:rPr altLang="en-GB" sz="3000" lang="en-US"/>
              <a:t>r</a:t>
            </a:r>
            <a:r>
              <a:rPr altLang="en-GB" sz="3000" lang="en-US"/>
              <a:t>m</a:t>
            </a:r>
            <a:r>
              <a:rPr altLang="en-GB" sz="3000" lang="en-US"/>
              <a:t>a</a:t>
            </a:r>
            <a:r>
              <a:rPr altLang="en-GB" sz="3000" lang="en-US"/>
              <a:t>n</a:t>
            </a:r>
            <a:r>
              <a:rPr altLang="en-GB" sz="3000" lang="en-US"/>
              <a:t> </a:t>
            </a:r>
            <a:r>
              <a:rPr altLang="en-GB" sz="3000" lang="en-US"/>
              <a:t>b</a:t>
            </a:r>
            <a:r>
              <a:rPr altLang="en-GB" sz="3000" lang="en-US"/>
              <a:t>a</a:t>
            </a:r>
            <a:r>
              <a:rPr altLang="en-GB" sz="3000" lang="en-GB"/>
              <a:t>ş</a:t>
            </a:r>
            <a:r>
              <a:rPr altLang="en-GB" sz="3000" lang="en-US"/>
              <a:t>g</a:t>
            </a:r>
            <a:r>
              <a:rPr altLang="en-GB" sz="3000" lang="en-US"/>
              <a:t>a</a:t>
            </a:r>
            <a:r>
              <a:rPr altLang="en-GB" sz="3000" lang="en-US"/>
              <a:t> </a:t>
            </a:r>
            <a:r>
              <a:rPr altLang="en-GB" sz="3000" lang="en-US"/>
              <a:t>h</a:t>
            </a:r>
            <a:r>
              <a:rPr altLang="en-GB" sz="3000" lang="en-US"/>
              <a:t>a</a:t>
            </a:r>
            <a:r>
              <a:rPr altLang="en-GB" sz="3000" lang="en-US"/>
              <a:t>r</a:t>
            </a:r>
            <a:r>
              <a:rPr altLang="en-GB" sz="3000" lang="en-US"/>
              <a:t>b</a:t>
            </a:r>
            <a:r>
              <a:rPr altLang="en-GB" sz="3000" lang="en-US"/>
              <a:t>y</a:t>
            </a:r>
            <a:r>
              <a:rPr altLang="en-GB" sz="3000" lang="en-US"/>
              <a:t> </a:t>
            </a:r>
            <a:r>
              <a:rPr altLang="en-GB" sz="3000" lang="en-US"/>
              <a:t>u</a:t>
            </a:r>
            <a:r>
              <a:rPr altLang="en-GB" sz="3000" lang="en-GB"/>
              <a:t>ç</a:t>
            </a:r>
            <a:r>
              <a:rPr altLang="en-GB" sz="3000" lang="en-US"/>
              <a:t>a</a:t>
            </a:r>
            <a:r>
              <a:rPr altLang="en-GB" sz="3000" lang="en-US"/>
              <a:t>r</a:t>
            </a:r>
            <a:r>
              <a:rPr altLang="en-GB" sz="3000" lang="en-US"/>
              <a:t>l</a:t>
            </a:r>
            <a:r>
              <a:rPr altLang="en-GB" sz="3000" lang="en-US"/>
              <a:t>a</a:t>
            </a:r>
            <a:r>
              <a:rPr altLang="en-GB" sz="3000" lang="en-US"/>
              <a:t>r</a:t>
            </a:r>
            <a:r>
              <a:rPr altLang="en-GB" sz="3000" lang="en-US"/>
              <a:t>y</a:t>
            </a:r>
            <a:r>
              <a:rPr altLang="en-GB" sz="3000" lang="en-US"/>
              <a:t>,</a:t>
            </a:r>
            <a:r>
              <a:rPr altLang="en-GB" sz="3000" lang="en-US"/>
              <a:t> </a:t>
            </a:r>
            <a:r>
              <a:rPr altLang="en-GB" sz="3000" lang="en-US"/>
              <a:t>k</a:t>
            </a:r>
            <a:r>
              <a:rPr altLang="en-GB" sz="3000" lang="en-US"/>
              <a:t>o</a:t>
            </a:r>
            <a:r>
              <a:rPr altLang="en-GB" sz="3000" lang="en-US"/>
              <a:t>s</a:t>
            </a:r>
            <a:r>
              <a:rPr altLang="en-GB" sz="3000" lang="en-US"/>
              <a:t>m</a:t>
            </a:r>
            <a:r>
              <a:rPr altLang="en-GB" sz="3000" lang="en-US"/>
              <a:t>a</a:t>
            </a:r>
            <a:r>
              <a:rPr altLang="en-GB" sz="3000" lang="en-US"/>
              <a:t>s</a:t>
            </a:r>
            <a:r>
              <a:rPr altLang="en-GB" sz="3000" lang="en-US"/>
              <a:t> </a:t>
            </a:r>
            <a:r>
              <a:rPr altLang="en-GB" sz="3000" lang="en-US"/>
              <a:t>r</a:t>
            </a:r>
            <a:r>
              <a:rPr altLang="en-GB" sz="3000" lang="en-US"/>
              <a:t>a</a:t>
            </a:r>
            <a:r>
              <a:rPr altLang="en-GB" sz="3000" lang="en-US"/>
              <a:t>k</a:t>
            </a:r>
            <a:r>
              <a:rPr altLang="en-GB" sz="3000" lang="en-US"/>
              <a:t>e</a:t>
            </a:r>
            <a:r>
              <a:rPr altLang="en-GB" sz="3000" lang="en-US"/>
              <a:t>t</a:t>
            </a:r>
            <a:r>
              <a:rPr altLang="en-GB" sz="3000" lang="en-US"/>
              <a:t>a</a:t>
            </a:r>
            <a:r>
              <a:rPr altLang="en-GB" sz="3000" lang="en-US"/>
              <a:t>l</a:t>
            </a:r>
            <a:r>
              <a:rPr altLang="en-GB" sz="3000" lang="en-US"/>
              <a:t>a</a:t>
            </a:r>
            <a:r>
              <a:rPr altLang="en-GB" sz="3000" lang="en-US"/>
              <a:t>r</a:t>
            </a:r>
            <a:r>
              <a:rPr altLang="en-GB" sz="3000" lang="en-US"/>
              <a:t>y</a:t>
            </a:r>
            <a:r>
              <a:rPr altLang="en-GB" sz="3000" lang="en-US"/>
              <a:t> </a:t>
            </a:r>
            <a:r>
              <a:rPr altLang="en-GB" sz="3000" lang="en-US"/>
              <a:t>h</a:t>
            </a:r>
            <a:r>
              <a:rPr altLang="en-GB" sz="3000" lang="en-US"/>
              <a:t>e</a:t>
            </a:r>
            <a:r>
              <a:rPr altLang="en-GB" sz="3000" lang="en-US"/>
              <a:t>m</a:t>
            </a:r>
            <a:r>
              <a:rPr altLang="en-GB" sz="3000" lang="en-US"/>
              <a:t> </a:t>
            </a:r>
            <a:r>
              <a:rPr altLang="en-GB" sz="3000" lang="en-US"/>
              <a:t>o</a:t>
            </a:r>
            <a:r>
              <a:rPr altLang="en-GB" sz="3000" lang="en-US"/>
              <a:t>n</a:t>
            </a:r>
            <a:r>
              <a:rPr altLang="en-GB" sz="3000" lang="en-US"/>
              <a:t>d</a:t>
            </a:r>
            <a:r>
              <a:rPr altLang="en-GB" sz="3000" lang="en-US"/>
              <a:t>u</a:t>
            </a:r>
            <a:r>
              <a:rPr altLang="en-GB" sz="3000" lang="en-US"/>
              <a:t>r</a:t>
            </a:r>
            <a:r>
              <a:rPr altLang="en-GB" sz="3000" lang="en-US"/>
              <a:t>m</a:t>
            </a:r>
            <a:r>
              <a:rPr altLang="en-GB" sz="3000" lang="en-US"/>
              <a:t>e</a:t>
            </a:r>
            <a:r>
              <a:rPr altLang="en-GB" sz="3000" lang="en-US"/>
              <a:t>k</a:t>
            </a:r>
            <a:r>
              <a:rPr altLang="en-GB" sz="3000" lang="en-US"/>
              <a:t> </a:t>
            </a:r>
            <a:r>
              <a:rPr altLang="en-GB" sz="3000" lang="en-US"/>
              <a:t>b</a:t>
            </a:r>
            <a:r>
              <a:rPr altLang="en-GB" sz="3000" lang="en-US"/>
              <a:t>i</a:t>
            </a:r>
            <a:r>
              <a:rPr altLang="en-GB" sz="3000" lang="en-US"/>
              <a:t>l</a:t>
            </a:r>
            <a:r>
              <a:rPr altLang="en-GB" sz="3000" lang="en-US"/>
              <a:t>e</a:t>
            </a:r>
            <a:r>
              <a:rPr altLang="en-GB" sz="3000" lang="en-US"/>
              <a:t>n</a:t>
            </a:r>
            <a:r>
              <a:rPr altLang="en-GB" sz="3000" lang="en-US"/>
              <a:t> </a:t>
            </a:r>
            <a:r>
              <a:rPr altLang="en-GB" sz="3000" lang="en-US"/>
              <a:t>m</a:t>
            </a:r>
            <a:r>
              <a:rPr altLang="en-GB" sz="3000" lang="en-US"/>
              <a:t>e</a:t>
            </a:r>
            <a:r>
              <a:rPr altLang="en-GB" sz="3000" lang="en-GB"/>
              <a:t>ş</a:t>
            </a:r>
            <a:r>
              <a:rPr altLang="en-GB" sz="3000" lang="en-US"/>
              <a:t>h</a:t>
            </a:r>
            <a:r>
              <a:rPr altLang="en-GB" sz="3000" lang="en-US"/>
              <a:t>u</a:t>
            </a:r>
            <a:r>
              <a:rPr altLang="en-GB" sz="3000" lang="en-US"/>
              <a:t>r</a:t>
            </a:r>
            <a:r>
              <a:rPr altLang="en-GB" sz="3000" lang="en-US"/>
              <a:t>d</a:t>
            </a:r>
            <a:r>
              <a:rPr altLang="en-GB" sz="3000" lang="en-US"/>
              <a:t>u</a:t>
            </a:r>
            <a:r>
              <a:rPr altLang="en-GB" sz="3000" lang="en-US"/>
              <a:t>r</a:t>
            </a:r>
            <a:r>
              <a:rPr altLang="en-GB" sz="3000" lang="en-US"/>
              <a:t>.</a:t>
            </a:r>
            <a:r>
              <a:rPr altLang="en-GB" sz="3000" lang="en-US"/>
              <a:t> </a:t>
            </a:r>
            <a:r>
              <a:rPr altLang="en-GB" sz="3000" lang="en-US"/>
              <a:t>B</a:t>
            </a:r>
            <a:r>
              <a:rPr altLang="en-GB" sz="3000" lang="en-US"/>
              <a:t>u</a:t>
            </a:r>
            <a:r>
              <a:rPr altLang="en-GB" sz="3000" lang="en-US"/>
              <a:t> </a:t>
            </a:r>
            <a:r>
              <a:rPr altLang="en-GB" sz="3000" lang="en-US"/>
              <a:t>k</a:t>
            </a:r>
            <a:r>
              <a:rPr altLang="en-GB" sz="3000" lang="en-US"/>
              <a:t>o</a:t>
            </a:r>
            <a:r>
              <a:rPr altLang="en-GB" sz="3000" lang="en-US"/>
              <a:t>m</a:t>
            </a:r>
            <a:r>
              <a:rPr altLang="en-GB" sz="3000" lang="en-US"/>
              <a:t>p</a:t>
            </a:r>
            <a:r>
              <a:rPr altLang="en-GB" sz="3000" lang="en-US"/>
              <a:t>a</a:t>
            </a:r>
            <a:r>
              <a:rPr altLang="en-GB" sz="3000" lang="en-US"/>
              <a:t>n</a:t>
            </a:r>
            <a:r>
              <a:rPr altLang="en-GB" sz="3000" lang="en-US"/>
              <a:t>i</a:t>
            </a:r>
            <a:r>
              <a:rPr altLang="en-GB" sz="3000" lang="en-GB"/>
              <a:t>ý</a:t>
            </a:r>
            <a:r>
              <a:rPr altLang="en-GB" sz="3000" lang="en-US"/>
              <a:t>a</a:t>
            </a:r>
            <a:r>
              <a:rPr altLang="en-GB" sz="3000" lang="en-US"/>
              <a:t> </a:t>
            </a:r>
            <a:r>
              <a:rPr altLang="en-GB" sz="3000" lang="en-US"/>
              <a:t>e</a:t>
            </a:r>
            <a:r>
              <a:rPr altLang="en-GB" sz="3000" lang="en-US"/>
              <a:t>s</a:t>
            </a:r>
            <a:r>
              <a:rPr altLang="en-GB" sz="3000" lang="en-US"/>
              <a:t>a</a:t>
            </a:r>
            <a:r>
              <a:rPr altLang="en-GB" sz="3000" lang="en-US"/>
              <a:t>s</a:t>
            </a:r>
            <a:r>
              <a:rPr altLang="en-GB" sz="3000" lang="en-US"/>
              <a:t>y</a:t>
            </a:r>
            <a:r>
              <a:rPr altLang="en-GB" sz="3000" lang="en-US"/>
              <a:t> </a:t>
            </a:r>
            <a:r>
              <a:rPr altLang="en-GB" sz="3000" lang="en-US"/>
              <a:t>m</a:t>
            </a:r>
            <a:r>
              <a:rPr altLang="en-GB" sz="3000" lang="en-US"/>
              <a:t>e</a:t>
            </a:r>
            <a:r>
              <a:rPr altLang="en-GB" sz="3000" lang="en-GB"/>
              <a:t>ş</a:t>
            </a:r>
            <a:r>
              <a:rPr altLang="en-GB" sz="3000" lang="en-US"/>
              <a:t>h</a:t>
            </a:r>
            <a:r>
              <a:rPr altLang="en-GB" sz="3000" lang="en-US"/>
              <a:t>u</a:t>
            </a:r>
            <a:r>
              <a:rPr altLang="en-GB" sz="3000" lang="en-US"/>
              <a:t>r</a:t>
            </a:r>
            <a:r>
              <a:rPr altLang="en-GB" sz="3000" lang="en-US"/>
              <a:t>l</a:t>
            </a:r>
            <a:r>
              <a:rPr altLang="en-GB" sz="3000" lang="en-US"/>
              <a:t>u</a:t>
            </a:r>
            <a:r>
              <a:rPr altLang="en-GB" sz="3000" lang="en-US"/>
              <a:t>k</a:t>
            </a:r>
            <a:r>
              <a:rPr altLang="en-GB" sz="3000" lang="en-US"/>
              <a:t> </a:t>
            </a:r>
            <a:r>
              <a:rPr altLang="en-GB" sz="3000" lang="en-US"/>
              <a:t>g</a:t>
            </a:r>
            <a:r>
              <a:rPr altLang="en-GB" sz="3000" lang="en-US"/>
              <a:t>e</a:t>
            </a:r>
            <a:r>
              <a:rPr altLang="en-GB" sz="3000" lang="en-US"/>
              <a:t>t</a:t>
            </a:r>
            <a:r>
              <a:rPr altLang="en-GB" sz="3000" lang="en-US"/>
              <a:t>i</a:t>
            </a:r>
            <a:r>
              <a:rPr altLang="en-GB" sz="3000" lang="en-US"/>
              <a:t>r</a:t>
            </a:r>
            <a:r>
              <a:rPr altLang="en-GB" sz="3000" lang="en-US"/>
              <a:t>e</a:t>
            </a:r>
            <a:r>
              <a:rPr altLang="en-GB" sz="3000" lang="en-US"/>
              <a:t>n</a:t>
            </a:r>
            <a:r>
              <a:rPr altLang="en-GB" sz="3000" lang="en-US"/>
              <a:t> </a:t>
            </a:r>
            <a:r>
              <a:rPr altLang="en-GB" sz="3000" lang="en-US"/>
              <a:t>u</a:t>
            </a:r>
            <a:r>
              <a:rPr altLang="en-GB" sz="3000" lang="en-US"/>
              <a:t>c</a:t>
            </a:r>
            <a:r>
              <a:rPr altLang="en-GB" sz="3000" lang="en-US"/>
              <a:t>a</a:t>
            </a:r>
            <a:r>
              <a:rPr altLang="en-GB" sz="3000" lang="en-US"/>
              <a:t>r</a:t>
            </a:r>
            <a:r>
              <a:rPr altLang="en-GB" sz="3000" lang="en-US"/>
              <a:t>l</a:t>
            </a:r>
            <a:r>
              <a:rPr altLang="en-GB" sz="3000" lang="en-US"/>
              <a:t>a</a:t>
            </a:r>
            <a:r>
              <a:rPr altLang="en-GB" sz="3000" lang="en-US"/>
              <a:t>r</a:t>
            </a:r>
            <a:r>
              <a:rPr altLang="en-GB" sz="3000" lang="en-US"/>
              <a:t>y</a:t>
            </a:r>
            <a:r>
              <a:rPr altLang="en-GB" sz="3000" lang="en-US"/>
              <a:t>n</a:t>
            </a:r>
            <a:r>
              <a:rPr altLang="en-GB" sz="3000" lang="en-US"/>
              <a:t>a</a:t>
            </a:r>
            <a:r>
              <a:rPr altLang="en-GB" sz="3000" lang="en-US"/>
              <a:t> </a:t>
            </a:r>
            <a:r>
              <a:rPr altLang="en-GB" sz="3000" lang="en-US"/>
              <a:t>B</a:t>
            </a:r>
            <a:r>
              <a:rPr altLang="en-GB" sz="3000" lang="en-US"/>
              <a:t>o</a:t>
            </a:r>
            <a:r>
              <a:rPr altLang="en-GB" sz="3000" lang="en-US"/>
              <a:t>e</a:t>
            </a:r>
            <a:r>
              <a:rPr altLang="en-GB" sz="3000" lang="en-US"/>
              <a:t>i</a:t>
            </a:r>
            <a:r>
              <a:rPr altLang="en-GB" sz="3000" lang="en-US"/>
              <a:t>n</a:t>
            </a:r>
            <a:r>
              <a:rPr altLang="en-GB" sz="3000" lang="en-US"/>
              <a:t>g</a:t>
            </a:r>
            <a:r>
              <a:rPr altLang="en-GB" sz="3000" lang="en-US"/>
              <a:t>-</a:t>
            </a:r>
            <a:r>
              <a:rPr altLang="en-GB" sz="3000" lang="en-US"/>
              <a:t>7</a:t>
            </a:r>
            <a:r>
              <a:rPr altLang="en-GB" sz="3000" lang="en-US"/>
              <a:t>3</a:t>
            </a:r>
            <a:r>
              <a:rPr altLang="en-GB" sz="3000" lang="en-US"/>
              <a:t>7</a:t>
            </a:r>
            <a:r>
              <a:rPr altLang="en-GB" sz="3000" lang="en-US"/>
              <a:t> </a:t>
            </a:r>
            <a:r>
              <a:rPr altLang="en-GB" sz="3000" lang="en-US"/>
              <a:t>w</a:t>
            </a:r>
            <a:r>
              <a:rPr altLang="en-GB" sz="3000" lang="en-US"/>
              <a:t>e</a:t>
            </a:r>
            <a:r>
              <a:rPr altLang="en-GB" sz="3000" lang="en-US"/>
              <a:t> </a:t>
            </a:r>
            <a:r>
              <a:rPr altLang="en-GB" sz="3000" lang="en-US"/>
              <a:t>B</a:t>
            </a:r>
            <a:r>
              <a:rPr altLang="en-GB" sz="3000" lang="en-US"/>
              <a:t>o</a:t>
            </a:r>
            <a:r>
              <a:rPr altLang="en-GB" sz="3000" lang="en-US"/>
              <a:t>e</a:t>
            </a:r>
            <a:r>
              <a:rPr altLang="en-GB" sz="3000" lang="en-US"/>
              <a:t>i</a:t>
            </a:r>
            <a:r>
              <a:rPr altLang="en-GB" sz="3000" lang="en-US"/>
              <a:t>n</a:t>
            </a:r>
            <a:r>
              <a:rPr altLang="en-GB" sz="3000" lang="en-US"/>
              <a:t>g</a:t>
            </a:r>
            <a:r>
              <a:rPr altLang="en-GB" sz="3000" lang="en-US"/>
              <a:t>-</a:t>
            </a:r>
            <a:r>
              <a:rPr altLang="en-GB" sz="3000" lang="en-US"/>
              <a:t>7</a:t>
            </a:r>
            <a:r>
              <a:rPr altLang="en-GB" sz="3000" lang="en-US"/>
              <a:t>4</a:t>
            </a:r>
            <a:r>
              <a:rPr altLang="en-GB" sz="3000" lang="en-US"/>
              <a:t>7</a:t>
            </a:r>
            <a:r>
              <a:rPr altLang="en-GB" sz="3000" lang="en-US"/>
              <a:t> </a:t>
            </a:r>
            <a:r>
              <a:rPr altLang="en-GB" sz="3000" lang="en-US"/>
              <a:t>u</a:t>
            </a:r>
            <a:r>
              <a:rPr altLang="en-GB" sz="3000" lang="en-GB"/>
              <a:t>ç</a:t>
            </a:r>
            <a:r>
              <a:rPr altLang="en-GB" sz="3000" lang="en-US"/>
              <a:t>a</a:t>
            </a:r>
            <a:r>
              <a:rPr altLang="en-GB" sz="3000" lang="en-US"/>
              <a:t>r</a:t>
            </a:r>
            <a:r>
              <a:rPr altLang="en-GB" sz="3000" lang="en-US"/>
              <a:t>l</a:t>
            </a:r>
            <a:r>
              <a:rPr altLang="en-GB" sz="3000" lang="en-US"/>
              <a:t>a</a:t>
            </a:r>
            <a:r>
              <a:rPr altLang="en-GB" sz="3000" lang="en-US"/>
              <a:t>r</a:t>
            </a:r>
            <a:r>
              <a:rPr altLang="en-GB" sz="3000" lang="en-US"/>
              <a:t>y</a:t>
            </a:r>
            <a:r>
              <a:rPr altLang="en-GB" sz="3000" lang="en-US"/>
              <a:t> </a:t>
            </a:r>
            <a:r>
              <a:rPr altLang="en-GB" sz="3000" lang="en-US"/>
              <a:t>h</a:t>
            </a:r>
            <a:r>
              <a:rPr altLang="en-GB" sz="3000" lang="en-US"/>
              <a:t>a</a:t>
            </a:r>
            <a:r>
              <a:rPr altLang="en-GB" sz="3000" lang="en-US"/>
              <a:t>s</a:t>
            </a:r>
            <a:r>
              <a:rPr altLang="en-GB" sz="3000" lang="en-US"/>
              <a:t>a</a:t>
            </a:r>
            <a:r>
              <a:rPr altLang="en-GB" sz="3000" lang="en-US"/>
              <a:t>p</a:t>
            </a:r>
            <a:r>
              <a:rPr altLang="en-GB" sz="3000" lang="en-US"/>
              <a:t> </a:t>
            </a:r>
            <a:r>
              <a:rPr altLang="en-GB" sz="3000" lang="en-US"/>
              <a:t>e</a:t>
            </a:r>
            <a:r>
              <a:rPr altLang="en-GB" sz="3000" lang="en-US"/>
              <a:t>d</a:t>
            </a:r>
            <a:r>
              <a:rPr altLang="en-GB" sz="3000" lang="en-US"/>
              <a:t>i</a:t>
            </a:r>
            <a:r>
              <a:rPr altLang="en-GB" sz="3000" lang="en-US"/>
              <a:t>l</a:t>
            </a:r>
            <a:r>
              <a:rPr altLang="en-GB" sz="3000" lang="en-GB"/>
              <a:t>ý</a:t>
            </a:r>
            <a:r>
              <a:rPr altLang="en-GB" sz="3000" lang="en-US"/>
              <a:t>a</a:t>
            </a:r>
            <a:r>
              <a:rPr altLang="en-GB" sz="3000" lang="en-US"/>
              <a:t>r</a:t>
            </a:r>
            <a:r>
              <a:rPr altLang="en-GB" sz="3000" lang="en-US"/>
              <a:t>.</a:t>
            </a:r>
            <a:r>
              <a:rPr altLang="en-GB" sz="3000" lang="en-US"/>
              <a:t> </a:t>
            </a:r>
            <a:r>
              <a:rPr altLang="en-GB" sz="3000" lang="en-US"/>
              <a:t>H</a:t>
            </a:r>
            <a:r>
              <a:rPr altLang="en-GB" sz="3000" lang="en-US"/>
              <a:t>a</a:t>
            </a:r>
            <a:r>
              <a:rPr altLang="en-GB" sz="3000" lang="en-US"/>
              <a:t>z</a:t>
            </a:r>
            <a:r>
              <a:rPr altLang="en-GB" sz="3000" lang="en-US"/>
              <a:t>i</a:t>
            </a:r>
            <a:r>
              <a:rPr altLang="en-GB" sz="3000" lang="en-US"/>
              <a:t>r</a:t>
            </a:r>
            <a:r>
              <a:rPr altLang="en-GB" sz="3000" lang="en-US"/>
              <a:t>k</a:t>
            </a:r>
            <a:r>
              <a:rPr altLang="en-GB" sz="3000" lang="en-US"/>
              <a:t>i</a:t>
            </a:r>
            <a:r>
              <a:rPr altLang="en-GB" sz="3000" lang="en-US"/>
              <a:t> </a:t>
            </a:r>
            <a:r>
              <a:rPr altLang="en-GB" sz="3000" lang="en-US"/>
              <a:t>w</a:t>
            </a:r>
            <a:r>
              <a:rPr altLang="en-GB" sz="3000" lang="en-US"/>
              <a:t>a</a:t>
            </a:r>
            <a:r>
              <a:rPr altLang="en-GB" sz="3000" lang="en-US"/>
              <a:t>g</a:t>
            </a:r>
            <a:r>
              <a:rPr altLang="en-GB" sz="3000" lang="en-US"/>
              <a:t>t</a:t>
            </a:r>
            <a:r>
              <a:rPr altLang="en-GB" sz="3000" lang="en-US"/>
              <a:t>d</a:t>
            </a:r>
            <a:r>
              <a:rPr altLang="en-GB" sz="3000" lang="en-US"/>
              <a:t>a</a:t>
            </a:r>
            <a:r>
              <a:rPr altLang="en-GB" sz="3000" lang="en-US"/>
              <a:t> </a:t>
            </a:r>
            <a:r>
              <a:rPr altLang="en-GB" sz="3000" lang="en-US"/>
              <a:t>T</a:t>
            </a:r>
            <a:r>
              <a:rPr altLang="en-GB" sz="3000" lang="en-US"/>
              <a:t>u</a:t>
            </a:r>
            <a:r>
              <a:rPr altLang="en-GB" sz="3000" lang="en-US"/>
              <a:t>r</a:t>
            </a:r>
            <a:r>
              <a:rPr altLang="en-GB" sz="3000" lang="en-US"/>
              <a:t>k</a:t>
            </a:r>
            <a:r>
              <a:rPr altLang="en-GB" sz="3000" lang="en-US"/>
              <a:t>m</a:t>
            </a:r>
            <a:r>
              <a:rPr altLang="en-GB" sz="3000" lang="en-US"/>
              <a:t>e</a:t>
            </a:r>
            <a:r>
              <a:rPr altLang="en-GB" sz="3000" lang="en-US"/>
              <a:t>n</a:t>
            </a:r>
            <a:r>
              <a:rPr altLang="en-GB" sz="3000" lang="en-US"/>
              <a:t>i</a:t>
            </a:r>
            <a:r>
              <a:rPr altLang="en-GB" sz="3000" lang="en-US"/>
              <a:t>s</a:t>
            </a:r>
            <a:r>
              <a:rPr altLang="en-GB" sz="3000" lang="en-US"/>
              <a:t>t</a:t>
            </a:r>
            <a:r>
              <a:rPr altLang="en-GB" sz="3000" lang="en-US"/>
              <a:t>a</a:t>
            </a:r>
            <a:r>
              <a:rPr altLang="en-GB" sz="3000" lang="en-US"/>
              <a:t>n</a:t>
            </a:r>
            <a:r>
              <a:rPr altLang="en-GB" sz="3000" lang="en-US"/>
              <a:t> </a:t>
            </a:r>
            <a:r>
              <a:rPr altLang="en-GB" sz="3000" lang="en-US"/>
              <a:t>d</a:t>
            </a:r>
            <a:r>
              <a:rPr altLang="en-GB" sz="3000" lang="en-US"/>
              <a:t>o</a:t>
            </a:r>
            <a:r>
              <a:rPr altLang="en-GB" sz="3000" lang="en-US"/>
              <a:t>w</a:t>
            </a:r>
            <a:r>
              <a:rPr altLang="en-GB" sz="3000" lang="en-US"/>
              <a:t>l</a:t>
            </a:r>
            <a:r>
              <a:rPr altLang="en-GB" sz="3000" lang="en-US"/>
              <a:t>e</a:t>
            </a:r>
            <a:r>
              <a:rPr altLang="en-GB" sz="3000" lang="en-US"/>
              <a:t>t</a:t>
            </a:r>
            <a:r>
              <a:rPr altLang="en-GB" sz="3000" lang="en-US"/>
              <a:t>i</a:t>
            </a:r>
            <a:r>
              <a:rPr altLang="en-GB" sz="3000" lang="en-US"/>
              <a:t> </a:t>
            </a:r>
            <a:r>
              <a:rPr altLang="en-GB" sz="3000" lang="en-US"/>
              <a:t>h</a:t>
            </a:r>
            <a:r>
              <a:rPr altLang="en-GB" sz="3000" lang="en-US"/>
              <a:t>e</a:t>
            </a:r>
            <a:r>
              <a:rPr altLang="en-GB" sz="3000" lang="en-US"/>
              <a:t>m</a:t>
            </a:r>
            <a:r>
              <a:rPr altLang="en-GB" sz="3000" lang="en-US"/>
              <a:t> </a:t>
            </a:r>
            <a:r>
              <a:rPr altLang="en-GB" sz="3000" lang="en-US"/>
              <a:t>b</a:t>
            </a:r>
            <a:r>
              <a:rPr altLang="en-GB" sz="3000" lang="en-US"/>
              <a:t>u</a:t>
            </a:r>
            <a:r>
              <a:rPr altLang="en-GB" sz="3000" lang="en-US"/>
              <a:t> </a:t>
            </a:r>
            <a:r>
              <a:rPr altLang="en-GB" sz="3000" lang="en-US"/>
              <a:t>u</a:t>
            </a:r>
            <a:r>
              <a:rPr altLang="en-GB" sz="3000" lang="en-GB"/>
              <a:t>ç</a:t>
            </a:r>
            <a:r>
              <a:rPr altLang="en-GB" sz="3000" lang="en-US"/>
              <a:t>a</a:t>
            </a:r>
            <a:r>
              <a:rPr altLang="en-GB" sz="3000" lang="en-US"/>
              <a:t>r</a:t>
            </a:r>
            <a:r>
              <a:rPr altLang="en-GB" sz="3000" lang="en-US"/>
              <a:t>l</a:t>
            </a:r>
            <a:r>
              <a:rPr altLang="en-GB" sz="3000" lang="en-US"/>
              <a:t>a</a:t>
            </a:r>
            <a:r>
              <a:rPr altLang="en-GB" sz="3000" lang="en-US"/>
              <a:t>r</a:t>
            </a:r>
            <a:r>
              <a:rPr altLang="en-GB" sz="3000" lang="en-US"/>
              <a:t>y</a:t>
            </a:r>
            <a:r>
              <a:rPr altLang="en-GB" sz="3000" lang="en-GB"/>
              <a:t>ñ</a:t>
            </a:r>
            <a:r>
              <a:rPr altLang="en-GB" sz="3000" lang="en-US"/>
              <a:t> </a:t>
            </a:r>
            <a:r>
              <a:rPr altLang="en-GB" sz="3000" lang="en-US"/>
              <a:t>2</a:t>
            </a:r>
            <a:r>
              <a:rPr altLang="en-GB" sz="3000" lang="en-US"/>
              <a:t>3</a:t>
            </a:r>
            <a:r>
              <a:rPr altLang="en-GB" sz="3000" lang="en-US"/>
              <a:t> </a:t>
            </a:r>
            <a:r>
              <a:rPr altLang="en-GB" sz="3000" lang="en-US"/>
              <a:t>s</a:t>
            </a:r>
            <a:r>
              <a:rPr altLang="en-GB" sz="3000" lang="en-US"/>
              <a:t>a</a:t>
            </a:r>
            <a:r>
              <a:rPr altLang="en-GB" sz="3000" lang="en-US"/>
              <a:t>n</a:t>
            </a:r>
            <a:r>
              <a:rPr altLang="en-GB" sz="3000" lang="en-US"/>
              <a:t>y</a:t>
            </a:r>
            <a:r>
              <a:rPr altLang="en-GB" sz="3000" lang="en-US"/>
              <a:t>s</a:t>
            </a:r>
            <a:r>
              <a:rPr altLang="en-GB" sz="3000" lang="en-US"/>
              <a:t>y</a:t>
            </a:r>
            <a:r>
              <a:rPr altLang="en-GB" sz="3000" lang="en-US"/>
              <a:t> </a:t>
            </a:r>
            <a:r>
              <a:rPr altLang="en-GB" sz="3000" lang="en-US"/>
              <a:t>u</a:t>
            </a:r>
            <a:r>
              <a:rPr altLang="en-GB" sz="3000" lang="en-US"/>
              <a:t>l</a:t>
            </a:r>
            <a:r>
              <a:rPr altLang="en-GB" sz="3000" lang="en-US"/>
              <a:t>a</a:t>
            </a:r>
            <a:r>
              <a:rPr altLang="en-GB" sz="3000" lang="en-US"/>
              <a:t>n</a:t>
            </a:r>
            <a:r>
              <a:rPr altLang="en-GB" sz="3000" lang="en-GB"/>
              <a:t>ý</a:t>
            </a:r>
            <a:r>
              <a:rPr altLang="en-GB" sz="3000" lang="en-US"/>
              <a:t>a</a:t>
            </a:r>
            <a:r>
              <a:rPr altLang="en-GB" sz="3000" lang="en-US"/>
              <a:t>r</a:t>
            </a:r>
            <a:r>
              <a:rPr altLang="en-GB" sz="3000" lang="en-US"/>
              <a:t>.</a:t>
            </a:r>
            <a:r>
              <a:rPr altLang="en-GB" sz="3000" lang="en-US"/>
              <a:t> </a:t>
            </a:r>
            <a:endParaRPr sz="3000"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000">
        <p:extLst>
          <p:ext uri="http://mobile.wps.com/transition/2016/1">
            <p:transition val="wps_appear_l_1000"/>
          </p:ext>
        </p:extLst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4F"/>
        </a:solidFill>
      </p:bgPr>
    </p:bg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8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342296" y="239436"/>
            <a:ext cx="4427348" cy="3867023"/>
          </a:xfrm>
          <a:prstGeom prst="rect"/>
        </p:spPr>
      </p:pic>
      <p:pic>
        <p:nvPicPr>
          <p:cNvPr id="2097159" name=""/>
          <p:cNvPicPr>
            <a:picLocks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0">
            <a:off x="4811521" y="3429000"/>
            <a:ext cx="4130386" cy="2478596"/>
          </a:xfrm>
          <a:prstGeom prst="rect"/>
        </p:spPr>
      </p:pic>
      <p:pic>
        <p:nvPicPr>
          <p:cNvPr id="2097160" name=""/>
          <p:cNvPicPr>
            <a:picLocks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 rot="0">
            <a:off x="5207818" y="421622"/>
            <a:ext cx="3734089" cy="2093760"/>
          </a:xfrm>
          <a:prstGeom prst="rect"/>
        </p:spPr>
      </p:pic>
      <p:pic>
        <p:nvPicPr>
          <p:cNvPr id="2097161" name=""/>
          <p:cNvPicPr>
            <a:picLocks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 rot="0">
            <a:off x="747211" y="4106459"/>
            <a:ext cx="3617519" cy="2448518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med" p14:dur="800">
        <p:extLst>
          <p:ext uri="http://mobile.wps.com/transition/2016/1">
            <p:transition val="wps_explode_r_800"/>
          </p:ext>
        </p:extLst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D87C2"/>
        </a:solidFill>
      </p:bgPr>
    </p:bg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"/>
          <p:cNvSpPr>
            <a:spLocks noGrp="1"/>
          </p:cNvSpPr>
          <p:nvPr>
            <p:ph type="subTitle" idx="1"/>
          </p:nvPr>
        </p:nvSpPr>
        <p:spPr>
          <a:xfrm>
            <a:off x="539028" y="575541"/>
            <a:ext cx="8137381" cy="5699788"/>
          </a:xfrm>
        </p:spPr>
        <p:txBody>
          <a:bodyPr/>
          <a:p>
            <a:r>
              <a:rPr sz="3100" lang="en-GB"/>
              <a:t>Ý</a:t>
            </a:r>
            <a:r>
              <a:rPr altLang="en-GB" sz="3100" lang="en-US"/>
              <a:t>e</a:t>
            </a:r>
            <a:r>
              <a:rPr altLang="en-GB" sz="3100" lang="en-US"/>
              <a:t>n</a:t>
            </a:r>
            <a:r>
              <a:rPr altLang="en-GB" sz="3100" lang="en-US"/>
              <a:t>e</a:t>
            </a:r>
            <a:r>
              <a:rPr altLang="en-GB" sz="3100" lang="en-US"/>
              <a:t> </a:t>
            </a:r>
            <a:r>
              <a:rPr altLang="en-GB" sz="3100" lang="en-US"/>
              <a:t>b</a:t>
            </a:r>
            <a:r>
              <a:rPr altLang="en-GB" sz="3100" lang="en-US"/>
              <a:t>i</a:t>
            </a:r>
            <a:r>
              <a:rPr altLang="en-GB" sz="3100" lang="en-US"/>
              <a:t>r</a:t>
            </a:r>
            <a:r>
              <a:rPr altLang="en-GB" sz="3100" lang="en-US"/>
              <a:t> </a:t>
            </a:r>
            <a:r>
              <a:rPr altLang="en-GB" sz="3100" lang="en-US"/>
              <a:t>d</a:t>
            </a:r>
            <a:r>
              <a:rPr altLang="en-GB" sz="3100" lang="en-US"/>
              <a:t>u</a:t>
            </a:r>
            <a:r>
              <a:rPr altLang="en-GB" sz="3100" lang="en-US"/>
              <a:t>n</a:t>
            </a:r>
            <a:r>
              <a:rPr altLang="en-GB" sz="3100" lang="en-GB"/>
              <a:t>ý</a:t>
            </a:r>
            <a:r>
              <a:rPr altLang="en-GB" sz="3100" lang="en-US"/>
              <a:t>a</a:t>
            </a:r>
            <a:r>
              <a:rPr altLang="en-GB" sz="3100" lang="en-US"/>
              <a:t> </a:t>
            </a:r>
            <a:r>
              <a:rPr altLang="en-GB" sz="3100" lang="en-US"/>
              <a:t>b</a:t>
            </a:r>
            <a:r>
              <a:rPr altLang="en-GB" sz="3100" lang="en-US"/>
              <a:t>e</a:t>
            </a:r>
            <a:r>
              <a:rPr altLang="en-GB" sz="3100" lang="en-US"/>
              <a:t>l</a:t>
            </a:r>
            <a:r>
              <a:rPr altLang="en-GB" sz="3100" lang="en-US"/>
              <a:t>l</a:t>
            </a:r>
            <a:r>
              <a:rPr altLang="en-GB" sz="3100" lang="en-US"/>
              <a:t>i</a:t>
            </a:r>
            <a:r>
              <a:rPr altLang="en-GB" sz="3100" lang="en-US"/>
              <a:t> </a:t>
            </a:r>
            <a:r>
              <a:rPr altLang="en-GB" sz="3100" lang="en-US"/>
              <a:t>k</a:t>
            </a:r>
            <a:r>
              <a:rPr altLang="en-GB" sz="3100" lang="en-US"/>
              <a:t>o</a:t>
            </a:r>
            <a:r>
              <a:rPr altLang="en-GB" sz="3100" lang="en-US"/>
              <a:t>m</a:t>
            </a:r>
            <a:r>
              <a:rPr altLang="en-GB" sz="3100" lang="en-US"/>
              <a:t>p</a:t>
            </a:r>
            <a:r>
              <a:rPr altLang="en-GB" sz="3100" lang="en-US"/>
              <a:t>a</a:t>
            </a:r>
            <a:r>
              <a:rPr altLang="en-GB" sz="3100" lang="en-US"/>
              <a:t>n</a:t>
            </a:r>
            <a:r>
              <a:rPr altLang="en-GB" sz="3100" lang="en-US"/>
              <a:t>i</a:t>
            </a:r>
            <a:r>
              <a:rPr altLang="en-GB" sz="3100" lang="en-GB"/>
              <a:t>ý</a:t>
            </a:r>
            <a:r>
              <a:rPr altLang="en-GB" sz="3100" lang="en-US"/>
              <a:t>a</a:t>
            </a:r>
            <a:r>
              <a:rPr altLang="en-GB" sz="3100" lang="en-US"/>
              <a:t>l</a:t>
            </a:r>
            <a:r>
              <a:rPr altLang="en-GB" sz="3100" lang="en-US"/>
              <a:t>a</a:t>
            </a:r>
            <a:r>
              <a:rPr altLang="en-GB" sz="3100" lang="en-US"/>
              <a:t>r</a:t>
            </a:r>
            <a:r>
              <a:rPr altLang="en-GB" sz="3100" lang="en-US"/>
              <a:t>y</a:t>
            </a:r>
            <a:r>
              <a:rPr altLang="en-GB" sz="3100" lang="en-GB"/>
              <a:t>ñ</a:t>
            </a:r>
            <a:r>
              <a:rPr altLang="en-GB" sz="3100" lang="en-US"/>
              <a:t> </a:t>
            </a:r>
            <a:r>
              <a:rPr altLang="en-GB" sz="3100" lang="en-US"/>
              <a:t>b</a:t>
            </a:r>
            <a:r>
              <a:rPr altLang="en-GB" sz="3100" lang="en-US"/>
              <a:t>i</a:t>
            </a:r>
            <a:r>
              <a:rPr altLang="en-GB" sz="3100" lang="en-US"/>
              <a:t>r</a:t>
            </a:r>
            <a:r>
              <a:rPr altLang="en-GB" sz="3100" lang="en-US"/>
              <a:t>i</a:t>
            </a:r>
            <a:r>
              <a:rPr altLang="en-GB" sz="3100" lang="en-US"/>
              <a:t> </a:t>
            </a:r>
            <a:r>
              <a:rPr altLang="en-GB" sz="3100" lang="en-US"/>
              <a:t>A</a:t>
            </a:r>
            <a:r>
              <a:rPr altLang="en-GB" sz="3100" lang="en-US"/>
              <a:t>i</a:t>
            </a:r>
            <a:r>
              <a:rPr altLang="en-GB" sz="3100" lang="en-US"/>
              <a:t>r</a:t>
            </a:r>
            <a:r>
              <a:rPr altLang="en-GB" sz="3100" lang="en-US"/>
              <a:t>b</a:t>
            </a:r>
            <a:r>
              <a:rPr altLang="en-GB" sz="3100" lang="en-US"/>
              <a:t>u</a:t>
            </a:r>
            <a:r>
              <a:rPr altLang="en-GB" sz="3100" lang="en-US"/>
              <a:t>s</a:t>
            </a:r>
            <a:r>
              <a:rPr altLang="en-GB" sz="3100" lang="en-US"/>
              <a:t> </a:t>
            </a:r>
            <a:r>
              <a:rPr altLang="en-GB" sz="3100" lang="en-US"/>
              <a:t>k</a:t>
            </a:r>
            <a:r>
              <a:rPr altLang="en-GB" sz="3100" lang="en-US"/>
              <a:t>o</a:t>
            </a:r>
            <a:r>
              <a:rPr altLang="en-GB" sz="3100" lang="en-US"/>
              <a:t>m</a:t>
            </a:r>
            <a:r>
              <a:rPr altLang="en-GB" sz="3100" lang="en-US"/>
              <a:t>p</a:t>
            </a:r>
            <a:r>
              <a:rPr altLang="en-GB" sz="3100" lang="en-US"/>
              <a:t>a</a:t>
            </a:r>
            <a:r>
              <a:rPr altLang="en-GB" sz="3100" lang="en-US"/>
              <a:t>n</a:t>
            </a:r>
            <a:r>
              <a:rPr altLang="en-GB" sz="3100" lang="en-US"/>
              <a:t>i</a:t>
            </a:r>
            <a:r>
              <a:rPr altLang="en-GB" sz="3100" lang="en-GB"/>
              <a:t>ý</a:t>
            </a:r>
            <a:r>
              <a:rPr altLang="en-GB" sz="3100" lang="en-US"/>
              <a:t>a</a:t>
            </a:r>
            <a:r>
              <a:rPr altLang="en-GB" sz="3100" lang="en-US"/>
              <a:t>s</a:t>
            </a:r>
            <a:r>
              <a:rPr altLang="en-GB" sz="3100" lang="en-US"/>
              <a:t>y</a:t>
            </a:r>
            <a:r>
              <a:rPr altLang="en-GB" sz="3100" lang="en-US"/>
              <a:t>d</a:t>
            </a:r>
            <a:r>
              <a:rPr altLang="en-GB" sz="3100" lang="en-US"/>
              <a:t>y</a:t>
            </a:r>
            <a:r>
              <a:rPr altLang="en-GB" sz="3100" lang="en-US"/>
              <a:t>r</a:t>
            </a:r>
            <a:r>
              <a:rPr altLang="en-GB" sz="3100" lang="en-US"/>
              <a:t>.</a:t>
            </a:r>
            <a:r>
              <a:rPr altLang="en-GB" sz="3100" lang="en-US"/>
              <a:t> </a:t>
            </a:r>
            <a:r>
              <a:rPr altLang="en-GB" sz="3100" lang="en-US"/>
              <a:t>B</a:t>
            </a:r>
            <a:r>
              <a:rPr altLang="en-GB" sz="3100" lang="en-US"/>
              <a:t>u</a:t>
            </a:r>
            <a:r>
              <a:rPr altLang="en-GB" sz="3100" lang="en-US"/>
              <a:t> </a:t>
            </a:r>
            <a:r>
              <a:rPr altLang="en-GB" sz="3100" lang="en-US"/>
              <a:t>k</a:t>
            </a:r>
            <a:r>
              <a:rPr altLang="en-GB" sz="3100" lang="en-US"/>
              <a:t>o</a:t>
            </a:r>
            <a:r>
              <a:rPr altLang="en-GB" sz="3100" lang="en-US"/>
              <a:t>m</a:t>
            </a:r>
            <a:r>
              <a:rPr altLang="en-GB" sz="3100" lang="en-US"/>
              <a:t>p</a:t>
            </a:r>
            <a:r>
              <a:rPr altLang="en-GB" sz="3100" lang="en-US"/>
              <a:t>a</a:t>
            </a:r>
            <a:r>
              <a:rPr altLang="en-GB" sz="3100" lang="en-US"/>
              <a:t>n</a:t>
            </a:r>
            <a:r>
              <a:rPr altLang="en-GB" sz="3100" lang="en-US"/>
              <a:t>i</a:t>
            </a:r>
            <a:r>
              <a:rPr altLang="en-GB" sz="3100" lang="en-GB"/>
              <a:t>ý</a:t>
            </a:r>
            <a:r>
              <a:rPr altLang="en-GB" sz="3100" lang="en-US"/>
              <a:t>a</a:t>
            </a:r>
            <a:r>
              <a:rPr altLang="en-GB" sz="3100" lang="en-US"/>
              <a:t> </a:t>
            </a:r>
            <a:r>
              <a:rPr altLang="en-GB" sz="3100" lang="en-US"/>
              <a:t>1</a:t>
            </a:r>
            <a:r>
              <a:rPr altLang="en-GB" sz="3100" lang="en-US"/>
              <a:t>9</a:t>
            </a:r>
            <a:r>
              <a:rPr altLang="en-GB" sz="3100" lang="en-US"/>
              <a:t>6</a:t>
            </a:r>
            <a:r>
              <a:rPr altLang="en-GB" sz="3100" lang="en-US"/>
              <a:t>0</a:t>
            </a:r>
            <a:r>
              <a:rPr altLang="en-GB" sz="3100" lang="en-US"/>
              <a:t>-</a:t>
            </a:r>
            <a:r>
              <a:rPr altLang="en-GB" sz="3100" lang="en-US"/>
              <a:t>n</a:t>
            </a:r>
            <a:r>
              <a:rPr altLang="en-GB" sz="3100" lang="en-US"/>
              <a:t>j</a:t>
            </a:r>
            <a:r>
              <a:rPr altLang="en-GB" sz="3100" lang="en-US"/>
              <a:t>y</a:t>
            </a:r>
            <a:r>
              <a:rPr altLang="en-GB" sz="3100" lang="en-US"/>
              <a:t> </a:t>
            </a:r>
            <a:r>
              <a:rPr altLang="en-GB" sz="3100" lang="en-GB"/>
              <a:t>ý</a:t>
            </a:r>
            <a:r>
              <a:rPr altLang="en-GB" sz="3100" lang="en-US"/>
              <a:t>y</a:t>
            </a:r>
            <a:r>
              <a:rPr altLang="en-GB" sz="3100" lang="en-US"/>
              <a:t>l</a:t>
            </a:r>
            <a:r>
              <a:rPr altLang="en-GB" sz="3100" lang="en-US"/>
              <a:t>y</a:t>
            </a:r>
            <a:r>
              <a:rPr altLang="en-GB" sz="3100" lang="en-GB"/>
              <a:t>ñ</a:t>
            </a:r>
            <a:r>
              <a:rPr altLang="en-GB" sz="3100" lang="en-US"/>
              <a:t> </a:t>
            </a:r>
            <a:r>
              <a:rPr altLang="en-GB" sz="3100" lang="en-US"/>
              <a:t>a</a:t>
            </a:r>
            <a:r>
              <a:rPr altLang="en-GB" sz="3100" lang="en-US"/>
              <a:t>h</a:t>
            </a:r>
            <a:r>
              <a:rPr altLang="en-GB" sz="3100" lang="en-US"/>
              <a:t>y</a:t>
            </a:r>
            <a:r>
              <a:rPr altLang="en-GB" sz="3100" lang="en-US"/>
              <a:t>r</a:t>
            </a:r>
            <a:r>
              <a:rPr altLang="en-GB" sz="3100" lang="en-US"/>
              <a:t>l</a:t>
            </a:r>
            <a:r>
              <a:rPr altLang="en-GB" sz="3100" lang="en-US"/>
              <a:t>a</a:t>
            </a:r>
            <a:r>
              <a:rPr altLang="en-GB" sz="3100" lang="en-US"/>
              <a:t>r</a:t>
            </a:r>
            <a:r>
              <a:rPr altLang="en-GB" sz="3100" lang="en-US"/>
              <a:t>y</a:t>
            </a:r>
            <a:r>
              <a:rPr altLang="en-GB" sz="3100" lang="en-US"/>
              <a:t>n</a:t>
            </a:r>
            <a:r>
              <a:rPr altLang="en-GB" sz="3100" lang="en-US"/>
              <a:t>d</a:t>
            </a:r>
            <a:r>
              <a:rPr altLang="en-GB" sz="3100" lang="en-US"/>
              <a:t>a</a:t>
            </a:r>
            <a:r>
              <a:rPr altLang="en-GB" sz="3100" lang="en-US"/>
              <a:t> </a:t>
            </a:r>
            <a:r>
              <a:rPr altLang="en-GB" sz="3100" lang="en-US"/>
              <a:t>d</a:t>
            </a:r>
            <a:r>
              <a:rPr altLang="en-GB" sz="3100" lang="en-US"/>
              <a:t>o</a:t>
            </a:r>
            <a:r>
              <a:rPr altLang="en-GB" sz="3100" lang="en-US"/>
              <a:t>r</a:t>
            </a:r>
            <a:r>
              <a:rPr altLang="en-GB" sz="3100" lang="en-US"/>
              <a:t>e</a:t>
            </a:r>
            <a:r>
              <a:rPr altLang="en-GB" sz="3100" lang="en-US"/>
              <a:t>d</a:t>
            </a:r>
            <a:r>
              <a:rPr altLang="en-GB" sz="3100" lang="en-US"/>
              <a:t>i</a:t>
            </a:r>
            <a:r>
              <a:rPr altLang="en-GB" sz="3100" lang="en-US"/>
              <a:t>l</a:t>
            </a:r>
            <a:r>
              <a:rPr altLang="en-GB" sz="3100" lang="en-GB"/>
              <a:t>ý</a:t>
            </a:r>
            <a:r>
              <a:rPr altLang="en-GB" sz="3100" lang="en-US"/>
              <a:t>a</a:t>
            </a:r>
            <a:r>
              <a:rPr altLang="en-GB" sz="3100" lang="en-US"/>
              <a:t>r</a:t>
            </a:r>
            <a:r>
              <a:rPr altLang="en-GB" sz="3100" lang="en-US"/>
              <a:t>.</a:t>
            </a:r>
            <a:r>
              <a:rPr altLang="en-GB" sz="3100" lang="en-US"/>
              <a:t> </a:t>
            </a:r>
            <a:r>
              <a:rPr altLang="en-GB" sz="3100" lang="en-GB"/>
              <a:t>Ş</a:t>
            </a:r>
            <a:r>
              <a:rPr altLang="en-GB" sz="3100" lang="en-US"/>
              <a:t>t</a:t>
            </a:r>
            <a:r>
              <a:rPr altLang="en-GB" sz="3100" lang="en-US"/>
              <a:t>a</a:t>
            </a:r>
            <a:r>
              <a:rPr altLang="en-GB" sz="3100" lang="en-US"/>
              <a:t>b</a:t>
            </a:r>
            <a:r>
              <a:rPr altLang="en-GB" sz="3100" lang="en-US"/>
              <a:t> </a:t>
            </a:r>
            <a:r>
              <a:rPr altLang="en-GB" sz="3100" lang="en-US"/>
              <a:t>m</a:t>
            </a:r>
            <a:r>
              <a:rPr altLang="en-GB" sz="3100" lang="en-US"/>
              <a:t>e</a:t>
            </a:r>
            <a:r>
              <a:rPr altLang="en-GB" sz="3100" lang="en-US"/>
              <a:t>r</a:t>
            </a:r>
            <a:r>
              <a:rPr altLang="en-GB" sz="3100" lang="en-US"/>
              <a:t>k</a:t>
            </a:r>
            <a:r>
              <a:rPr altLang="en-GB" sz="3100" lang="en-US"/>
              <a:t>e</a:t>
            </a:r>
            <a:r>
              <a:rPr altLang="en-GB" sz="3100" lang="en-US"/>
              <a:t>z</a:t>
            </a:r>
            <a:r>
              <a:rPr altLang="en-GB" sz="3100" lang="en-US"/>
              <a:t>i</a:t>
            </a:r>
            <a:r>
              <a:rPr altLang="en-GB" sz="3100" lang="en-US"/>
              <a:t> </a:t>
            </a:r>
            <a:r>
              <a:rPr altLang="en-GB" sz="3100" lang="en-US"/>
              <a:t>N</a:t>
            </a:r>
            <a:r>
              <a:rPr altLang="en-GB" sz="3100" lang="en-US"/>
              <a:t>i</a:t>
            </a:r>
            <a:r>
              <a:rPr altLang="en-GB" sz="3100" lang="en-US"/>
              <a:t>d</a:t>
            </a:r>
            <a:r>
              <a:rPr altLang="en-GB" sz="3100" lang="en-US"/>
              <a:t>e</a:t>
            </a:r>
            <a:r>
              <a:rPr altLang="en-GB" sz="3100" lang="en-US"/>
              <a:t>r</a:t>
            </a:r>
            <a:r>
              <a:rPr altLang="en-GB" sz="3100" lang="en-US"/>
              <a:t>l</a:t>
            </a:r>
            <a:r>
              <a:rPr altLang="en-GB" sz="3100" lang="en-US"/>
              <a:t>a</a:t>
            </a:r>
            <a:r>
              <a:rPr altLang="en-GB" sz="3100" lang="en-US"/>
              <a:t>n</a:t>
            </a:r>
            <a:r>
              <a:rPr altLang="en-GB" sz="3100" lang="en-US"/>
              <a:t>d</a:t>
            </a:r>
            <a:r>
              <a:rPr altLang="en-GB" sz="3100" lang="en-US"/>
              <a:t>i</a:t>
            </a:r>
            <a:r>
              <a:rPr altLang="en-GB" sz="3100" lang="en-GB"/>
              <a:t>ý</a:t>
            </a:r>
            <a:r>
              <a:rPr altLang="en-GB" sz="3100" lang="en-US"/>
              <a:t>a</a:t>
            </a:r>
            <a:r>
              <a:rPr altLang="en-GB" sz="3100" lang="en-US"/>
              <a:t>n</a:t>
            </a:r>
            <a:r>
              <a:rPr altLang="en-GB" sz="3100" lang="en-US"/>
              <a:t>y</a:t>
            </a:r>
            <a:r>
              <a:rPr altLang="en-GB" sz="3100" lang="en-GB"/>
              <a:t>ñ</a:t>
            </a:r>
            <a:r>
              <a:rPr altLang="en-GB" sz="3100" lang="en-US"/>
              <a:t> </a:t>
            </a:r>
            <a:r>
              <a:rPr altLang="en-GB" sz="3100" lang="en-US"/>
              <a:t>L</a:t>
            </a:r>
            <a:r>
              <a:rPr altLang="en-GB" sz="3100" lang="en-US"/>
              <a:t>e</a:t>
            </a:r>
            <a:r>
              <a:rPr altLang="en-GB" sz="3100" lang="en-GB"/>
              <a:t>ý</a:t>
            </a:r>
            <a:r>
              <a:rPr altLang="en-GB" sz="3100" lang="en-US"/>
              <a:t>d</a:t>
            </a:r>
            <a:r>
              <a:rPr altLang="en-GB" sz="3100" lang="en-US"/>
              <a:t>a</a:t>
            </a:r>
            <a:r>
              <a:rPr altLang="en-GB" sz="3100" lang="en-US"/>
              <a:t>n</a:t>
            </a:r>
            <a:r>
              <a:rPr altLang="en-GB" sz="3100" lang="en-US"/>
              <a:t> </a:t>
            </a:r>
            <a:r>
              <a:rPr altLang="en-GB" sz="3100" lang="en-GB"/>
              <a:t>ş</a:t>
            </a:r>
            <a:r>
              <a:rPr altLang="en-GB" sz="3100" lang="en-US"/>
              <a:t>a</a:t>
            </a:r>
            <a:r>
              <a:rPr altLang="en-GB" sz="3100" lang="en-US"/>
              <a:t>h</a:t>
            </a:r>
            <a:r>
              <a:rPr altLang="en-GB" sz="3100" lang="en-US"/>
              <a:t>e</a:t>
            </a:r>
            <a:r>
              <a:rPr altLang="en-GB" sz="3100" lang="en-US"/>
              <a:t>r</a:t>
            </a:r>
            <a:r>
              <a:rPr altLang="en-GB" sz="3100" lang="en-US"/>
              <a:t>i</a:t>
            </a:r>
            <a:r>
              <a:rPr altLang="en-GB" sz="3100" lang="en-US"/>
              <a:t>n</a:t>
            </a:r>
            <a:r>
              <a:rPr altLang="en-GB" sz="3100" lang="en-US"/>
              <a:t>d</a:t>
            </a:r>
            <a:r>
              <a:rPr altLang="en-GB" sz="3100" lang="en-US"/>
              <a:t>e</a:t>
            </a:r>
            <a:r>
              <a:rPr altLang="en-GB" sz="3100" lang="en-US"/>
              <a:t> </a:t>
            </a:r>
            <a:r>
              <a:rPr altLang="en-GB" sz="3100" lang="en-GB"/>
              <a:t>ý</a:t>
            </a:r>
            <a:r>
              <a:rPr altLang="en-GB" sz="3100" lang="en-US"/>
              <a:t>e</a:t>
            </a:r>
            <a:r>
              <a:rPr altLang="en-GB" sz="3100" lang="en-US"/>
              <a:t>r</a:t>
            </a:r>
            <a:r>
              <a:rPr altLang="en-GB" sz="3100" lang="en-US"/>
              <a:t>l</a:t>
            </a:r>
            <a:r>
              <a:rPr altLang="en-GB" sz="3100" lang="en-US"/>
              <a:t>e</a:t>
            </a:r>
            <a:r>
              <a:rPr altLang="en-GB" sz="3100" lang="en-US"/>
              <a:t>s</a:t>
            </a:r>
            <a:r>
              <a:rPr altLang="en-GB" sz="3100" lang="en-US"/>
              <a:t>y</a:t>
            </a:r>
            <a:r>
              <a:rPr altLang="en-GB" sz="3100" lang="en-US"/>
              <a:t>a</a:t>
            </a:r>
            <a:r>
              <a:rPr altLang="en-GB" sz="3100" lang="en-US"/>
              <a:t>r</a:t>
            </a:r>
            <a:r>
              <a:rPr altLang="en-GB" sz="3100" lang="en-US"/>
              <a:t>.</a:t>
            </a:r>
            <a:r>
              <a:rPr altLang="en-GB" sz="3100" lang="en-US"/>
              <a:t> </a:t>
            </a:r>
            <a:r>
              <a:rPr altLang="en-GB" sz="3100" lang="en-US"/>
              <a:t> </a:t>
            </a:r>
            <a:r>
              <a:rPr altLang="en-GB" sz="3100" lang="en-US"/>
              <a:t>E</a:t>
            </a:r>
            <a:r>
              <a:rPr altLang="en-GB" sz="3100" lang="en-US"/>
              <a:t>s</a:t>
            </a:r>
            <a:r>
              <a:rPr altLang="en-GB" sz="3100" lang="en-US"/>
              <a:t>a</a:t>
            </a:r>
            <a:r>
              <a:rPr altLang="en-GB" sz="3100" lang="en-US"/>
              <a:t>s</a:t>
            </a:r>
            <a:r>
              <a:rPr altLang="en-GB" sz="3100" lang="en-US"/>
              <a:t>l</a:t>
            </a:r>
            <a:r>
              <a:rPr altLang="en-GB" sz="3100" lang="en-US"/>
              <a:t>a</a:t>
            </a:r>
            <a:r>
              <a:rPr altLang="en-GB" sz="3100" lang="en-US"/>
              <a:t>n</a:t>
            </a:r>
            <a:r>
              <a:rPr altLang="en-GB" sz="3100" lang="en-US"/>
              <a:t>d</a:t>
            </a:r>
            <a:r>
              <a:rPr altLang="en-GB" sz="3100" lang="en-US"/>
              <a:t>y</a:t>
            </a:r>
            <a:r>
              <a:rPr altLang="en-GB" sz="3100" lang="en-US"/>
              <a:t>r</a:t>
            </a:r>
            <a:r>
              <a:rPr altLang="en-GB" sz="3100" lang="en-US"/>
              <a:t>y</a:t>
            </a:r>
            <a:r>
              <a:rPr altLang="en-GB" sz="3100" lang="en-US"/>
              <a:t>l</a:t>
            </a:r>
            <a:r>
              <a:rPr altLang="en-GB" sz="3100" lang="en-US"/>
              <a:t>a</a:t>
            </a:r>
            <a:r>
              <a:rPr altLang="en-GB" sz="3100" lang="en-US"/>
              <a:t>n</a:t>
            </a:r>
            <a:r>
              <a:rPr altLang="en-GB" sz="3100" lang="en-US"/>
              <a:t> </a:t>
            </a:r>
            <a:r>
              <a:rPr altLang="en-GB" sz="3100" lang="en-GB"/>
              <a:t>ý</a:t>
            </a:r>
            <a:r>
              <a:rPr altLang="en-GB" sz="3100" lang="en-US"/>
              <a:t>e</a:t>
            </a:r>
            <a:r>
              <a:rPr altLang="en-GB" sz="3100" lang="en-US"/>
              <a:t>r</a:t>
            </a:r>
            <a:r>
              <a:rPr altLang="en-GB" sz="3100" lang="en-US"/>
              <a:t>i</a:t>
            </a:r>
            <a:r>
              <a:rPr altLang="en-GB" sz="3100" lang="en-US"/>
              <a:t> </a:t>
            </a:r>
            <a:r>
              <a:rPr altLang="en-GB" sz="3100" lang="en-US"/>
              <a:t>F</a:t>
            </a:r>
            <a:r>
              <a:rPr altLang="en-GB" sz="3100" lang="en-US"/>
              <a:t>r</a:t>
            </a:r>
            <a:r>
              <a:rPr altLang="en-GB" sz="3100" lang="en-US"/>
              <a:t>a</a:t>
            </a:r>
            <a:r>
              <a:rPr altLang="en-GB" sz="3100" lang="en-US"/>
              <a:t>n</a:t>
            </a:r>
            <a:r>
              <a:rPr altLang="en-GB" sz="3100" lang="en-US"/>
              <a:t>s</a:t>
            </a:r>
            <a:r>
              <a:rPr altLang="en-GB" sz="3100" lang="en-US"/>
              <a:t>i</a:t>
            </a:r>
            <a:r>
              <a:rPr altLang="en-GB" sz="3100" lang="en-GB"/>
              <a:t>ý</a:t>
            </a:r>
            <a:r>
              <a:rPr altLang="en-GB" sz="3100" lang="en-US"/>
              <a:t>a</a:t>
            </a:r>
            <a:r>
              <a:rPr altLang="en-GB" sz="3100" lang="en-US"/>
              <a:t> </a:t>
            </a:r>
            <a:r>
              <a:rPr altLang="en-GB" sz="3100" lang="en-US"/>
              <a:t>b</a:t>
            </a:r>
            <a:r>
              <a:rPr altLang="en-GB" sz="3100" lang="en-US"/>
              <a:t>o</a:t>
            </a:r>
            <a:r>
              <a:rPr altLang="en-GB" sz="3100" lang="en-US"/>
              <a:t>l</a:t>
            </a:r>
            <a:r>
              <a:rPr altLang="en-GB" sz="3100" lang="en-US"/>
              <a:t>u</a:t>
            </a:r>
            <a:r>
              <a:rPr altLang="en-GB" sz="3100" lang="en-US"/>
              <a:t>p</a:t>
            </a:r>
            <a:r>
              <a:rPr altLang="en-GB" sz="3100" lang="en-US"/>
              <a:t> </a:t>
            </a:r>
            <a:r>
              <a:rPr altLang="en-GB" sz="3100" lang="en-US"/>
              <a:t>d</a:t>
            </a:r>
            <a:r>
              <a:rPr altLang="en-GB" sz="3100" lang="en-US"/>
              <a:t>u</a:t>
            </a:r>
            <a:r>
              <a:rPr altLang="en-GB" sz="3100" lang="en-US"/>
              <a:t>r</a:t>
            </a:r>
            <a:r>
              <a:rPr altLang="en-GB" sz="3100" lang="en-GB"/>
              <a:t>ý</a:t>
            </a:r>
            <a:r>
              <a:rPr altLang="en-GB" sz="3100" lang="en-US"/>
              <a:t>a</a:t>
            </a:r>
            <a:r>
              <a:rPr altLang="en-GB" sz="3100" lang="en-US"/>
              <a:t>r</a:t>
            </a:r>
            <a:r>
              <a:rPr altLang="en-GB" sz="3100" lang="en-US"/>
              <a:t>.</a:t>
            </a:r>
            <a:r>
              <a:rPr altLang="en-GB" sz="3100" lang="en-US"/>
              <a:t> </a:t>
            </a:r>
            <a:r>
              <a:rPr altLang="en-GB" sz="3100" lang="en-US"/>
              <a:t>B</a:t>
            </a:r>
            <a:r>
              <a:rPr altLang="en-GB" sz="3100" lang="en-US"/>
              <a:t>u</a:t>
            </a:r>
            <a:r>
              <a:rPr altLang="en-GB" sz="3100" lang="en-US"/>
              <a:t> </a:t>
            </a:r>
            <a:r>
              <a:rPr altLang="en-GB" sz="3100" lang="en-US"/>
              <a:t>k</a:t>
            </a:r>
            <a:r>
              <a:rPr altLang="en-GB" sz="3100" lang="en-US"/>
              <a:t>o</a:t>
            </a:r>
            <a:r>
              <a:rPr altLang="en-GB" sz="3100" lang="en-US"/>
              <a:t>m</a:t>
            </a:r>
            <a:r>
              <a:rPr altLang="en-GB" sz="3100" lang="en-US"/>
              <a:t>p</a:t>
            </a:r>
            <a:r>
              <a:rPr altLang="en-GB" sz="3100" lang="en-US"/>
              <a:t>a</a:t>
            </a:r>
            <a:r>
              <a:rPr altLang="en-GB" sz="3100" lang="en-US"/>
              <a:t>n</a:t>
            </a:r>
            <a:r>
              <a:rPr altLang="en-GB" sz="3100" lang="en-US"/>
              <a:t>i</a:t>
            </a:r>
            <a:r>
              <a:rPr altLang="en-GB" sz="3100" lang="en-GB"/>
              <a:t>ý</a:t>
            </a:r>
            <a:r>
              <a:rPr altLang="en-GB" sz="3100" lang="en-US"/>
              <a:t>a</a:t>
            </a:r>
            <a:r>
              <a:rPr altLang="en-GB" sz="3100" lang="en-US"/>
              <a:t> </a:t>
            </a:r>
            <a:r>
              <a:rPr altLang="en-GB" sz="3100" lang="en-US"/>
              <a:t>b</a:t>
            </a:r>
            <a:r>
              <a:rPr altLang="en-GB" sz="3100" lang="en-US"/>
              <a:t>i</a:t>
            </a:r>
            <a:r>
              <a:rPr altLang="en-GB" sz="3100" lang="en-US"/>
              <a:t>r</a:t>
            </a:r>
            <a:r>
              <a:rPr altLang="en-GB" sz="3100" lang="en-US"/>
              <a:t>n</a:t>
            </a:r>
            <a:r>
              <a:rPr altLang="en-GB" sz="3100" lang="en-US"/>
              <a:t>a</a:t>
            </a:r>
            <a:r>
              <a:rPr altLang="en-GB" sz="3100" lang="en-GB"/>
              <a:t>ç</a:t>
            </a:r>
            <a:r>
              <a:rPr altLang="en-GB" sz="3100" lang="en-US"/>
              <a:t>e</a:t>
            </a:r>
            <a:r>
              <a:rPr altLang="en-GB" sz="3100" lang="en-US"/>
              <a:t> </a:t>
            </a:r>
            <a:r>
              <a:rPr altLang="en-GB" sz="3100" lang="en-GB"/>
              <a:t>Ý</a:t>
            </a:r>
            <a:r>
              <a:rPr altLang="en-GB" sz="3100" lang="en-US"/>
              <a:t>e</a:t>
            </a:r>
            <a:r>
              <a:rPr altLang="en-GB" sz="3100" lang="en-US"/>
              <a:t>w</a:t>
            </a:r>
            <a:r>
              <a:rPr altLang="en-GB" sz="3100" lang="en-US"/>
              <a:t>r</a:t>
            </a:r>
            <a:r>
              <a:rPr altLang="en-GB" sz="3100" lang="en-US"/>
              <a:t>o</a:t>
            </a:r>
            <a:r>
              <a:rPr altLang="en-GB" sz="3100" lang="en-US"/>
              <a:t>p</a:t>
            </a:r>
            <a:r>
              <a:rPr altLang="en-GB" sz="3100" lang="en-US"/>
              <a:t>a</a:t>
            </a:r>
            <a:r>
              <a:rPr altLang="en-GB" sz="3100" lang="en-US"/>
              <a:t> </a:t>
            </a:r>
            <a:r>
              <a:rPr altLang="en-GB" sz="3100" lang="en-GB"/>
              <a:t>ý</a:t>
            </a:r>
            <a:r>
              <a:rPr altLang="en-GB" sz="3100" lang="en-US"/>
              <a:t>u</a:t>
            </a:r>
            <a:r>
              <a:rPr altLang="en-GB" sz="3100" lang="en-US"/>
              <a:t>r</a:t>
            </a:r>
            <a:r>
              <a:rPr altLang="en-GB" sz="3100" lang="en-US"/>
              <a:t>t</a:t>
            </a:r>
            <a:r>
              <a:rPr altLang="en-GB" sz="3100" lang="en-US"/>
              <a:t>l</a:t>
            </a:r>
            <a:r>
              <a:rPr altLang="en-GB" sz="3100" lang="en-US"/>
              <a:t>a</a:t>
            </a:r>
            <a:r>
              <a:rPr altLang="en-GB" sz="3100" lang="en-US"/>
              <a:t>r</a:t>
            </a:r>
            <a:r>
              <a:rPr altLang="en-GB" sz="3100" lang="en-US"/>
              <a:t>y</a:t>
            </a:r>
            <a:r>
              <a:rPr altLang="en-GB" sz="3100" lang="en-US"/>
              <a:t>n</a:t>
            </a:r>
            <a:r>
              <a:rPr altLang="en-GB" sz="3100" lang="en-US"/>
              <a:t>y</a:t>
            </a:r>
            <a:r>
              <a:rPr altLang="en-GB" sz="3100" lang="en-GB"/>
              <a:t>ñ</a:t>
            </a:r>
            <a:r>
              <a:rPr altLang="en-GB" sz="3100" lang="en-US"/>
              <a:t> </a:t>
            </a:r>
            <a:r>
              <a:rPr altLang="en-GB" sz="3100" lang="en-US"/>
              <a:t>g</a:t>
            </a:r>
            <a:r>
              <a:rPr altLang="en-GB" sz="3100" lang="en-US"/>
              <a:t>o</a:t>
            </a:r>
            <a:r>
              <a:rPr altLang="en-GB" sz="3100" lang="en-US"/>
              <a:t>s</a:t>
            </a:r>
            <a:r>
              <a:rPr altLang="en-GB" sz="3100" lang="en-US"/>
              <a:t>u</a:t>
            </a:r>
            <a:r>
              <a:rPr altLang="en-GB" sz="3100" lang="en-US"/>
              <a:t>l</a:t>
            </a:r>
            <a:r>
              <a:rPr altLang="en-GB" sz="3100" lang="en-US"/>
              <a:t>m</a:t>
            </a:r>
            <a:r>
              <a:rPr altLang="en-GB" sz="3100" lang="en-US"/>
              <a:t>a</a:t>
            </a:r>
            <a:r>
              <a:rPr altLang="en-GB" sz="3100" lang="en-US"/>
              <a:t>g</a:t>
            </a:r>
            <a:r>
              <a:rPr altLang="en-GB" sz="3100" lang="en-US"/>
              <a:t>y</a:t>
            </a:r>
            <a:r>
              <a:rPr altLang="en-GB" sz="3100" lang="en-US"/>
              <a:t> </a:t>
            </a:r>
            <a:r>
              <a:rPr altLang="en-GB" sz="3100" lang="en-US"/>
              <a:t>e</a:t>
            </a:r>
            <a:r>
              <a:rPr altLang="en-GB" sz="3100" lang="en-US"/>
              <a:t>s</a:t>
            </a:r>
            <a:r>
              <a:rPr altLang="en-GB" sz="3100" lang="en-US"/>
              <a:t>a</a:t>
            </a:r>
            <a:r>
              <a:rPr altLang="en-GB" sz="3100" lang="en-US"/>
              <a:t>s</a:t>
            </a:r>
            <a:r>
              <a:rPr altLang="en-GB" sz="3100" lang="en-US"/>
              <a:t>y</a:t>
            </a:r>
            <a:r>
              <a:rPr altLang="en-GB" sz="3100" lang="en-US"/>
              <a:t>n</a:t>
            </a:r>
            <a:r>
              <a:rPr altLang="en-GB" sz="3100" lang="en-US"/>
              <a:t>d</a:t>
            </a:r>
            <a:r>
              <a:rPr altLang="en-GB" sz="3100" lang="en-US"/>
              <a:t>a</a:t>
            </a:r>
            <a:r>
              <a:rPr altLang="en-GB" sz="3100" lang="en-US"/>
              <a:t> </a:t>
            </a:r>
            <a:r>
              <a:rPr altLang="en-GB" sz="3100" lang="en-US"/>
              <a:t>d</a:t>
            </a:r>
            <a:r>
              <a:rPr altLang="en-GB" sz="3100" lang="en-US"/>
              <a:t>o</a:t>
            </a:r>
            <a:r>
              <a:rPr altLang="en-GB" sz="3100" lang="en-US"/>
              <a:t>r</a:t>
            </a:r>
            <a:r>
              <a:rPr altLang="en-GB" sz="3100" lang="en-US"/>
              <a:t>e</a:t>
            </a:r>
            <a:r>
              <a:rPr altLang="en-GB" sz="3100" lang="en-US"/>
              <a:t>d</a:t>
            </a:r>
            <a:r>
              <a:rPr altLang="en-GB" sz="3100" lang="en-US"/>
              <a:t>i</a:t>
            </a:r>
            <a:r>
              <a:rPr altLang="en-GB" sz="3100" lang="en-US"/>
              <a:t>l</a:t>
            </a:r>
            <a:r>
              <a:rPr altLang="en-GB" sz="3100" lang="en-US"/>
              <a:t>d</a:t>
            </a:r>
            <a:r>
              <a:rPr altLang="en-GB" sz="3100" lang="en-US"/>
              <a:t>i</a:t>
            </a:r>
            <a:r>
              <a:rPr altLang="en-GB" sz="3100" lang="en-US"/>
              <a:t>.</a:t>
            </a:r>
            <a:r>
              <a:rPr altLang="en-GB" sz="3100" lang="en-US"/>
              <a:t> </a:t>
            </a:r>
            <a:r>
              <a:rPr altLang="en-GB" sz="3100" lang="en-US"/>
              <a:t>B</a:t>
            </a:r>
            <a:r>
              <a:rPr altLang="en-GB" sz="3100" lang="en-US"/>
              <a:t>u</a:t>
            </a:r>
            <a:r>
              <a:rPr altLang="en-GB" sz="3100" lang="en-US"/>
              <a:t> </a:t>
            </a:r>
            <a:r>
              <a:rPr altLang="en-GB" sz="3100" lang="en-US"/>
              <a:t>k</a:t>
            </a:r>
            <a:r>
              <a:rPr altLang="en-GB" sz="3100" lang="en-US"/>
              <a:t>o</a:t>
            </a:r>
            <a:r>
              <a:rPr altLang="en-GB" sz="3100" lang="en-US"/>
              <a:t>m</a:t>
            </a:r>
            <a:r>
              <a:rPr altLang="en-GB" sz="3100" lang="en-US"/>
              <a:t>p</a:t>
            </a:r>
            <a:r>
              <a:rPr altLang="en-GB" sz="3100" lang="en-US"/>
              <a:t>a</a:t>
            </a:r>
            <a:r>
              <a:rPr altLang="en-GB" sz="3100" lang="en-US"/>
              <a:t>n</a:t>
            </a:r>
            <a:r>
              <a:rPr altLang="en-GB" sz="3100" lang="en-US"/>
              <a:t>i</a:t>
            </a:r>
            <a:r>
              <a:rPr altLang="en-GB" sz="3100" lang="en-GB"/>
              <a:t>ý</a:t>
            </a:r>
            <a:r>
              <a:rPr altLang="en-GB" sz="3100" lang="en-US"/>
              <a:t>a</a:t>
            </a:r>
            <a:r>
              <a:rPr altLang="en-GB" sz="3100" lang="en-US"/>
              <a:t> </a:t>
            </a:r>
            <a:r>
              <a:rPr altLang="en-GB" sz="3100" lang="en-GB"/>
              <a:t>ý</a:t>
            </a:r>
            <a:r>
              <a:rPr altLang="en-GB" sz="3100" lang="en-US"/>
              <a:t>o</a:t>
            </a:r>
            <a:r>
              <a:rPr altLang="en-GB" sz="3100" lang="en-US"/>
              <a:t>l</a:t>
            </a:r>
            <a:r>
              <a:rPr altLang="en-GB" sz="3100" lang="en-US"/>
              <a:t>a</a:t>
            </a:r>
            <a:r>
              <a:rPr altLang="en-GB" sz="3100" lang="en-US"/>
              <a:t>g</a:t>
            </a:r>
            <a:r>
              <a:rPr altLang="en-GB" sz="3100" lang="en-GB"/>
              <a:t>ç</a:t>
            </a:r>
            <a:r>
              <a:rPr altLang="en-GB" sz="3100" lang="en-US"/>
              <a:t>y</a:t>
            </a:r>
            <a:r>
              <a:rPr altLang="en-GB" sz="3100" lang="en-US"/>
              <a:t> </a:t>
            </a:r>
            <a:r>
              <a:rPr altLang="en-GB" sz="3100" lang="en-US"/>
              <a:t>u</a:t>
            </a:r>
            <a:r>
              <a:rPr altLang="en-GB" sz="3100" lang="en-GB"/>
              <a:t>ç</a:t>
            </a:r>
            <a:r>
              <a:rPr altLang="en-GB" sz="3100" lang="en-US"/>
              <a:t>a</a:t>
            </a:r>
            <a:r>
              <a:rPr altLang="en-GB" sz="3100" lang="en-US"/>
              <a:t>r</a:t>
            </a:r>
            <a:r>
              <a:rPr altLang="en-GB" sz="3100" lang="en-US"/>
              <a:t>l</a:t>
            </a:r>
            <a:r>
              <a:rPr altLang="en-GB" sz="3100" lang="en-US"/>
              <a:t>a</a:t>
            </a:r>
            <a:r>
              <a:rPr altLang="en-GB" sz="3100" lang="en-US"/>
              <a:t>r</a:t>
            </a:r>
            <a:r>
              <a:rPr altLang="en-GB" sz="3100" lang="en-US"/>
              <a:t>d</a:t>
            </a:r>
            <a:r>
              <a:rPr altLang="en-GB" sz="3100" lang="en-US"/>
              <a:t>a</a:t>
            </a:r>
            <a:r>
              <a:rPr altLang="en-GB" sz="3100" lang="en-US"/>
              <a:t>n</a:t>
            </a:r>
            <a:r>
              <a:rPr altLang="en-GB" sz="3100" lang="en-US"/>
              <a:t> </a:t>
            </a:r>
            <a:r>
              <a:rPr altLang="en-GB" sz="3100" lang="en-US"/>
              <a:t>b</a:t>
            </a:r>
            <a:r>
              <a:rPr altLang="en-GB" sz="3100" lang="en-US"/>
              <a:t>a</a:t>
            </a:r>
            <a:r>
              <a:rPr altLang="en-GB" sz="3100" lang="en-GB"/>
              <a:t>ş</a:t>
            </a:r>
            <a:r>
              <a:rPr altLang="en-GB" sz="3100" lang="en-US"/>
              <a:t>g</a:t>
            </a:r>
            <a:r>
              <a:rPr altLang="en-GB" sz="3100" lang="en-US"/>
              <a:t>a</a:t>
            </a:r>
            <a:r>
              <a:rPr altLang="en-GB" sz="3100" lang="en-US"/>
              <a:t>d</a:t>
            </a:r>
            <a:r>
              <a:rPr altLang="en-GB" sz="3100" lang="en-US"/>
              <a:t>a</a:t>
            </a:r>
            <a:r>
              <a:rPr altLang="en-GB" sz="3100" lang="en-US"/>
              <a:t> </a:t>
            </a:r>
            <a:r>
              <a:rPr altLang="en-GB" sz="3100" lang="en-GB"/>
              <a:t>ý</a:t>
            </a:r>
            <a:r>
              <a:rPr altLang="en-GB" sz="3100" lang="en-US"/>
              <a:t>u</a:t>
            </a:r>
            <a:r>
              <a:rPr altLang="en-GB" sz="3100" lang="en-US"/>
              <a:t>k</a:t>
            </a:r>
            <a:r>
              <a:rPr altLang="en-GB" sz="3100" lang="en-US"/>
              <a:t> </a:t>
            </a:r>
            <a:r>
              <a:rPr altLang="en-GB" sz="3100" lang="en-US"/>
              <a:t>u</a:t>
            </a:r>
            <a:r>
              <a:rPr altLang="en-GB" sz="3100" lang="en-GB"/>
              <a:t>ç</a:t>
            </a:r>
            <a:r>
              <a:rPr altLang="en-GB" sz="3100" lang="en-US"/>
              <a:t>a</a:t>
            </a:r>
            <a:r>
              <a:rPr altLang="en-GB" sz="3100" lang="en-US"/>
              <a:t>r</a:t>
            </a:r>
            <a:r>
              <a:rPr altLang="en-GB" sz="3100" lang="en-US"/>
              <a:t>l</a:t>
            </a:r>
            <a:r>
              <a:rPr altLang="en-GB" sz="3100" lang="en-US"/>
              <a:t>a</a:t>
            </a:r>
            <a:r>
              <a:rPr altLang="en-GB" sz="3100" lang="en-US"/>
              <a:t>r</a:t>
            </a:r>
            <a:r>
              <a:rPr altLang="en-GB" sz="3100" lang="en-US"/>
              <a:t>y</a:t>
            </a:r>
            <a:r>
              <a:rPr altLang="en-GB" sz="3100" lang="en-US"/>
              <a:t>n</a:t>
            </a:r>
            <a:r>
              <a:rPr altLang="en-GB" sz="3100" lang="en-US"/>
              <a:t>y</a:t>
            </a:r>
            <a:r>
              <a:rPr altLang="en-GB" sz="3100" lang="en-US"/>
              <a:t>,</a:t>
            </a:r>
            <a:r>
              <a:rPr altLang="en-GB" sz="3100" lang="en-US"/>
              <a:t> </a:t>
            </a:r>
            <a:r>
              <a:rPr altLang="en-GB" sz="3100" lang="en-US"/>
              <a:t>h</a:t>
            </a:r>
            <a:r>
              <a:rPr altLang="en-GB" sz="3100" lang="en-US"/>
              <a:t>a</a:t>
            </a:r>
            <a:r>
              <a:rPr altLang="en-GB" sz="3100" lang="en-US"/>
              <a:t>r</a:t>
            </a:r>
            <a:r>
              <a:rPr altLang="en-GB" sz="3100" lang="en-US"/>
              <a:t>b</a:t>
            </a:r>
            <a:r>
              <a:rPr altLang="en-GB" sz="3100" lang="en-US"/>
              <a:t>y</a:t>
            </a:r>
            <a:r>
              <a:rPr altLang="en-GB" sz="3100" lang="en-US"/>
              <a:t> </a:t>
            </a:r>
            <a:r>
              <a:rPr altLang="en-GB" sz="3100" lang="en-US"/>
              <a:t>u</a:t>
            </a:r>
            <a:r>
              <a:rPr altLang="en-GB" sz="3100" lang="en-GB"/>
              <a:t>ç</a:t>
            </a:r>
            <a:r>
              <a:rPr altLang="en-GB" sz="3100" lang="en-US"/>
              <a:t>a</a:t>
            </a:r>
            <a:r>
              <a:rPr altLang="en-GB" sz="3100" lang="en-US"/>
              <a:t>r</a:t>
            </a:r>
            <a:r>
              <a:rPr altLang="en-GB" sz="3100" lang="en-US"/>
              <a:t>l</a:t>
            </a:r>
            <a:r>
              <a:rPr altLang="en-GB" sz="3100" lang="en-US"/>
              <a:t>a</a:t>
            </a:r>
            <a:r>
              <a:rPr altLang="en-GB" sz="3100" lang="en-US"/>
              <a:t>r</a:t>
            </a:r>
            <a:r>
              <a:rPr altLang="en-GB" sz="3100" lang="en-US"/>
              <a:t>y</a:t>
            </a:r>
            <a:r>
              <a:rPr altLang="en-GB" sz="3100" lang="en-US"/>
              <a:t>,</a:t>
            </a:r>
            <a:r>
              <a:rPr altLang="en-GB" sz="3100" lang="en-US"/>
              <a:t> </a:t>
            </a:r>
            <a:r>
              <a:rPr altLang="en-GB" sz="3100" lang="en-US"/>
              <a:t>k</a:t>
            </a:r>
            <a:r>
              <a:rPr altLang="en-GB" sz="3100" lang="en-US"/>
              <a:t>o</a:t>
            </a:r>
            <a:r>
              <a:rPr altLang="en-GB" sz="3100" lang="en-US"/>
              <a:t>s</a:t>
            </a:r>
            <a:r>
              <a:rPr altLang="en-GB" sz="3100" lang="en-US"/>
              <a:t>m</a:t>
            </a:r>
            <a:r>
              <a:rPr altLang="en-GB" sz="3100" lang="en-US"/>
              <a:t>a</a:t>
            </a:r>
            <a:r>
              <a:rPr altLang="en-GB" sz="3100" lang="en-US"/>
              <a:t>s</a:t>
            </a:r>
            <a:r>
              <a:rPr altLang="en-GB" sz="3100" lang="en-US"/>
              <a:t> </a:t>
            </a:r>
            <a:r>
              <a:rPr altLang="en-GB" sz="3100" lang="en-US"/>
              <a:t>r</a:t>
            </a:r>
            <a:r>
              <a:rPr altLang="en-GB" sz="3100" lang="en-US"/>
              <a:t>a</a:t>
            </a:r>
            <a:r>
              <a:rPr altLang="en-GB" sz="3100" lang="en-US"/>
              <a:t>k</a:t>
            </a:r>
            <a:r>
              <a:rPr altLang="en-GB" sz="3100" lang="en-US"/>
              <a:t>e</a:t>
            </a:r>
            <a:r>
              <a:rPr altLang="en-GB" sz="3100" lang="en-US"/>
              <a:t>t</a:t>
            </a:r>
            <a:r>
              <a:rPr altLang="en-GB" sz="3100" lang="en-US"/>
              <a:t>a</a:t>
            </a:r>
            <a:r>
              <a:rPr altLang="en-GB" sz="3100" lang="en-US"/>
              <a:t>l</a:t>
            </a:r>
            <a:r>
              <a:rPr altLang="en-GB" sz="3100" lang="en-US"/>
              <a:t>a</a:t>
            </a:r>
            <a:r>
              <a:rPr altLang="en-GB" sz="3100" lang="en-US"/>
              <a:t>r</a:t>
            </a:r>
            <a:r>
              <a:rPr altLang="en-GB" sz="3100" lang="en-US"/>
              <a:t>y</a:t>
            </a:r>
            <a:r>
              <a:rPr altLang="en-GB" sz="3100" lang="en-US"/>
              <a:t>n</a:t>
            </a:r>
            <a:r>
              <a:rPr altLang="en-GB" sz="3100" lang="en-US"/>
              <a:t>y</a:t>
            </a:r>
            <a:r>
              <a:rPr altLang="en-GB" sz="3100" lang="en-US"/>
              <a:t> </a:t>
            </a:r>
            <a:r>
              <a:rPr altLang="en-GB" sz="3100" lang="en-US"/>
              <a:t>o</a:t>
            </a:r>
            <a:r>
              <a:rPr altLang="en-GB" sz="3100" lang="en-US"/>
              <a:t>n</a:t>
            </a:r>
            <a:r>
              <a:rPr altLang="en-GB" sz="3100" lang="en-US"/>
              <a:t>d</a:t>
            </a:r>
            <a:r>
              <a:rPr altLang="en-GB" sz="3100" lang="en-US"/>
              <a:t>u</a:t>
            </a:r>
            <a:r>
              <a:rPr altLang="en-GB" sz="3100" lang="en-US"/>
              <a:t>r</a:t>
            </a:r>
            <a:r>
              <a:rPr altLang="en-GB" sz="3100" lang="en-GB"/>
              <a:t>ý</a:t>
            </a:r>
            <a:r>
              <a:rPr altLang="en-GB" sz="3100" lang="en-US"/>
              <a:t>a</a:t>
            </a:r>
            <a:r>
              <a:rPr altLang="en-GB" sz="3100" lang="en-US"/>
              <a:t>r</a:t>
            </a:r>
            <a:r>
              <a:rPr altLang="en-GB" sz="3100" lang="en-US"/>
              <a:t>.</a:t>
            </a:r>
            <a:r>
              <a:rPr altLang="en-GB" sz="3100" lang="en-US"/>
              <a:t> </a:t>
            </a:r>
            <a:r>
              <a:rPr altLang="en-GB" sz="3100" lang="en-US"/>
              <a:t>B</a:t>
            </a:r>
            <a:r>
              <a:rPr altLang="en-GB" sz="3100" lang="en-US"/>
              <a:t>u</a:t>
            </a:r>
            <a:r>
              <a:rPr altLang="en-GB" sz="3100" lang="en-US"/>
              <a:t> </a:t>
            </a:r>
            <a:r>
              <a:rPr altLang="en-GB" sz="3100" lang="en-US"/>
              <a:t>k</a:t>
            </a:r>
            <a:r>
              <a:rPr altLang="en-GB" sz="3100" lang="en-US"/>
              <a:t>o</a:t>
            </a:r>
            <a:r>
              <a:rPr altLang="en-GB" sz="3100" lang="en-US"/>
              <a:t>m</a:t>
            </a:r>
            <a:r>
              <a:rPr altLang="en-GB" sz="3100" lang="en-US"/>
              <a:t>p</a:t>
            </a:r>
            <a:r>
              <a:rPr altLang="en-GB" sz="3100" lang="en-US"/>
              <a:t>a</a:t>
            </a:r>
            <a:r>
              <a:rPr altLang="en-GB" sz="3100" lang="en-US"/>
              <a:t>n</a:t>
            </a:r>
            <a:r>
              <a:rPr altLang="en-GB" sz="3100" lang="en-US"/>
              <a:t>i</a:t>
            </a:r>
            <a:r>
              <a:rPr altLang="en-GB" sz="3100" lang="en-GB"/>
              <a:t>ý</a:t>
            </a:r>
            <a:r>
              <a:rPr altLang="en-GB" sz="3100" lang="en-US"/>
              <a:t>a</a:t>
            </a:r>
            <a:r>
              <a:rPr altLang="en-GB" sz="3100" lang="en-US"/>
              <a:t>n</a:t>
            </a:r>
            <a:r>
              <a:rPr altLang="en-GB" sz="3100" lang="en-US"/>
              <a:t>y</a:t>
            </a:r>
            <a:r>
              <a:rPr altLang="en-GB" sz="3100" lang="en-GB"/>
              <a:t>ñ</a:t>
            </a:r>
            <a:r>
              <a:rPr altLang="en-GB" sz="3100" lang="en-US"/>
              <a:t> </a:t>
            </a:r>
            <a:r>
              <a:rPr altLang="en-GB" sz="3100" lang="en-US"/>
              <a:t>B</a:t>
            </a:r>
            <a:r>
              <a:rPr altLang="en-GB" sz="3100" lang="en-US"/>
              <a:t>-</a:t>
            </a:r>
            <a:r>
              <a:rPr altLang="en-GB" sz="3100" lang="en-US"/>
              <a:t>7</a:t>
            </a:r>
            <a:r>
              <a:rPr altLang="en-GB" sz="3100" lang="en-US"/>
              <a:t>4</a:t>
            </a:r>
            <a:r>
              <a:rPr altLang="en-GB" sz="3100" lang="en-US"/>
              <a:t>7</a:t>
            </a:r>
            <a:r>
              <a:rPr altLang="en-GB" sz="3100" lang="en-US"/>
              <a:t>,</a:t>
            </a:r>
            <a:r>
              <a:rPr altLang="en-GB" sz="3100" lang="en-US"/>
              <a:t> </a:t>
            </a:r>
            <a:r>
              <a:rPr altLang="en-GB" sz="3100" lang="en-US"/>
              <a:t>B</a:t>
            </a:r>
            <a:r>
              <a:rPr altLang="en-GB" sz="3100" lang="en-US"/>
              <a:t>-</a:t>
            </a:r>
            <a:r>
              <a:rPr altLang="en-GB" sz="3100" lang="en-US"/>
              <a:t>7</a:t>
            </a:r>
            <a:r>
              <a:rPr altLang="en-GB" sz="3100" lang="en-US"/>
              <a:t>6</a:t>
            </a:r>
            <a:r>
              <a:rPr altLang="en-GB" sz="3100" lang="en-US"/>
              <a:t>7</a:t>
            </a:r>
            <a:r>
              <a:rPr altLang="en-GB" sz="3100" lang="en-US"/>
              <a:t>,</a:t>
            </a:r>
            <a:r>
              <a:rPr altLang="en-GB" sz="3100" lang="en-US"/>
              <a:t> </a:t>
            </a:r>
            <a:r>
              <a:rPr altLang="en-GB" sz="3100" lang="en-US"/>
              <a:t>B</a:t>
            </a:r>
            <a:r>
              <a:rPr altLang="en-GB" sz="3100" lang="en-US"/>
              <a:t>-</a:t>
            </a:r>
            <a:r>
              <a:rPr altLang="en-GB" sz="3100" lang="en-US"/>
              <a:t>7</a:t>
            </a:r>
            <a:r>
              <a:rPr altLang="en-GB" sz="3100" lang="en-US"/>
              <a:t>8</a:t>
            </a:r>
            <a:r>
              <a:rPr altLang="en-GB" sz="3100" lang="en-US"/>
              <a:t>7</a:t>
            </a:r>
            <a:r>
              <a:rPr altLang="en-GB" sz="3100" lang="en-US"/>
              <a:t>,</a:t>
            </a:r>
            <a:r>
              <a:rPr altLang="en-GB" sz="3100" lang="en-US"/>
              <a:t> </a:t>
            </a:r>
            <a:r>
              <a:rPr altLang="en-GB" sz="3100" lang="en-US"/>
              <a:t>A</a:t>
            </a:r>
            <a:r>
              <a:rPr altLang="en-GB" sz="3100" lang="en-US"/>
              <a:t>-</a:t>
            </a:r>
            <a:r>
              <a:rPr altLang="en-GB" sz="3100" lang="en-US"/>
              <a:t>3</a:t>
            </a:r>
            <a:r>
              <a:rPr altLang="en-GB" sz="3100" lang="en-US"/>
              <a:t>3</a:t>
            </a:r>
            <a:r>
              <a:rPr altLang="en-GB" sz="3100" lang="en-US"/>
              <a:t>0</a:t>
            </a:r>
            <a:r>
              <a:rPr altLang="en-GB" sz="3100" lang="en-US"/>
              <a:t> </a:t>
            </a:r>
            <a:r>
              <a:rPr altLang="en-GB" sz="3100" lang="en-GB"/>
              <a:t>ý</a:t>
            </a:r>
            <a:r>
              <a:rPr altLang="en-GB" sz="3100" lang="en-US"/>
              <a:t>a</a:t>
            </a:r>
            <a:r>
              <a:rPr altLang="en-GB" sz="3100" lang="en-US"/>
              <a:t>l</a:t>
            </a:r>
            <a:r>
              <a:rPr altLang="en-GB" sz="3100" lang="en-US"/>
              <a:t>y</a:t>
            </a:r>
            <a:r>
              <a:rPr altLang="en-GB" sz="3100" lang="en-US"/>
              <a:t> </a:t>
            </a:r>
            <a:r>
              <a:rPr altLang="en-GB" sz="3100" lang="en-US"/>
              <a:t>u</a:t>
            </a:r>
            <a:r>
              <a:rPr altLang="en-GB" sz="3100" lang="en-GB"/>
              <a:t>ç</a:t>
            </a:r>
            <a:r>
              <a:rPr altLang="en-GB" sz="3100" lang="en-US"/>
              <a:t>a</a:t>
            </a:r>
            <a:r>
              <a:rPr altLang="en-GB" sz="3100" lang="en-US"/>
              <a:t>r</a:t>
            </a:r>
            <a:r>
              <a:rPr altLang="en-GB" sz="3100" lang="en-US"/>
              <a:t>l</a:t>
            </a:r>
            <a:r>
              <a:rPr altLang="en-GB" sz="3100" lang="en-US"/>
              <a:t>a</a:t>
            </a:r>
            <a:r>
              <a:rPr altLang="en-GB" sz="3100" lang="en-US"/>
              <a:t>r</a:t>
            </a:r>
            <a:r>
              <a:rPr altLang="en-GB" sz="3100" lang="en-US"/>
              <a:t>y</a:t>
            </a:r>
            <a:r>
              <a:rPr altLang="en-GB" sz="3100" lang="en-US"/>
              <a:t> </a:t>
            </a:r>
            <a:r>
              <a:rPr altLang="en-GB" sz="3100" lang="en-US"/>
              <a:t>b</a:t>
            </a:r>
            <a:r>
              <a:rPr altLang="en-GB" sz="3100" lang="en-US"/>
              <a:t>e</a:t>
            </a:r>
            <a:r>
              <a:rPr altLang="en-GB" sz="3100" lang="en-US"/>
              <a:t>l</a:t>
            </a:r>
            <a:r>
              <a:rPr altLang="en-GB" sz="3100" lang="en-US"/>
              <a:t>l</a:t>
            </a:r>
            <a:r>
              <a:rPr altLang="en-GB" sz="3100" lang="en-US"/>
              <a:t>i</a:t>
            </a:r>
            <a:r>
              <a:rPr altLang="en-GB" sz="3100" lang="en-US"/>
              <a:t>d</a:t>
            </a:r>
            <a:r>
              <a:rPr altLang="en-GB" sz="3100" lang="en-US"/>
              <a:t>i</a:t>
            </a:r>
            <a:r>
              <a:rPr altLang="en-GB" sz="3100" lang="en-US"/>
              <a:t>r</a:t>
            </a:r>
            <a:r>
              <a:rPr altLang="en-GB" sz="3100" lang="en-US"/>
              <a:t>.</a:t>
            </a:r>
            <a:r>
              <a:rPr altLang="en-GB" sz="3100" lang="en-US"/>
              <a:t> </a:t>
            </a:r>
            <a:r>
              <a:rPr altLang="en-GB" sz="3100" lang="en-US"/>
              <a:t>B</a:t>
            </a:r>
            <a:r>
              <a:rPr altLang="en-GB" sz="3100" lang="en-US"/>
              <a:t>u</a:t>
            </a:r>
            <a:r>
              <a:rPr altLang="en-GB" sz="3100" lang="en-US"/>
              <a:t> </a:t>
            </a:r>
            <a:r>
              <a:rPr altLang="en-GB" sz="3100" lang="en-US"/>
              <a:t>k</a:t>
            </a:r>
            <a:r>
              <a:rPr altLang="en-GB" sz="3100" lang="en-US"/>
              <a:t>o</a:t>
            </a:r>
            <a:r>
              <a:rPr altLang="en-GB" sz="3100" lang="en-US"/>
              <a:t>m</a:t>
            </a:r>
            <a:r>
              <a:rPr altLang="en-GB" sz="3100" lang="en-US"/>
              <a:t>p</a:t>
            </a:r>
            <a:r>
              <a:rPr altLang="en-GB" sz="3100" lang="en-US"/>
              <a:t>a</a:t>
            </a:r>
            <a:r>
              <a:rPr altLang="en-GB" sz="3100" lang="en-US"/>
              <a:t>n</a:t>
            </a:r>
            <a:r>
              <a:rPr altLang="en-GB" sz="3100" lang="en-US"/>
              <a:t>i</a:t>
            </a:r>
            <a:r>
              <a:rPr altLang="en-GB" sz="3100" lang="en-GB"/>
              <a:t>ý</a:t>
            </a:r>
            <a:r>
              <a:rPr altLang="en-GB" sz="3100" lang="en-US"/>
              <a:t>a</a:t>
            </a:r>
            <a:r>
              <a:rPr altLang="en-GB" sz="3100" lang="en-US"/>
              <a:t> </a:t>
            </a:r>
            <a:r>
              <a:rPr altLang="en-GB" sz="3100" lang="en-US"/>
              <a:t>B</a:t>
            </a:r>
            <a:r>
              <a:rPr altLang="en-GB" sz="3100" lang="en-US"/>
              <a:t>o</a:t>
            </a:r>
            <a:r>
              <a:rPr altLang="en-GB" sz="3100" lang="en-US"/>
              <a:t>e</a:t>
            </a:r>
            <a:r>
              <a:rPr altLang="en-GB" sz="3100" lang="en-US"/>
              <a:t>i</a:t>
            </a:r>
            <a:r>
              <a:rPr altLang="en-GB" sz="3100" lang="en-US"/>
              <a:t>n</a:t>
            </a:r>
            <a:r>
              <a:rPr altLang="en-GB" sz="3100" lang="en-US"/>
              <a:t>g</a:t>
            </a:r>
            <a:r>
              <a:rPr altLang="en-GB" sz="3100" lang="en-US"/>
              <a:t> </a:t>
            </a:r>
            <a:r>
              <a:rPr altLang="en-GB" sz="3100" lang="en-US"/>
              <a:t>k</a:t>
            </a:r>
            <a:r>
              <a:rPr altLang="en-GB" sz="3100" lang="en-US"/>
              <a:t>o</a:t>
            </a:r>
            <a:r>
              <a:rPr altLang="en-GB" sz="3100" lang="en-US"/>
              <a:t>m</a:t>
            </a:r>
            <a:r>
              <a:rPr altLang="en-GB" sz="3100" lang="en-US"/>
              <a:t>p</a:t>
            </a:r>
            <a:r>
              <a:rPr altLang="en-GB" sz="3100" lang="en-US"/>
              <a:t>a</a:t>
            </a:r>
            <a:r>
              <a:rPr altLang="en-GB" sz="3100" lang="en-US"/>
              <a:t>n</a:t>
            </a:r>
            <a:r>
              <a:rPr altLang="en-GB" sz="3100" lang="en-US"/>
              <a:t>i</a:t>
            </a:r>
            <a:r>
              <a:rPr altLang="en-GB" sz="3100" lang="en-GB"/>
              <a:t>ý</a:t>
            </a:r>
            <a:r>
              <a:rPr altLang="en-GB" sz="3100" lang="en-US"/>
              <a:t>a</a:t>
            </a:r>
            <a:r>
              <a:rPr altLang="en-GB" sz="3100" lang="en-US"/>
              <a:t>s</a:t>
            </a:r>
            <a:r>
              <a:rPr altLang="en-GB" sz="3100" lang="en-US"/>
              <a:t>y</a:t>
            </a:r>
            <a:r>
              <a:rPr altLang="en-GB" sz="3100" lang="en-US"/>
              <a:t>n</a:t>
            </a:r>
            <a:r>
              <a:rPr altLang="en-GB" sz="3100" lang="en-US"/>
              <a:t>d</a:t>
            </a:r>
            <a:r>
              <a:rPr altLang="en-GB" sz="3100" lang="en-US"/>
              <a:t>a</a:t>
            </a:r>
            <a:r>
              <a:rPr altLang="en-GB" sz="3100" lang="en-US"/>
              <a:t> </a:t>
            </a:r>
            <a:r>
              <a:rPr altLang="en-GB" sz="3100" lang="en-US"/>
              <a:t>s</a:t>
            </a:r>
            <a:r>
              <a:rPr altLang="en-GB" sz="3100" lang="en-US"/>
              <a:t>o</a:t>
            </a:r>
            <a:r>
              <a:rPr altLang="en-GB" sz="3100" lang="en-GB"/>
              <a:t>ñ</a:t>
            </a:r>
            <a:r>
              <a:rPr altLang="en-GB" sz="3100" lang="en-US"/>
              <a:t> </a:t>
            </a:r>
            <a:r>
              <a:rPr altLang="en-GB" sz="3100" lang="en-US"/>
              <a:t>i</a:t>
            </a:r>
            <a:r>
              <a:rPr altLang="en-GB" sz="3100" lang="en-US"/>
              <a:t>k</a:t>
            </a:r>
            <a:r>
              <a:rPr altLang="en-GB" sz="3100" lang="en-US"/>
              <a:t>i</a:t>
            </a:r>
            <a:r>
              <a:rPr altLang="en-GB" sz="3100" lang="en-US"/>
              <a:t>n</a:t>
            </a:r>
            <a:r>
              <a:rPr altLang="en-GB" sz="3100" lang="en-US"/>
              <a:t>j</a:t>
            </a:r>
            <a:r>
              <a:rPr altLang="en-GB" sz="3100" lang="en-US"/>
              <a:t>i</a:t>
            </a:r>
            <a:r>
              <a:rPr altLang="en-GB" sz="3100" lang="en-US"/>
              <a:t> </a:t>
            </a:r>
            <a:r>
              <a:rPr altLang="en-GB" sz="3100" lang="en-US"/>
              <a:t>o</a:t>
            </a:r>
            <a:r>
              <a:rPr altLang="en-GB" sz="3100" lang="en-US"/>
              <a:t>r</a:t>
            </a:r>
            <a:r>
              <a:rPr altLang="en-GB" sz="3100" lang="en-US"/>
              <a:t>u</a:t>
            </a:r>
            <a:r>
              <a:rPr altLang="en-GB" sz="3100" lang="en-US"/>
              <a:t>n</a:t>
            </a:r>
            <a:r>
              <a:rPr altLang="en-GB" sz="3100" lang="en-US"/>
              <a:t>d</a:t>
            </a:r>
            <a:r>
              <a:rPr altLang="en-GB" sz="3100" lang="en-US"/>
              <a:t>a</a:t>
            </a:r>
            <a:r>
              <a:rPr altLang="en-GB" sz="3100" lang="en-US"/>
              <a:t> </a:t>
            </a:r>
            <a:r>
              <a:rPr altLang="en-GB" sz="3100" lang="en-US"/>
              <a:t>d</a:t>
            </a:r>
            <a:r>
              <a:rPr altLang="en-GB" sz="3100" lang="en-US"/>
              <a:t>u</a:t>
            </a:r>
            <a:r>
              <a:rPr altLang="en-GB" sz="3100" lang="en-US"/>
              <a:t>r</a:t>
            </a:r>
            <a:r>
              <a:rPr altLang="en-GB" sz="3100" lang="en-GB"/>
              <a:t>ý</a:t>
            </a:r>
            <a:r>
              <a:rPr altLang="en-GB" sz="3100" lang="en-US"/>
              <a:t>a</a:t>
            </a:r>
            <a:r>
              <a:rPr altLang="en-GB" sz="3100" lang="en-US"/>
              <a:t>r</a:t>
            </a:r>
            <a:r>
              <a:rPr altLang="en-GB" sz="3100" lang="en-US"/>
              <a:t>.</a:t>
            </a:r>
            <a:r>
              <a:rPr altLang="en-GB" sz="3100" lang="en-US"/>
              <a:t> </a:t>
            </a:r>
            <a:r>
              <a:rPr altLang="en-GB" sz="3100" lang="en-US"/>
              <a:t> </a:t>
            </a:r>
            <a:r>
              <a:rPr altLang="en-GB" sz="3100" lang="en-US"/>
              <a:t> </a:t>
            </a:r>
            <a:r>
              <a:rPr altLang="en-GB" sz="3100" lang="en-US"/>
              <a:t> </a:t>
            </a:r>
            <a:r>
              <a:rPr altLang="en-GB" sz="3100" lang="en-US"/>
              <a:t> </a:t>
            </a:r>
            <a:endParaRPr sz="3100"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3900">
        <p14:glitter dir="l" pattern="hexagon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4DE"/>
        </a:solidFill>
      </p:bgPr>
    </p:bg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94829" y="291617"/>
            <a:ext cx="4377170" cy="2987361"/>
          </a:xfrm>
          <a:prstGeom prst="rect"/>
        </p:spPr>
      </p:pic>
      <p:pic>
        <p:nvPicPr>
          <p:cNvPr id="2097163" name=""/>
          <p:cNvPicPr>
            <a:picLocks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0">
            <a:off x="4929056" y="415547"/>
            <a:ext cx="3987511" cy="2739501"/>
          </a:xfrm>
          <a:prstGeom prst="rect"/>
        </p:spPr>
      </p:pic>
      <p:pic>
        <p:nvPicPr>
          <p:cNvPr id="2097164" name=""/>
          <p:cNvPicPr>
            <a:picLocks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 rot="0">
            <a:off x="2454853" y="3670338"/>
            <a:ext cx="4234295" cy="290909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3000">
        <p14:shred dir="in" pattern="strip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B7B6"/>
        </a:solidFill>
      </p:bgPr>
    </p:bg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"/>
          <p:cNvSpPr>
            <a:spLocks noGrp="1"/>
          </p:cNvSpPr>
          <p:nvPr>
            <p:ph type="subTitle" idx="1"/>
          </p:nvPr>
        </p:nvSpPr>
        <p:spPr>
          <a:xfrm>
            <a:off x="678847" y="601631"/>
            <a:ext cx="8088483" cy="5869377"/>
          </a:xfrm>
        </p:spPr>
        <p:txBody>
          <a:bodyPr/>
          <a:p>
            <a:r>
              <a:rPr sz="3100" lang="en-GB"/>
              <a:t>Ý</a:t>
            </a:r>
            <a:r>
              <a:rPr altLang="en-GB" sz="3100" lang="en-US"/>
              <a:t>e</a:t>
            </a:r>
            <a:r>
              <a:rPr altLang="en-GB" sz="3100" lang="en-US"/>
              <a:t>n</a:t>
            </a:r>
            <a:r>
              <a:rPr altLang="en-GB" sz="3100" lang="en-US"/>
              <a:t>e</a:t>
            </a:r>
            <a:r>
              <a:rPr altLang="en-GB" sz="3100" lang="en-US"/>
              <a:t> </a:t>
            </a:r>
            <a:r>
              <a:rPr altLang="en-GB" sz="3100" lang="en-US"/>
              <a:t>b</a:t>
            </a:r>
            <a:r>
              <a:rPr altLang="en-GB" sz="3100" lang="en-US"/>
              <a:t>e</a:t>
            </a:r>
            <a:r>
              <a:rPr altLang="en-GB" sz="3100" lang="en-US"/>
              <a:t>l</a:t>
            </a:r>
            <a:r>
              <a:rPr altLang="en-GB" sz="3100" lang="en-US"/>
              <a:t>l</a:t>
            </a:r>
            <a:r>
              <a:rPr altLang="en-GB" sz="3100" lang="en-US"/>
              <a:t>i</a:t>
            </a:r>
            <a:r>
              <a:rPr altLang="en-GB" sz="3100" lang="en-US"/>
              <a:t> </a:t>
            </a:r>
            <a:r>
              <a:rPr altLang="en-GB" sz="3100" lang="en-US"/>
              <a:t>a</a:t>
            </a:r>
            <a:r>
              <a:rPr altLang="en-GB" sz="3100" lang="en-US"/>
              <a:t>w</a:t>
            </a:r>
            <a:r>
              <a:rPr altLang="en-GB" sz="3100" lang="en-US"/>
              <a:t>i</a:t>
            </a:r>
            <a:r>
              <a:rPr altLang="en-GB" sz="3100" lang="en-US"/>
              <a:t>a</a:t>
            </a:r>
            <a:r>
              <a:rPr altLang="en-GB" sz="3100" lang="en-US"/>
              <a:t>k</a:t>
            </a:r>
            <a:r>
              <a:rPr altLang="en-GB" sz="3100" lang="en-US"/>
              <a:t>o</a:t>
            </a:r>
            <a:r>
              <a:rPr altLang="en-GB" sz="3100" lang="en-US"/>
              <a:t>m</a:t>
            </a:r>
            <a:r>
              <a:rPr altLang="en-GB" sz="3100" lang="en-US"/>
              <a:t>p</a:t>
            </a:r>
            <a:r>
              <a:rPr altLang="en-GB" sz="3100" lang="en-US"/>
              <a:t>a</a:t>
            </a:r>
            <a:r>
              <a:rPr altLang="en-GB" sz="3100" lang="en-US"/>
              <a:t>n</a:t>
            </a:r>
            <a:r>
              <a:rPr altLang="en-GB" sz="3100" lang="en-US"/>
              <a:t>i</a:t>
            </a:r>
            <a:r>
              <a:rPr altLang="en-GB" sz="3100" lang="en-GB"/>
              <a:t>ý</a:t>
            </a:r>
            <a:r>
              <a:rPr altLang="en-GB" sz="3100" lang="en-US"/>
              <a:t>a</a:t>
            </a:r>
            <a:r>
              <a:rPr altLang="en-GB" sz="3100" lang="en-US"/>
              <a:t>l</a:t>
            </a:r>
            <a:r>
              <a:rPr altLang="en-GB" sz="3100" lang="en-US"/>
              <a:t>a</a:t>
            </a:r>
            <a:r>
              <a:rPr altLang="en-GB" sz="3100" lang="en-US"/>
              <a:t>r</a:t>
            </a:r>
            <a:r>
              <a:rPr altLang="en-GB" sz="3100" lang="en-US"/>
              <a:t>y</a:t>
            </a:r>
            <a:r>
              <a:rPr altLang="en-GB" sz="3100" lang="en-GB"/>
              <a:t>ñ</a:t>
            </a:r>
            <a:r>
              <a:rPr altLang="en-GB" sz="3100" lang="en-US"/>
              <a:t> </a:t>
            </a:r>
            <a:r>
              <a:rPr altLang="en-GB" sz="3100" lang="en-US"/>
              <a:t>h</a:t>
            </a:r>
            <a:r>
              <a:rPr altLang="en-GB" sz="3100" lang="en-US"/>
              <a:t>a</a:t>
            </a:r>
            <a:r>
              <a:rPr altLang="en-GB" sz="3100" lang="en-US"/>
              <a:t>t</a:t>
            </a:r>
            <a:r>
              <a:rPr altLang="en-GB" sz="3100" lang="en-US"/>
              <a:t>a</a:t>
            </a:r>
            <a:r>
              <a:rPr altLang="en-GB" sz="3100" lang="en-US"/>
              <a:t>r</a:t>
            </a:r>
            <a:r>
              <a:rPr altLang="en-GB" sz="3100" lang="en-US"/>
              <a:t>y</a:t>
            </a:r>
            <a:r>
              <a:rPr altLang="en-GB" sz="3100" lang="en-US"/>
              <a:t>n</a:t>
            </a:r>
            <a:r>
              <a:rPr altLang="en-GB" sz="3100" lang="en-US"/>
              <a:t>a</a:t>
            </a:r>
            <a:r>
              <a:rPr altLang="en-GB" sz="3100" lang="en-US"/>
              <a:t> </a:t>
            </a:r>
            <a:r>
              <a:rPr altLang="en-GB" sz="3100" lang="en-US"/>
              <a:t>B</a:t>
            </a:r>
            <a:r>
              <a:rPr altLang="en-GB" sz="3100" lang="en-US"/>
              <a:t>r</a:t>
            </a:r>
            <a:r>
              <a:rPr altLang="en-GB" sz="3100" lang="en-US"/>
              <a:t>a</a:t>
            </a:r>
            <a:r>
              <a:rPr altLang="en-GB" sz="3100" lang="en-US"/>
              <a:t>z</a:t>
            </a:r>
            <a:r>
              <a:rPr altLang="en-GB" sz="3100" lang="en-US"/>
              <a:t>i</a:t>
            </a:r>
            <a:r>
              <a:rPr altLang="en-GB" sz="3100" lang="en-US"/>
              <a:t>l</a:t>
            </a:r>
            <a:r>
              <a:rPr altLang="en-GB" sz="3100" lang="en-US"/>
              <a:t>i</a:t>
            </a:r>
            <a:r>
              <a:rPr altLang="en-GB" sz="3100" lang="en-GB"/>
              <a:t>ý</a:t>
            </a:r>
            <a:r>
              <a:rPr altLang="en-GB" sz="3100" lang="en-US"/>
              <a:t>a</a:t>
            </a:r>
            <a:r>
              <a:rPr altLang="en-GB" sz="3100" lang="en-US"/>
              <a:t>n</a:t>
            </a:r>
            <a:r>
              <a:rPr altLang="en-GB" sz="3100" lang="en-US"/>
              <a:t>y</a:t>
            </a:r>
            <a:r>
              <a:rPr altLang="en-GB" sz="3100" lang="en-GB"/>
              <a:t>ñ</a:t>
            </a:r>
            <a:r>
              <a:rPr altLang="en-GB" sz="3100" lang="en-US"/>
              <a:t> </a:t>
            </a:r>
            <a:r>
              <a:rPr altLang="en-GB" sz="3100" lang="en-US"/>
              <a:t>E</a:t>
            </a:r>
            <a:r>
              <a:rPr altLang="en-GB" sz="3100" lang="en-US"/>
              <a:t>m</a:t>
            </a:r>
            <a:r>
              <a:rPr altLang="en-GB" sz="3100" lang="en-US"/>
              <a:t>b</a:t>
            </a:r>
            <a:r>
              <a:rPr altLang="en-GB" sz="3100" lang="en-US"/>
              <a:t>r</a:t>
            </a:r>
            <a:r>
              <a:rPr altLang="en-GB" sz="3100" lang="en-US"/>
              <a:t>a</a:t>
            </a:r>
            <a:r>
              <a:rPr altLang="en-GB" sz="3100" lang="en-US"/>
              <a:t>e</a:t>
            </a:r>
            <a:r>
              <a:rPr altLang="en-GB" sz="3100" lang="en-US"/>
              <a:t>r</a:t>
            </a:r>
            <a:r>
              <a:rPr altLang="en-GB" sz="3100" lang="en-US"/>
              <a:t> </a:t>
            </a:r>
            <a:r>
              <a:rPr altLang="en-GB" sz="3100" lang="en-US"/>
              <a:t>k</a:t>
            </a:r>
            <a:r>
              <a:rPr altLang="en-GB" sz="3100" lang="en-US"/>
              <a:t>o</a:t>
            </a:r>
            <a:r>
              <a:rPr altLang="en-GB" sz="3100" lang="en-US"/>
              <a:t>m</a:t>
            </a:r>
            <a:r>
              <a:rPr altLang="en-GB" sz="3100" lang="en-US"/>
              <a:t>p</a:t>
            </a:r>
            <a:r>
              <a:rPr altLang="en-GB" sz="3100" lang="en-US"/>
              <a:t>a</a:t>
            </a:r>
            <a:r>
              <a:rPr altLang="en-GB" sz="3100" lang="en-US"/>
              <a:t>n</a:t>
            </a:r>
            <a:r>
              <a:rPr altLang="en-GB" sz="3100" lang="en-US"/>
              <a:t>i</a:t>
            </a:r>
            <a:r>
              <a:rPr altLang="en-GB" sz="3100" lang="en-GB"/>
              <a:t>ý</a:t>
            </a:r>
            <a:r>
              <a:rPr altLang="en-GB" sz="3100" lang="en-US"/>
              <a:t>a</a:t>
            </a:r>
            <a:r>
              <a:rPr altLang="en-GB" sz="3100" lang="en-US"/>
              <a:t>s</a:t>
            </a:r>
            <a:r>
              <a:rPr altLang="en-GB" sz="3100" lang="en-US"/>
              <a:t>y</a:t>
            </a:r>
            <a:r>
              <a:rPr altLang="en-GB" sz="3100" lang="en-US"/>
              <a:t> </a:t>
            </a:r>
            <a:r>
              <a:rPr altLang="en-GB" sz="3100" lang="en-US"/>
              <a:t>d</a:t>
            </a:r>
            <a:r>
              <a:rPr altLang="en-GB" sz="3100" lang="en-US"/>
              <a:t>e</a:t>
            </a:r>
            <a:r>
              <a:rPr altLang="en-GB" sz="3100" lang="en-US"/>
              <a:t>g</a:t>
            </a:r>
            <a:r>
              <a:rPr altLang="en-GB" sz="3100" lang="en-US"/>
              <a:t>i</a:t>
            </a:r>
            <a:r>
              <a:rPr altLang="en-GB" sz="3100" lang="en-US"/>
              <a:t>s</a:t>
            </a:r>
            <a:r>
              <a:rPr altLang="en-GB" sz="3100" lang="en-US"/>
              <a:t>l</a:t>
            </a:r>
            <a:r>
              <a:rPr altLang="en-GB" sz="3100" lang="en-US"/>
              <a:t>i</a:t>
            </a:r>
            <a:r>
              <a:rPr altLang="en-GB" sz="3100" lang="en-US"/>
              <a:t>d</a:t>
            </a:r>
            <a:r>
              <a:rPr altLang="en-GB" sz="3100" lang="en-US"/>
              <a:t>i</a:t>
            </a:r>
            <a:r>
              <a:rPr altLang="en-GB" sz="3100" lang="en-US"/>
              <a:t>r</a:t>
            </a:r>
            <a:r>
              <a:rPr altLang="en-GB" sz="3100" lang="en-US"/>
              <a:t>.</a:t>
            </a:r>
            <a:r>
              <a:rPr altLang="en-GB" sz="3100" lang="en-US"/>
              <a:t> </a:t>
            </a:r>
            <a:r>
              <a:rPr altLang="en-GB" sz="3100" lang="en-US"/>
              <a:t>B</a:t>
            </a:r>
            <a:r>
              <a:rPr altLang="en-GB" sz="3100" lang="en-US"/>
              <a:t>u</a:t>
            </a:r>
            <a:r>
              <a:rPr altLang="en-GB" sz="3100" lang="en-US"/>
              <a:t> </a:t>
            </a:r>
            <a:r>
              <a:rPr altLang="en-GB" sz="3100" lang="en-US"/>
              <a:t>k</a:t>
            </a:r>
            <a:r>
              <a:rPr altLang="en-GB" sz="3100" lang="en-US"/>
              <a:t>o</a:t>
            </a:r>
            <a:r>
              <a:rPr altLang="en-GB" sz="3100" lang="en-US"/>
              <a:t>m</a:t>
            </a:r>
            <a:r>
              <a:rPr altLang="en-GB" sz="3100" lang="en-US"/>
              <a:t>p</a:t>
            </a:r>
            <a:r>
              <a:rPr altLang="en-GB" sz="3100" lang="en-US"/>
              <a:t>a</a:t>
            </a:r>
            <a:r>
              <a:rPr altLang="en-GB" sz="3100" lang="en-US"/>
              <a:t>n</a:t>
            </a:r>
            <a:r>
              <a:rPr altLang="en-GB" sz="3100" lang="en-US"/>
              <a:t>i</a:t>
            </a:r>
            <a:r>
              <a:rPr altLang="en-GB" sz="3100" lang="en-GB"/>
              <a:t>ý</a:t>
            </a:r>
            <a:r>
              <a:rPr altLang="en-GB" sz="3100" lang="en-US"/>
              <a:t>a</a:t>
            </a:r>
            <a:r>
              <a:rPr altLang="en-GB" sz="3100" lang="en-US"/>
              <a:t> </a:t>
            </a:r>
            <a:r>
              <a:rPr altLang="en-GB" sz="3100" lang="en-US"/>
              <a:t>1</a:t>
            </a:r>
            <a:r>
              <a:rPr altLang="en-GB" sz="3100" lang="en-US"/>
              <a:t>9</a:t>
            </a:r>
            <a:r>
              <a:rPr altLang="en-GB" sz="3100" lang="en-US"/>
              <a:t>6</a:t>
            </a:r>
            <a:r>
              <a:rPr altLang="en-GB" sz="3100" lang="en-US"/>
              <a:t>9</a:t>
            </a:r>
            <a:r>
              <a:rPr altLang="en-GB" sz="3100" lang="en-US"/>
              <a:t>-</a:t>
            </a:r>
            <a:r>
              <a:rPr altLang="en-GB" sz="3100" lang="en-US"/>
              <a:t>n</a:t>
            </a:r>
            <a:r>
              <a:rPr altLang="en-GB" sz="3100" lang="en-US"/>
              <a:t>j</a:t>
            </a:r>
            <a:r>
              <a:rPr altLang="en-GB" sz="3100" lang="en-US"/>
              <a:t>y</a:t>
            </a:r>
            <a:r>
              <a:rPr altLang="en-GB" sz="3100" lang="en-US"/>
              <a:t> </a:t>
            </a:r>
            <a:r>
              <a:rPr altLang="en-GB" sz="3100" lang="en-GB"/>
              <a:t>ý</a:t>
            </a:r>
            <a:r>
              <a:rPr altLang="en-GB" sz="3100" lang="en-US"/>
              <a:t>y</a:t>
            </a:r>
            <a:r>
              <a:rPr altLang="en-GB" sz="3100" lang="en-US"/>
              <a:t>l</a:t>
            </a:r>
            <a:r>
              <a:rPr altLang="en-GB" sz="3100" lang="en-US"/>
              <a:t>d</a:t>
            </a:r>
            <a:r>
              <a:rPr altLang="en-GB" sz="3100" lang="en-US"/>
              <a:t>a</a:t>
            </a:r>
            <a:r>
              <a:rPr altLang="en-GB" sz="3100" lang="en-US"/>
              <a:t> </a:t>
            </a:r>
            <a:r>
              <a:rPr altLang="en-GB" sz="3100" lang="en-US"/>
              <a:t>B</a:t>
            </a:r>
            <a:r>
              <a:rPr altLang="en-GB" sz="3100" lang="en-US"/>
              <a:t>r</a:t>
            </a:r>
            <a:r>
              <a:rPr altLang="en-GB" sz="3100" lang="en-US"/>
              <a:t>a</a:t>
            </a:r>
            <a:r>
              <a:rPr altLang="en-GB" sz="3100" lang="en-US"/>
              <a:t>z</a:t>
            </a:r>
            <a:r>
              <a:rPr altLang="en-GB" sz="3100" lang="en-US"/>
              <a:t>i</a:t>
            </a:r>
            <a:r>
              <a:rPr altLang="en-GB" sz="3100" lang="en-US"/>
              <a:t>l</a:t>
            </a:r>
            <a:r>
              <a:rPr altLang="en-GB" sz="3100" lang="en-US"/>
              <a:t>i</a:t>
            </a:r>
            <a:r>
              <a:rPr altLang="en-GB" sz="3100" lang="en-GB"/>
              <a:t>ý</a:t>
            </a:r>
            <a:r>
              <a:rPr altLang="en-GB" sz="3100" lang="en-US"/>
              <a:t>a</a:t>
            </a:r>
            <a:r>
              <a:rPr altLang="en-GB" sz="3100" lang="en-US"/>
              <a:t> </a:t>
            </a:r>
            <a:r>
              <a:rPr altLang="en-GB" sz="3100" lang="en-US"/>
              <a:t>d</a:t>
            </a:r>
            <a:r>
              <a:rPr altLang="en-GB" sz="3100" lang="en-US"/>
              <a:t>o</a:t>
            </a:r>
            <a:r>
              <a:rPr altLang="en-GB" sz="3100" lang="en-US"/>
              <a:t>w</a:t>
            </a:r>
            <a:r>
              <a:rPr altLang="en-GB" sz="3100" lang="en-US"/>
              <a:t>l</a:t>
            </a:r>
            <a:r>
              <a:rPr altLang="en-GB" sz="3100" lang="en-US"/>
              <a:t>e</a:t>
            </a:r>
            <a:r>
              <a:rPr altLang="en-GB" sz="3100" lang="en-US"/>
              <a:t>t</a:t>
            </a:r>
            <a:r>
              <a:rPr altLang="en-GB" sz="3100" lang="en-US"/>
              <a:t>i</a:t>
            </a:r>
            <a:r>
              <a:rPr altLang="en-GB" sz="3100" lang="en-US"/>
              <a:t>n</a:t>
            </a:r>
            <a:r>
              <a:rPr altLang="en-GB" sz="3100" lang="en-US"/>
              <a:t>d</a:t>
            </a:r>
            <a:r>
              <a:rPr altLang="en-GB" sz="3100" lang="en-US"/>
              <a:t>e</a:t>
            </a:r>
            <a:r>
              <a:rPr altLang="en-GB" sz="3100" lang="en-US"/>
              <a:t> </a:t>
            </a:r>
            <a:r>
              <a:rPr altLang="en-GB" sz="3100" lang="en-US"/>
              <a:t>e</a:t>
            </a:r>
            <a:r>
              <a:rPr altLang="en-GB" sz="3100" lang="en-US"/>
              <a:t>s</a:t>
            </a:r>
            <a:r>
              <a:rPr altLang="en-GB" sz="3100" lang="en-US"/>
              <a:t>a</a:t>
            </a:r>
            <a:r>
              <a:rPr altLang="en-GB" sz="3100" lang="en-US"/>
              <a:t>s</a:t>
            </a:r>
            <a:r>
              <a:rPr altLang="en-GB" sz="3100" lang="en-US"/>
              <a:t>l</a:t>
            </a:r>
            <a:r>
              <a:rPr altLang="en-GB" sz="3100" lang="en-US"/>
              <a:t>a</a:t>
            </a:r>
            <a:r>
              <a:rPr altLang="en-GB" sz="3100" lang="en-US"/>
              <a:t>n</a:t>
            </a:r>
            <a:r>
              <a:rPr altLang="en-GB" sz="3100" lang="en-US"/>
              <a:t>d</a:t>
            </a:r>
            <a:r>
              <a:rPr altLang="en-GB" sz="3100" lang="en-US"/>
              <a:t>y</a:t>
            </a:r>
            <a:r>
              <a:rPr altLang="en-GB" sz="3100" lang="en-US"/>
              <a:t>r</a:t>
            </a:r>
            <a:r>
              <a:rPr altLang="en-GB" sz="3100" lang="en-US"/>
              <a:t>y</a:t>
            </a:r>
            <a:r>
              <a:rPr altLang="en-GB" sz="3100" lang="en-US"/>
              <a:t>l</a:t>
            </a:r>
            <a:r>
              <a:rPr altLang="en-GB" sz="3100" lang="en-GB"/>
              <a:t>ý</a:t>
            </a:r>
            <a:r>
              <a:rPr altLang="en-GB" sz="3100" lang="en-US"/>
              <a:t>a</a:t>
            </a:r>
            <a:r>
              <a:rPr altLang="en-GB" sz="3100" lang="en-US"/>
              <a:t>r</a:t>
            </a:r>
            <a:r>
              <a:rPr altLang="en-GB" sz="3100" lang="en-US"/>
              <a:t>.</a:t>
            </a:r>
            <a:r>
              <a:rPr altLang="en-GB" sz="3100" lang="en-US"/>
              <a:t> </a:t>
            </a:r>
            <a:r>
              <a:rPr altLang="en-GB" sz="3100" lang="en-US"/>
              <a:t>B</a:t>
            </a:r>
            <a:r>
              <a:rPr altLang="en-GB" sz="3100" lang="en-US"/>
              <a:t>u</a:t>
            </a:r>
            <a:r>
              <a:rPr altLang="en-GB" sz="3100" lang="en-US"/>
              <a:t> </a:t>
            </a:r>
            <a:r>
              <a:rPr altLang="en-GB" sz="3100" lang="en-US"/>
              <a:t>k</a:t>
            </a:r>
            <a:r>
              <a:rPr altLang="en-GB" sz="3100" lang="en-US"/>
              <a:t>o</a:t>
            </a:r>
            <a:r>
              <a:rPr altLang="en-GB" sz="3100" lang="en-US"/>
              <a:t>m</a:t>
            </a:r>
            <a:r>
              <a:rPr altLang="en-GB" sz="3100" lang="en-US"/>
              <a:t>p</a:t>
            </a:r>
            <a:r>
              <a:rPr altLang="en-GB" sz="3100" lang="en-US"/>
              <a:t>a</a:t>
            </a:r>
            <a:r>
              <a:rPr altLang="en-GB" sz="3100" lang="en-US"/>
              <a:t>n</a:t>
            </a:r>
            <a:r>
              <a:rPr altLang="en-GB" sz="3100" lang="en-US"/>
              <a:t>i</a:t>
            </a:r>
            <a:r>
              <a:rPr altLang="en-GB" sz="3100" lang="en-GB"/>
              <a:t>ý</a:t>
            </a:r>
            <a:r>
              <a:rPr altLang="en-GB" sz="3100" lang="en-US"/>
              <a:t>a</a:t>
            </a:r>
            <a:r>
              <a:rPr altLang="en-GB" sz="3100" lang="en-US"/>
              <a:t>n</a:t>
            </a:r>
            <a:r>
              <a:rPr altLang="en-GB" sz="3100" lang="en-US"/>
              <a:t>y</a:t>
            </a:r>
            <a:r>
              <a:rPr altLang="en-GB" sz="3100" lang="en-GB"/>
              <a:t>ñ</a:t>
            </a:r>
            <a:r>
              <a:rPr altLang="en-GB" sz="3100" lang="en-US"/>
              <a:t> </a:t>
            </a:r>
            <a:r>
              <a:rPr altLang="en-GB" sz="3100" lang="en-US"/>
              <a:t>i</a:t>
            </a:r>
            <a:r>
              <a:rPr altLang="en-GB" sz="3100" lang="en-US"/>
              <a:t>l</a:t>
            </a:r>
            <a:r>
              <a:rPr altLang="en-GB" sz="3100" lang="en-US"/>
              <a:t>k</a:t>
            </a:r>
            <a:r>
              <a:rPr altLang="en-GB" sz="3100" lang="en-US"/>
              <a:t>i</a:t>
            </a:r>
            <a:r>
              <a:rPr altLang="en-GB" sz="3100" lang="en-US"/>
              <a:t>n</a:t>
            </a:r>
            <a:r>
              <a:rPr altLang="en-GB" sz="3100" lang="en-US"/>
              <a:t>j</a:t>
            </a:r>
            <a:r>
              <a:rPr altLang="en-GB" sz="3100" lang="en-US"/>
              <a:t>i</a:t>
            </a:r>
            <a:r>
              <a:rPr altLang="en-GB" sz="3100" lang="en-US"/>
              <a:t> </a:t>
            </a:r>
            <a:r>
              <a:rPr altLang="en-GB" sz="3100" lang="en-US"/>
              <a:t>u</a:t>
            </a:r>
            <a:r>
              <a:rPr altLang="en-GB" sz="3100" lang="en-GB"/>
              <a:t>ç</a:t>
            </a:r>
            <a:r>
              <a:rPr altLang="en-GB" sz="3100" lang="en-US"/>
              <a:t>a</a:t>
            </a:r>
            <a:r>
              <a:rPr altLang="en-GB" sz="3100" lang="en-US"/>
              <a:t>r</a:t>
            </a:r>
            <a:r>
              <a:rPr altLang="en-GB" sz="3100" lang="en-US"/>
              <a:t>l</a:t>
            </a:r>
            <a:r>
              <a:rPr altLang="en-GB" sz="3100" lang="en-US"/>
              <a:t>a</a:t>
            </a:r>
            <a:r>
              <a:rPr altLang="en-GB" sz="3100" lang="en-US"/>
              <a:t>r</a:t>
            </a:r>
            <a:r>
              <a:rPr altLang="en-GB" sz="3100" lang="en-US"/>
              <a:t>y</a:t>
            </a:r>
            <a:r>
              <a:rPr altLang="en-GB" sz="3100" lang="en-US"/>
              <a:t>n</a:t>
            </a:r>
            <a:r>
              <a:rPr altLang="en-GB" sz="3100" lang="en-US"/>
              <a:t>y</a:t>
            </a:r>
            <a:r>
              <a:rPr altLang="en-GB" sz="3100" lang="en-GB"/>
              <a:t>ñ</a:t>
            </a:r>
            <a:r>
              <a:rPr altLang="en-GB" sz="3100" lang="en-US"/>
              <a:t> </a:t>
            </a:r>
            <a:r>
              <a:rPr altLang="en-GB" sz="3100" lang="en-US"/>
              <a:t>b</a:t>
            </a:r>
            <a:r>
              <a:rPr altLang="en-GB" sz="3100" lang="en-US"/>
              <a:t>i</a:t>
            </a:r>
            <a:r>
              <a:rPr altLang="en-GB" sz="3100" lang="en-US"/>
              <a:t>r</a:t>
            </a:r>
            <a:r>
              <a:rPr altLang="en-GB" sz="3100" lang="en-US"/>
              <a:t>i</a:t>
            </a:r>
            <a:r>
              <a:rPr altLang="en-GB" sz="3100" lang="en-US"/>
              <a:t> </a:t>
            </a:r>
            <a:r>
              <a:rPr altLang="en-GB" sz="3100" lang="en-US"/>
              <a:t>E</a:t>
            </a:r>
            <a:r>
              <a:rPr altLang="en-GB" sz="3100" lang="en-US"/>
              <a:t>m</a:t>
            </a:r>
            <a:r>
              <a:rPr altLang="en-GB" sz="3100" lang="en-US"/>
              <a:t>b</a:t>
            </a:r>
            <a:r>
              <a:rPr altLang="en-GB" sz="3100" lang="en-US"/>
              <a:t>r</a:t>
            </a:r>
            <a:r>
              <a:rPr altLang="en-GB" sz="3100" lang="en-US"/>
              <a:t>a</a:t>
            </a:r>
            <a:r>
              <a:rPr altLang="en-GB" sz="3100" lang="en-US"/>
              <a:t>e</a:t>
            </a:r>
            <a:r>
              <a:rPr altLang="en-GB" sz="3100" lang="en-US"/>
              <a:t>r</a:t>
            </a:r>
            <a:r>
              <a:rPr altLang="en-GB" sz="3100" lang="en-US"/>
              <a:t> </a:t>
            </a:r>
            <a:r>
              <a:rPr altLang="en-GB" sz="3100" lang="en-US"/>
              <a:t>E</a:t>
            </a:r>
            <a:r>
              <a:rPr altLang="en-GB" sz="3100" lang="en-US"/>
              <a:t>M</a:t>
            </a:r>
            <a:r>
              <a:rPr altLang="en-GB" sz="3100" lang="en-US"/>
              <a:t>B</a:t>
            </a:r>
            <a:r>
              <a:rPr altLang="en-GB" sz="3100" lang="en-US"/>
              <a:t> </a:t>
            </a:r>
            <a:r>
              <a:rPr altLang="en-GB" sz="3100" lang="en-US"/>
              <a:t>1</a:t>
            </a:r>
            <a:r>
              <a:rPr altLang="en-GB" sz="3100" lang="en-US"/>
              <a:t>1</a:t>
            </a:r>
            <a:r>
              <a:rPr altLang="en-GB" sz="3100" lang="en-US"/>
              <a:t>0</a:t>
            </a:r>
            <a:r>
              <a:rPr altLang="en-GB" sz="3100" lang="en-US"/>
              <a:t> </a:t>
            </a:r>
            <a:r>
              <a:rPr altLang="en-GB" sz="3100" lang="en-US"/>
              <a:t>b</a:t>
            </a:r>
            <a:r>
              <a:rPr altLang="en-GB" sz="3100" lang="en-US"/>
              <a:t>o</a:t>
            </a:r>
            <a:r>
              <a:rPr altLang="en-GB" sz="3100" lang="en-US"/>
              <a:t>l</a:t>
            </a:r>
            <a:r>
              <a:rPr altLang="en-GB" sz="3100" lang="en-US"/>
              <a:t>u</a:t>
            </a:r>
            <a:r>
              <a:rPr altLang="en-GB" sz="3100" lang="en-US"/>
              <a:t>p</a:t>
            </a:r>
            <a:r>
              <a:rPr altLang="en-GB" sz="3100" lang="en-US"/>
              <a:t> </a:t>
            </a:r>
            <a:r>
              <a:rPr altLang="en-GB" sz="3100" lang="en-US"/>
              <a:t>d</a:t>
            </a:r>
            <a:r>
              <a:rPr altLang="en-GB" sz="3100" lang="en-US"/>
              <a:t>u</a:t>
            </a:r>
            <a:r>
              <a:rPr altLang="en-GB" sz="3100" lang="en-US"/>
              <a:t>r</a:t>
            </a:r>
            <a:r>
              <a:rPr altLang="en-GB" sz="3100" lang="en-GB"/>
              <a:t>ý</a:t>
            </a:r>
            <a:r>
              <a:rPr altLang="en-GB" sz="3100" lang="en-US"/>
              <a:t>a</a:t>
            </a:r>
            <a:r>
              <a:rPr altLang="en-GB" sz="3100" lang="en-US"/>
              <a:t>r</a:t>
            </a:r>
            <a:r>
              <a:rPr altLang="en-GB" sz="3100" lang="en-US"/>
              <a:t>.</a:t>
            </a:r>
            <a:r>
              <a:rPr altLang="en-GB" sz="3100" lang="en-US"/>
              <a:t> </a:t>
            </a:r>
            <a:r>
              <a:rPr altLang="en-GB" sz="3100" lang="en-US"/>
              <a:t>B</a:t>
            </a:r>
            <a:r>
              <a:rPr altLang="en-GB" sz="3100" lang="en-US"/>
              <a:t>u</a:t>
            </a:r>
            <a:r>
              <a:rPr altLang="en-GB" sz="3100" lang="en-US"/>
              <a:t> </a:t>
            </a:r>
            <a:r>
              <a:rPr altLang="en-GB" sz="3100" lang="en-US"/>
              <a:t>u</a:t>
            </a:r>
            <a:r>
              <a:rPr altLang="en-GB" sz="3100" lang="en-GB"/>
              <a:t>ç</a:t>
            </a:r>
            <a:r>
              <a:rPr altLang="en-GB" sz="3100" lang="en-US"/>
              <a:t>a</a:t>
            </a:r>
            <a:r>
              <a:rPr altLang="en-GB" sz="3100" lang="en-US"/>
              <a:t>r</a:t>
            </a:r>
            <a:r>
              <a:rPr altLang="en-GB" sz="3100" lang="en-US"/>
              <a:t> </a:t>
            </a:r>
            <a:r>
              <a:rPr altLang="en-GB" sz="3100" lang="en-GB"/>
              <a:t>ş</a:t>
            </a:r>
            <a:r>
              <a:rPr altLang="en-GB" sz="3100" lang="en-US"/>
              <a:t>o</a:t>
            </a:r>
            <a:r>
              <a:rPr altLang="en-GB" sz="3100" lang="en-US"/>
              <a:t>l</a:t>
            </a:r>
            <a:r>
              <a:rPr altLang="en-GB" sz="3100" lang="en-US"/>
              <a:t> </a:t>
            </a:r>
            <a:r>
              <a:rPr altLang="en-GB" sz="3100" lang="en-US"/>
              <a:t>w</a:t>
            </a:r>
            <a:r>
              <a:rPr altLang="en-GB" sz="3100" lang="en-US"/>
              <a:t>a</a:t>
            </a:r>
            <a:r>
              <a:rPr altLang="en-GB" sz="3100" lang="en-US"/>
              <a:t>g</a:t>
            </a:r>
            <a:r>
              <a:rPr altLang="en-GB" sz="3100" lang="en-US"/>
              <a:t>t</a:t>
            </a:r>
            <a:r>
              <a:rPr altLang="en-GB" sz="3100" lang="en-US"/>
              <a:t>l</a:t>
            </a:r>
            <a:r>
              <a:rPr altLang="en-GB" sz="3100" lang="en-US"/>
              <a:t>a</a:t>
            </a:r>
            <a:r>
              <a:rPr altLang="en-GB" sz="3100" lang="en-US"/>
              <a:t>r</a:t>
            </a:r>
            <a:r>
              <a:rPr altLang="en-GB" sz="3100" lang="en-US"/>
              <a:t> </a:t>
            </a:r>
            <a:r>
              <a:rPr altLang="en-GB" sz="3100" lang="en-US"/>
              <a:t>G</a:t>
            </a:r>
            <a:r>
              <a:rPr altLang="en-GB" sz="3100" lang="en-GB"/>
              <a:t>ü</a:t>
            </a:r>
            <a:r>
              <a:rPr altLang="en-GB" sz="3100" lang="en-US"/>
              <a:t>n</a:t>
            </a:r>
            <a:r>
              <a:rPr altLang="en-GB" sz="3100" lang="en-US"/>
              <a:t>o</a:t>
            </a:r>
            <a:r>
              <a:rPr altLang="en-GB" sz="3100" lang="en-US"/>
              <a:t>r</a:t>
            </a:r>
            <a:r>
              <a:rPr altLang="en-GB" sz="3100" lang="en-US"/>
              <a:t>t</a:t>
            </a:r>
            <a:r>
              <a:rPr altLang="en-GB" sz="3100" lang="en-US"/>
              <a:t>a</a:t>
            </a:r>
            <a:r>
              <a:rPr altLang="en-GB" sz="3100" lang="en-US"/>
              <a:t> </a:t>
            </a:r>
            <a:r>
              <a:rPr altLang="en-GB" sz="3100" lang="en-US"/>
              <a:t>A</a:t>
            </a:r>
            <a:r>
              <a:rPr altLang="en-GB" sz="3100" lang="en-US"/>
              <a:t>m</a:t>
            </a:r>
            <a:r>
              <a:rPr altLang="en-GB" sz="3100" lang="en-US"/>
              <a:t>e</a:t>
            </a:r>
            <a:r>
              <a:rPr altLang="en-GB" sz="3100" lang="en-US"/>
              <a:t>r</a:t>
            </a:r>
            <a:r>
              <a:rPr altLang="en-GB" sz="3100" lang="en-US"/>
              <a:t>i</a:t>
            </a:r>
            <a:r>
              <a:rPr altLang="en-GB" sz="3100" lang="en-US"/>
              <a:t>k</a:t>
            </a:r>
            <a:r>
              <a:rPr altLang="en-GB" sz="3100" lang="en-US"/>
              <a:t>a</a:t>
            </a:r>
            <a:r>
              <a:rPr altLang="en-GB" sz="3100" lang="en-US"/>
              <a:t>d</a:t>
            </a:r>
            <a:r>
              <a:rPr altLang="en-GB" sz="3100" lang="en-US"/>
              <a:t>a</a:t>
            </a:r>
            <a:r>
              <a:rPr altLang="en-GB" sz="3100" lang="en-US"/>
              <a:t> </a:t>
            </a:r>
            <a:r>
              <a:rPr altLang="en-GB" sz="3100" lang="en-US"/>
              <a:t>b</a:t>
            </a:r>
            <a:r>
              <a:rPr altLang="en-GB" sz="3100" lang="en-US"/>
              <a:t>e</a:t>
            </a:r>
            <a:r>
              <a:rPr altLang="en-GB" sz="3100" lang="en-US"/>
              <a:t>l</a:t>
            </a:r>
            <a:r>
              <a:rPr altLang="en-GB" sz="3100" lang="en-US"/>
              <a:t>l</a:t>
            </a:r>
            <a:r>
              <a:rPr altLang="en-GB" sz="3100" lang="en-US"/>
              <a:t>i</a:t>
            </a:r>
            <a:r>
              <a:rPr altLang="en-GB" sz="3100" lang="en-US"/>
              <a:t> </a:t>
            </a:r>
            <a:r>
              <a:rPr altLang="en-GB" sz="3100" lang="en-US"/>
              <a:t>u</a:t>
            </a:r>
            <a:r>
              <a:rPr altLang="en-GB" sz="3100" lang="en-GB"/>
              <a:t>ç</a:t>
            </a:r>
            <a:r>
              <a:rPr altLang="en-GB" sz="3100" lang="en-US"/>
              <a:t>a</a:t>
            </a:r>
            <a:r>
              <a:rPr altLang="en-GB" sz="3100" lang="en-US"/>
              <a:t>r</a:t>
            </a:r>
            <a:r>
              <a:rPr altLang="en-GB" sz="3100" lang="en-US"/>
              <a:t> </a:t>
            </a:r>
            <a:r>
              <a:rPr altLang="en-GB" sz="3100" lang="en-US"/>
              <a:t>b</a:t>
            </a:r>
            <a:r>
              <a:rPr altLang="en-GB" sz="3100" lang="en-US"/>
              <a:t>o</a:t>
            </a:r>
            <a:r>
              <a:rPr altLang="en-GB" sz="3100" lang="en-US"/>
              <a:t>l</a:t>
            </a:r>
            <a:r>
              <a:rPr altLang="en-GB" sz="3100" lang="en-US"/>
              <a:t>p</a:t>
            </a:r>
            <a:r>
              <a:rPr altLang="en-GB" sz="3100" lang="en-US"/>
              <a:t>d</a:t>
            </a:r>
            <a:r>
              <a:rPr altLang="en-GB" sz="3100" lang="en-US"/>
              <a:t>y</a:t>
            </a:r>
            <a:r>
              <a:rPr altLang="en-GB" sz="3100" lang="en-US"/>
              <a:t>r</a:t>
            </a:r>
            <a:r>
              <a:rPr altLang="en-GB" sz="3100" lang="en-US"/>
              <a:t>.</a:t>
            </a:r>
            <a:r>
              <a:rPr altLang="en-GB" sz="3100" lang="en-US"/>
              <a:t> </a:t>
            </a:r>
            <a:r>
              <a:rPr altLang="en-GB" sz="3100" lang="en-US"/>
              <a:t>B</a:t>
            </a:r>
            <a:r>
              <a:rPr altLang="en-GB" sz="3100" lang="en-US"/>
              <a:t>u</a:t>
            </a:r>
            <a:r>
              <a:rPr altLang="en-GB" sz="3100" lang="en-US"/>
              <a:t> </a:t>
            </a:r>
            <a:r>
              <a:rPr altLang="en-GB" sz="3100" lang="en-US"/>
              <a:t>k</a:t>
            </a:r>
            <a:r>
              <a:rPr altLang="en-GB" sz="3100" lang="en-US"/>
              <a:t>o</a:t>
            </a:r>
            <a:r>
              <a:rPr altLang="en-GB" sz="3100" lang="en-US"/>
              <a:t>m</a:t>
            </a:r>
            <a:r>
              <a:rPr altLang="en-GB" sz="3100" lang="en-US"/>
              <a:t>p</a:t>
            </a:r>
            <a:r>
              <a:rPr altLang="en-GB" sz="3100" lang="en-US"/>
              <a:t>a</a:t>
            </a:r>
            <a:r>
              <a:rPr altLang="en-GB" sz="3100" lang="en-US"/>
              <a:t>n</a:t>
            </a:r>
            <a:r>
              <a:rPr altLang="en-GB" sz="3100" lang="en-US"/>
              <a:t>i</a:t>
            </a:r>
            <a:r>
              <a:rPr altLang="en-GB" sz="3100" lang="en-GB"/>
              <a:t>ý</a:t>
            </a:r>
            <a:r>
              <a:rPr altLang="en-GB" sz="3100" lang="en-US"/>
              <a:t>a</a:t>
            </a:r>
            <a:r>
              <a:rPr altLang="en-GB" sz="3100" lang="en-US"/>
              <a:t> </a:t>
            </a:r>
            <a:r>
              <a:rPr altLang="en-GB" sz="3100" lang="en-GB"/>
              <a:t>ýolagçy</a:t>
            </a:r>
            <a:r>
              <a:rPr altLang="en-GB" sz="3100" lang="en-US"/>
              <a:t> </a:t>
            </a:r>
            <a:r>
              <a:rPr altLang="en-GB" sz="3100" lang="en-US"/>
              <a:t>uçarlaryn</a:t>
            </a:r>
            <a:r>
              <a:rPr altLang="en-GB" sz="3100" lang="en-US"/>
              <a:t>d</a:t>
            </a:r>
            <a:r>
              <a:rPr altLang="en-GB" sz="3100" lang="en-US"/>
              <a:t>a</a:t>
            </a:r>
            <a:r>
              <a:rPr altLang="en-GB" sz="3100" lang="en-US"/>
              <a:t>n</a:t>
            </a:r>
            <a:r>
              <a:rPr altLang="en-GB" sz="3100" lang="en-US"/>
              <a:t> </a:t>
            </a:r>
            <a:r>
              <a:rPr altLang="en-GB" sz="3100" lang="en-US"/>
              <a:t>b</a:t>
            </a:r>
            <a:r>
              <a:rPr altLang="en-GB" sz="3100" lang="en-US"/>
              <a:t>a</a:t>
            </a:r>
            <a:r>
              <a:rPr altLang="en-GB" sz="3100" lang="en-GB"/>
              <a:t>ş</a:t>
            </a:r>
            <a:r>
              <a:rPr altLang="en-GB" sz="3100" lang="en-US"/>
              <a:t>g</a:t>
            </a:r>
            <a:r>
              <a:rPr altLang="en-GB" sz="3100" lang="en-US"/>
              <a:t>a</a:t>
            </a:r>
            <a:r>
              <a:rPr altLang="en-GB" sz="3100" lang="en-US"/>
              <a:t>d</a:t>
            </a:r>
            <a:r>
              <a:rPr altLang="en-GB" sz="3100" lang="en-US"/>
              <a:t>a</a:t>
            </a:r>
            <a:r>
              <a:rPr altLang="en-GB" sz="3100" lang="en-US"/>
              <a:t> </a:t>
            </a:r>
            <a:r>
              <a:rPr altLang="en-GB" sz="3100" lang="en-US"/>
              <a:t>o</a:t>
            </a:r>
            <a:r>
              <a:rPr altLang="en-GB" sz="3100" lang="en-US"/>
              <a:t>b</a:t>
            </a:r>
            <a:r>
              <a:rPr altLang="en-GB" sz="3100" lang="en-US"/>
              <a:t>a</a:t>
            </a:r>
            <a:r>
              <a:rPr altLang="en-GB" sz="3100" lang="en-US"/>
              <a:t> </a:t>
            </a:r>
            <a:r>
              <a:rPr altLang="en-GB" sz="3100" lang="en-US"/>
              <a:t>h</a:t>
            </a:r>
            <a:r>
              <a:rPr altLang="en-GB" sz="3100" lang="en-US"/>
              <a:t>o</a:t>
            </a:r>
            <a:r>
              <a:rPr altLang="en-GB" sz="3100" lang="en-US"/>
              <a:t>j</a:t>
            </a:r>
            <a:r>
              <a:rPr altLang="en-GB" sz="3100" lang="en-US"/>
              <a:t>a</a:t>
            </a:r>
            <a:r>
              <a:rPr altLang="en-GB" sz="3100" lang="en-US"/>
              <a:t>l</a:t>
            </a:r>
            <a:r>
              <a:rPr altLang="en-GB" sz="3100" lang="en-US"/>
              <a:t>y</a:t>
            </a:r>
            <a:r>
              <a:rPr altLang="en-GB" sz="3100" lang="en-US"/>
              <a:t>k</a:t>
            </a:r>
            <a:r>
              <a:rPr altLang="en-GB" sz="3100" lang="en-US"/>
              <a:t> </a:t>
            </a:r>
            <a:r>
              <a:rPr altLang="en-GB" sz="3100" lang="en-GB"/>
              <a:t>ü</a:t>
            </a:r>
            <a:r>
              <a:rPr altLang="en-GB" sz="3100" lang="en-GB"/>
              <a:t>ç</a:t>
            </a:r>
            <a:r>
              <a:rPr altLang="en-GB" sz="3100" lang="en-US"/>
              <a:t>i</a:t>
            </a:r>
            <a:r>
              <a:rPr altLang="en-GB" sz="3100" lang="en-US"/>
              <a:t>n</a:t>
            </a:r>
            <a:r>
              <a:rPr altLang="en-GB" sz="3100" lang="en-US"/>
              <a:t> </a:t>
            </a:r>
            <a:r>
              <a:rPr altLang="en-GB" sz="3100" lang="en-US"/>
              <a:t>u</a:t>
            </a:r>
            <a:r>
              <a:rPr altLang="en-GB" sz="3100" lang="en-GB"/>
              <a:t>ç</a:t>
            </a:r>
            <a:r>
              <a:rPr altLang="en-GB" sz="3100" lang="en-US"/>
              <a:t>a</a:t>
            </a:r>
            <a:r>
              <a:rPr altLang="en-GB" sz="3100" lang="en-US"/>
              <a:t>r</a:t>
            </a:r>
            <a:r>
              <a:rPr altLang="en-GB" sz="3100" lang="en-US"/>
              <a:t>l</a:t>
            </a:r>
            <a:r>
              <a:rPr altLang="en-GB" sz="3100" lang="en-US"/>
              <a:t>a</a:t>
            </a:r>
            <a:r>
              <a:rPr altLang="en-GB" sz="3100" lang="en-US"/>
              <a:t>r</a:t>
            </a:r>
            <a:r>
              <a:rPr altLang="en-GB" sz="3100" lang="en-US"/>
              <a:t>y</a:t>
            </a:r>
            <a:r>
              <a:rPr altLang="en-GB" sz="3100" lang="en-US"/>
              <a:t>,</a:t>
            </a:r>
            <a:r>
              <a:rPr altLang="en-GB" sz="3100" lang="en-US"/>
              <a:t> </a:t>
            </a:r>
            <a:r>
              <a:rPr altLang="en-GB" sz="3100" lang="en-US"/>
              <a:t>h</a:t>
            </a:r>
            <a:r>
              <a:rPr altLang="en-GB" sz="3100" lang="en-US"/>
              <a:t>a</a:t>
            </a:r>
            <a:r>
              <a:rPr altLang="en-GB" sz="3100" lang="en-US"/>
              <a:t>r</a:t>
            </a:r>
            <a:r>
              <a:rPr altLang="en-GB" sz="3100" lang="en-US"/>
              <a:t>b</a:t>
            </a:r>
            <a:r>
              <a:rPr altLang="en-GB" sz="3100" lang="en-US"/>
              <a:t>y</a:t>
            </a:r>
            <a:r>
              <a:rPr altLang="en-GB" sz="3100" lang="en-US"/>
              <a:t> </a:t>
            </a:r>
            <a:r>
              <a:rPr altLang="en-GB" sz="3100" lang="en-US"/>
              <a:t>u</a:t>
            </a:r>
            <a:r>
              <a:rPr altLang="en-GB" sz="3100" lang="en-GB"/>
              <a:t>ç</a:t>
            </a:r>
            <a:r>
              <a:rPr altLang="en-GB" sz="3100" lang="en-US"/>
              <a:t>a</a:t>
            </a:r>
            <a:r>
              <a:rPr altLang="en-GB" sz="3100" lang="en-US"/>
              <a:t>r</a:t>
            </a:r>
            <a:r>
              <a:rPr altLang="en-GB" sz="3100" lang="en-US"/>
              <a:t>l</a:t>
            </a:r>
            <a:r>
              <a:rPr altLang="en-GB" sz="3100" lang="en-US"/>
              <a:t>a</a:t>
            </a:r>
            <a:r>
              <a:rPr altLang="en-GB" sz="3100" lang="en-US"/>
              <a:t>r</a:t>
            </a:r>
            <a:r>
              <a:rPr altLang="en-GB" sz="3100" lang="en-US"/>
              <a:t>y</a:t>
            </a:r>
            <a:r>
              <a:rPr altLang="en-GB" sz="3100" lang="en-US"/>
              <a:t> </a:t>
            </a:r>
            <a:r>
              <a:rPr altLang="en-GB" sz="3100" lang="en-US"/>
              <a:t>o</a:t>
            </a:r>
            <a:r>
              <a:rPr altLang="en-GB" sz="3100" lang="en-US"/>
              <a:t>n</a:t>
            </a:r>
            <a:r>
              <a:rPr altLang="en-GB" sz="3100" lang="en-US"/>
              <a:t>d</a:t>
            </a:r>
            <a:r>
              <a:rPr altLang="en-GB" sz="3100" lang="en-GB"/>
              <a:t>ü</a:t>
            </a:r>
            <a:r>
              <a:rPr altLang="en-GB" sz="3100" lang="en-US"/>
              <a:t>r</a:t>
            </a:r>
            <a:r>
              <a:rPr altLang="en-GB" sz="3100" lang="en-GB"/>
              <a:t>ý</a:t>
            </a:r>
            <a:r>
              <a:rPr altLang="en-GB" sz="3100" lang="en-GB"/>
              <a:t>ä</a:t>
            </a:r>
            <a:r>
              <a:rPr altLang="en-GB" sz="3100" lang="en-US"/>
              <a:t>r</a:t>
            </a:r>
            <a:r>
              <a:rPr altLang="en-GB" sz="3100" lang="en-US"/>
              <a:t>.</a:t>
            </a:r>
            <a:r>
              <a:rPr altLang="en-GB" sz="3100" lang="en-US"/>
              <a:t> </a:t>
            </a:r>
            <a:r>
              <a:rPr altLang="en-GB" sz="3100" lang="en-US"/>
              <a:t>E</a:t>
            </a:r>
            <a:r>
              <a:rPr altLang="en-GB" sz="3100" lang="en-US"/>
              <a:t>s</a:t>
            </a:r>
            <a:r>
              <a:rPr altLang="en-GB" sz="3100" lang="en-US"/>
              <a:t>a</a:t>
            </a:r>
            <a:r>
              <a:rPr altLang="en-GB" sz="3100" lang="en-US"/>
              <a:t>s</a:t>
            </a:r>
            <a:r>
              <a:rPr altLang="en-GB" sz="3100" lang="en-US"/>
              <a:t>y</a:t>
            </a:r>
            <a:r>
              <a:rPr altLang="en-GB" sz="3100" lang="en-US"/>
              <a:t> </a:t>
            </a:r>
            <a:r>
              <a:rPr altLang="en-GB" sz="3100" lang="en-US"/>
              <a:t>k</a:t>
            </a:r>
            <a:r>
              <a:rPr altLang="en-GB" sz="3100" lang="en-US"/>
              <a:t>o</a:t>
            </a:r>
            <a:r>
              <a:rPr altLang="en-GB" sz="3100" lang="en-US"/>
              <a:t>n</a:t>
            </a:r>
            <a:r>
              <a:rPr altLang="en-GB" sz="3100" lang="en-US"/>
              <a:t>k</a:t>
            </a:r>
            <a:r>
              <a:rPr altLang="en-GB" sz="3100" lang="en-US"/>
              <a:t>u</a:t>
            </a:r>
            <a:r>
              <a:rPr altLang="en-GB" sz="3100" lang="en-US"/>
              <a:t>r</a:t>
            </a:r>
            <a:r>
              <a:rPr altLang="en-GB" sz="3100" lang="en-US"/>
              <a:t>e</a:t>
            </a:r>
            <a:r>
              <a:rPr altLang="en-GB" sz="3100" lang="en-US"/>
              <a:t>n</a:t>
            </a:r>
            <a:r>
              <a:rPr altLang="en-GB" sz="3100" lang="en-US"/>
              <a:t>t</a:t>
            </a:r>
            <a:r>
              <a:rPr altLang="en-GB" sz="3100" lang="en-US"/>
              <a:t>i</a:t>
            </a:r>
            <a:r>
              <a:rPr altLang="en-GB" sz="3100" lang="en-US"/>
              <a:t> </a:t>
            </a:r>
            <a:r>
              <a:rPr altLang="en-GB" sz="3100" lang="en-US"/>
              <a:t>A</a:t>
            </a:r>
            <a:r>
              <a:rPr altLang="en-GB" sz="3100" lang="en-US"/>
              <a:t>m</a:t>
            </a:r>
            <a:r>
              <a:rPr altLang="en-GB" sz="3100" lang="en-US"/>
              <a:t>e</a:t>
            </a:r>
            <a:r>
              <a:rPr altLang="en-GB" sz="3100" lang="en-US"/>
              <a:t>r</a:t>
            </a:r>
            <a:r>
              <a:rPr altLang="en-GB" sz="3100" lang="en-US"/>
              <a:t>i</a:t>
            </a:r>
            <a:r>
              <a:rPr altLang="en-GB" sz="3100" lang="en-US"/>
              <a:t>k</a:t>
            </a:r>
            <a:r>
              <a:rPr altLang="en-GB" sz="3100" lang="en-US"/>
              <a:t>a</a:t>
            </a:r>
            <a:r>
              <a:rPr altLang="en-GB" sz="3100" lang="en-US"/>
              <a:t>n</a:t>
            </a:r>
            <a:r>
              <a:rPr altLang="en-GB" sz="3100" lang="en-US"/>
              <a:t>y</a:t>
            </a:r>
            <a:r>
              <a:rPr altLang="en-GB" sz="3100" lang="en-GB"/>
              <a:t>ñ</a:t>
            </a:r>
            <a:r>
              <a:rPr altLang="en-GB" sz="3100" lang="en-US"/>
              <a:t> </a:t>
            </a:r>
            <a:r>
              <a:rPr altLang="en-GB" sz="3100" lang="en-US"/>
              <a:t>B</a:t>
            </a:r>
            <a:r>
              <a:rPr altLang="en-GB" sz="3100" lang="en-US"/>
              <a:t>o</a:t>
            </a:r>
            <a:r>
              <a:rPr altLang="en-GB" sz="3100" lang="en-US"/>
              <a:t>m</a:t>
            </a:r>
            <a:r>
              <a:rPr altLang="en-GB" sz="3100" lang="en-US"/>
              <a:t>b</a:t>
            </a:r>
            <a:r>
              <a:rPr altLang="en-GB" sz="3100" lang="en-US"/>
              <a:t>a</a:t>
            </a:r>
            <a:r>
              <a:rPr altLang="en-GB" sz="3100" lang="en-US"/>
              <a:t>r</a:t>
            </a:r>
            <a:r>
              <a:rPr altLang="en-GB" sz="3100" lang="en-US"/>
              <a:t>d</a:t>
            </a:r>
            <a:r>
              <a:rPr altLang="en-GB" sz="3100" lang="en-US"/>
              <a:t>i</a:t>
            </a:r>
            <a:r>
              <a:rPr altLang="en-GB" sz="3100" lang="en-US"/>
              <a:t>e</a:t>
            </a:r>
            <a:r>
              <a:rPr altLang="en-GB" sz="3100" lang="en-US"/>
              <a:t>r</a:t>
            </a:r>
            <a:r>
              <a:rPr altLang="en-GB" sz="3100" lang="en-US"/>
              <a:t> </a:t>
            </a:r>
            <a:r>
              <a:rPr altLang="en-GB" sz="3100" lang="en-US"/>
              <a:t>k</a:t>
            </a:r>
            <a:r>
              <a:rPr altLang="en-GB" sz="3100" lang="en-US"/>
              <a:t>o</a:t>
            </a:r>
            <a:r>
              <a:rPr altLang="en-GB" sz="3100" lang="en-US"/>
              <a:t>m</a:t>
            </a:r>
            <a:r>
              <a:rPr altLang="en-GB" sz="3100" lang="en-US"/>
              <a:t>p</a:t>
            </a:r>
            <a:r>
              <a:rPr altLang="en-GB" sz="3100" lang="en-US"/>
              <a:t>a</a:t>
            </a:r>
            <a:r>
              <a:rPr altLang="en-GB" sz="3100" lang="en-US"/>
              <a:t>n</a:t>
            </a:r>
            <a:r>
              <a:rPr altLang="en-GB" sz="3100" lang="en-US"/>
              <a:t>i</a:t>
            </a:r>
            <a:r>
              <a:rPr altLang="en-GB" sz="3100" lang="en-GB"/>
              <a:t>ý</a:t>
            </a:r>
            <a:r>
              <a:rPr altLang="en-GB" sz="3100" lang="en-US"/>
              <a:t>a</a:t>
            </a:r>
            <a:r>
              <a:rPr altLang="en-GB" sz="3100" lang="en-US"/>
              <a:t>s</a:t>
            </a:r>
            <a:r>
              <a:rPr altLang="en-GB" sz="3100" lang="en-US"/>
              <a:t>y</a:t>
            </a:r>
            <a:r>
              <a:rPr altLang="en-GB" sz="3100" lang="en-US"/>
              <a:t> </a:t>
            </a:r>
            <a:r>
              <a:rPr altLang="en-GB" sz="3100" lang="en-US"/>
              <a:t>b</a:t>
            </a:r>
            <a:r>
              <a:rPr altLang="en-GB" sz="3100" lang="en-US"/>
              <a:t>o</a:t>
            </a:r>
            <a:r>
              <a:rPr altLang="en-GB" sz="3100" lang="en-US"/>
              <a:t>l</a:t>
            </a:r>
            <a:r>
              <a:rPr altLang="en-GB" sz="3100" lang="en-US"/>
              <a:t>u</a:t>
            </a:r>
            <a:r>
              <a:rPr altLang="en-GB" sz="3100" lang="en-US"/>
              <a:t>p</a:t>
            </a:r>
            <a:r>
              <a:rPr altLang="en-GB" sz="3100" lang="en-US"/>
              <a:t> </a:t>
            </a:r>
            <a:r>
              <a:rPr altLang="en-GB" sz="3100" lang="en-US"/>
              <a:t>d</a:t>
            </a:r>
            <a:r>
              <a:rPr altLang="en-GB" sz="3100" lang="en-US"/>
              <a:t>u</a:t>
            </a:r>
            <a:r>
              <a:rPr altLang="en-GB" sz="3100" lang="en-US"/>
              <a:t>r</a:t>
            </a:r>
            <a:r>
              <a:rPr altLang="en-GB" sz="3100" lang="en-GB"/>
              <a:t>ý</a:t>
            </a:r>
            <a:r>
              <a:rPr altLang="en-GB" sz="3100" lang="en-US"/>
              <a:t>a</a:t>
            </a:r>
            <a:r>
              <a:rPr altLang="en-GB" sz="3100" lang="en-US"/>
              <a:t>r</a:t>
            </a:r>
            <a:r>
              <a:rPr altLang="en-GB" sz="3100" lang="en-US"/>
              <a:t>.</a:t>
            </a:r>
            <a:r>
              <a:rPr altLang="en-GB" sz="3100" lang="en-US"/>
              <a:t> </a:t>
            </a:r>
            <a:r>
              <a:rPr altLang="en-GB" sz="3100" lang="en-US"/>
              <a:t>H</a:t>
            </a:r>
            <a:r>
              <a:rPr altLang="en-GB" sz="3100" lang="en-US"/>
              <a:t>a</a:t>
            </a:r>
            <a:r>
              <a:rPr altLang="en-GB" sz="3100" lang="en-US"/>
              <a:t>z</a:t>
            </a:r>
            <a:r>
              <a:rPr altLang="en-GB" sz="3100" lang="en-US"/>
              <a:t>i</a:t>
            </a:r>
            <a:r>
              <a:rPr altLang="en-GB" sz="3100" lang="en-US"/>
              <a:t>r</a:t>
            </a:r>
            <a:r>
              <a:rPr altLang="en-GB" sz="3100" lang="en-US"/>
              <a:t>k</a:t>
            </a:r>
            <a:r>
              <a:rPr altLang="en-GB" sz="3100" lang="en-US"/>
              <a:t>i</a:t>
            </a:r>
            <a:r>
              <a:rPr altLang="en-GB" sz="3100" lang="en-US"/>
              <a:t> </a:t>
            </a:r>
            <a:r>
              <a:rPr altLang="en-GB" sz="3100" lang="en-US"/>
              <a:t>w</a:t>
            </a:r>
            <a:r>
              <a:rPr altLang="en-GB" sz="3100" lang="en-US"/>
              <a:t>a</a:t>
            </a:r>
            <a:r>
              <a:rPr altLang="en-GB" sz="3100" lang="en-US"/>
              <a:t>g</a:t>
            </a:r>
            <a:r>
              <a:rPr altLang="en-GB" sz="3100" lang="en-US"/>
              <a:t>t</a:t>
            </a:r>
            <a:r>
              <a:rPr altLang="en-GB" sz="3100" lang="en-US"/>
              <a:t>d</a:t>
            </a:r>
            <a:r>
              <a:rPr altLang="en-GB" sz="3100" lang="en-US"/>
              <a:t>a</a:t>
            </a:r>
            <a:r>
              <a:rPr altLang="en-GB" sz="3100" lang="en-US"/>
              <a:t> </a:t>
            </a:r>
            <a:r>
              <a:rPr altLang="en-GB" sz="3100" lang="en-US"/>
              <a:t>b</a:t>
            </a:r>
            <a:r>
              <a:rPr altLang="en-GB" sz="3100" lang="en-US"/>
              <a:t>u</a:t>
            </a:r>
            <a:r>
              <a:rPr altLang="en-GB" sz="3100" lang="en-US"/>
              <a:t> </a:t>
            </a:r>
            <a:r>
              <a:rPr altLang="en-GB" sz="3100" lang="en-US"/>
              <a:t>k</a:t>
            </a:r>
            <a:r>
              <a:rPr altLang="en-GB" sz="3100" lang="en-US"/>
              <a:t>o</a:t>
            </a:r>
            <a:r>
              <a:rPr altLang="en-GB" sz="3100" lang="en-US"/>
              <a:t>m</a:t>
            </a:r>
            <a:r>
              <a:rPr altLang="en-GB" sz="3100" lang="en-US"/>
              <a:t>p</a:t>
            </a:r>
            <a:r>
              <a:rPr altLang="en-GB" sz="3100" lang="en-US"/>
              <a:t>a</a:t>
            </a:r>
            <a:r>
              <a:rPr altLang="en-GB" sz="3100" lang="en-US"/>
              <a:t>n</a:t>
            </a:r>
            <a:r>
              <a:rPr altLang="en-GB" sz="3100" lang="en-US"/>
              <a:t>i</a:t>
            </a:r>
            <a:r>
              <a:rPr altLang="en-GB" sz="3100" lang="en-GB"/>
              <a:t>ý</a:t>
            </a:r>
            <a:r>
              <a:rPr altLang="en-GB" sz="3100" lang="en-US"/>
              <a:t>a</a:t>
            </a:r>
            <a:r>
              <a:rPr altLang="en-GB" sz="3100" lang="en-US"/>
              <a:t> </a:t>
            </a:r>
            <a:r>
              <a:rPr altLang="en-GB" sz="3100" lang="en-US"/>
              <a:t>B</a:t>
            </a:r>
            <a:r>
              <a:rPr altLang="en-GB" sz="3100" lang="en-US"/>
              <a:t>o</a:t>
            </a:r>
            <a:r>
              <a:rPr altLang="en-GB" sz="3100" lang="en-US"/>
              <a:t>m</a:t>
            </a:r>
            <a:r>
              <a:rPr altLang="en-GB" sz="3100" lang="en-US"/>
              <a:t>b</a:t>
            </a:r>
            <a:r>
              <a:rPr altLang="en-GB" sz="3100" lang="en-US"/>
              <a:t>a</a:t>
            </a:r>
            <a:r>
              <a:rPr altLang="en-GB" sz="3100" lang="en-US"/>
              <a:t>r</a:t>
            </a:r>
            <a:r>
              <a:rPr altLang="en-GB" sz="3100" lang="en-US"/>
              <a:t>d</a:t>
            </a:r>
            <a:r>
              <a:rPr altLang="en-GB" sz="3100" lang="en-US"/>
              <a:t>i</a:t>
            </a:r>
            <a:r>
              <a:rPr altLang="en-GB" sz="3100" lang="en-US"/>
              <a:t>e</a:t>
            </a:r>
            <a:r>
              <a:rPr altLang="en-GB" sz="3100" lang="en-US"/>
              <a:t>r</a:t>
            </a:r>
            <a:r>
              <a:rPr altLang="en-GB" sz="3100" lang="en-US"/>
              <a:t> </a:t>
            </a:r>
            <a:r>
              <a:rPr altLang="en-GB" sz="3100" lang="en-US"/>
              <a:t>kompaniýas</a:t>
            </a:r>
            <a:r>
              <a:rPr altLang="en-GB" sz="3100" lang="en-US"/>
              <a:t>y</a:t>
            </a:r>
            <a:r>
              <a:rPr altLang="en-GB" sz="3100" lang="en-US"/>
              <a:t>n</a:t>
            </a:r>
            <a:r>
              <a:rPr altLang="en-GB" sz="3100" lang="en-US"/>
              <a:t>d</a:t>
            </a:r>
            <a:r>
              <a:rPr altLang="en-GB" sz="3100" lang="en-US"/>
              <a:t>a</a:t>
            </a:r>
            <a:r>
              <a:rPr altLang="en-GB" sz="3100" lang="en-US"/>
              <a:t>n</a:t>
            </a:r>
            <a:r>
              <a:rPr altLang="en-GB" sz="3100" lang="en-US"/>
              <a:t> </a:t>
            </a:r>
            <a:r>
              <a:rPr altLang="en-GB" sz="3100" lang="en-US"/>
              <a:t>o</a:t>
            </a:r>
            <a:r>
              <a:rPr altLang="en-GB" sz="3100" lang="en-US"/>
              <a:t>n</a:t>
            </a:r>
            <a:r>
              <a:rPr altLang="en-GB" sz="3100" lang="en-US"/>
              <a:t>d</a:t>
            </a:r>
            <a:r>
              <a:rPr altLang="en-GB" sz="3100" lang="en-US"/>
              <a:t>e</a:t>
            </a:r>
            <a:r>
              <a:rPr altLang="en-GB" sz="3100" lang="en-US"/>
              <a:t> </a:t>
            </a:r>
            <a:r>
              <a:rPr altLang="en-GB" sz="3100" lang="en-US"/>
              <a:t>d</a:t>
            </a:r>
            <a:r>
              <a:rPr altLang="en-GB" sz="3100" lang="en-US"/>
              <a:t>u</a:t>
            </a:r>
            <a:r>
              <a:rPr altLang="en-GB" sz="3100" lang="en-US"/>
              <a:t>r</a:t>
            </a:r>
            <a:r>
              <a:rPr altLang="en-GB" sz="3100" lang="en-GB"/>
              <a:t>ý</a:t>
            </a:r>
            <a:r>
              <a:rPr altLang="en-GB" sz="3100" lang="en-US"/>
              <a:t>a</a:t>
            </a:r>
            <a:r>
              <a:rPr altLang="en-GB" sz="3100" lang="en-US"/>
              <a:t>r</a:t>
            </a:r>
            <a:r>
              <a:rPr altLang="en-GB" sz="3100" lang="en-US"/>
              <a:t>.</a:t>
            </a:r>
            <a:r>
              <a:rPr altLang="en-GB" sz="3100" lang="en-US"/>
              <a:t> </a:t>
            </a:r>
            <a:r>
              <a:rPr altLang="en-GB" sz="3100" lang="en-US"/>
              <a:t> </a:t>
            </a:r>
            <a:endParaRPr sz="3100" lang="ru-RU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 invX="0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4DE"/>
        </a:solidFill>
      </p:bgPr>
    </p:bg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07819" y="200298"/>
            <a:ext cx="4139600" cy="6150172"/>
          </a:xfrm>
          <a:prstGeom prst="rect"/>
        </p:spPr>
      </p:pic>
      <p:pic>
        <p:nvPicPr>
          <p:cNvPr id="2097166" name=""/>
          <p:cNvPicPr>
            <a:picLocks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0">
            <a:off x="4777152" y="0"/>
            <a:ext cx="4366848" cy="6858000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0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B7B6"/>
        </a:solidFill>
      </p:bgPr>
    </p:bg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"/>
          <p:cNvSpPr>
            <a:spLocks noGrp="1"/>
          </p:cNvSpPr>
          <p:nvPr>
            <p:ph type="subTitle" idx="1"/>
          </p:nvPr>
        </p:nvSpPr>
        <p:spPr>
          <a:xfrm>
            <a:off x="487230" y="392907"/>
            <a:ext cx="8267110" cy="5830241"/>
          </a:xfrm>
        </p:spPr>
        <p:txBody>
          <a:bodyPr/>
          <a:p>
            <a:r>
              <a:rPr altLang="en-GB" sz="3300" lang="en-US"/>
              <a:t>Dünýa</a:t>
            </a:r>
            <a:r>
              <a:rPr altLang="en-GB" sz="3300" lang="en-US"/>
              <a:t> </a:t>
            </a:r>
            <a:r>
              <a:rPr altLang="en-GB" sz="3300" lang="en-US"/>
              <a:t>belli</a:t>
            </a:r>
            <a:r>
              <a:rPr altLang="en-GB" sz="3300" lang="en-US"/>
              <a:t> </a:t>
            </a:r>
            <a:r>
              <a:rPr altLang="en-GB" sz="3300" lang="en-US"/>
              <a:t>a</a:t>
            </a:r>
            <a:r>
              <a:rPr altLang="en-GB" sz="3300" lang="en-US"/>
              <a:t>w</a:t>
            </a:r>
            <a:r>
              <a:rPr altLang="en-GB" sz="3300" lang="en-US"/>
              <a:t>i</a:t>
            </a:r>
            <a:r>
              <a:rPr altLang="en-GB" sz="3300" lang="en-US"/>
              <a:t>a</a:t>
            </a:r>
            <a:r>
              <a:rPr altLang="en-GB" sz="3300" lang="en-US"/>
              <a:t>k</a:t>
            </a:r>
            <a:r>
              <a:rPr altLang="en-GB" sz="3300" lang="en-US"/>
              <a:t>o</a:t>
            </a:r>
            <a:r>
              <a:rPr altLang="en-GB" sz="3300" lang="en-US"/>
              <a:t>m</a:t>
            </a:r>
            <a:r>
              <a:rPr altLang="en-GB" sz="3300" lang="en-US"/>
              <a:t>p</a:t>
            </a:r>
            <a:r>
              <a:rPr altLang="en-GB" sz="3300" lang="en-US"/>
              <a:t>a</a:t>
            </a:r>
            <a:r>
              <a:rPr altLang="en-GB" sz="3300" lang="en-US"/>
              <a:t>n</a:t>
            </a:r>
            <a:r>
              <a:rPr altLang="en-GB" sz="3300" lang="en-US"/>
              <a:t>i</a:t>
            </a:r>
            <a:r>
              <a:rPr altLang="en-GB" sz="3300" lang="en-GB"/>
              <a:t>ý</a:t>
            </a:r>
            <a:r>
              <a:rPr altLang="en-GB" sz="3300" lang="en-US"/>
              <a:t>a</a:t>
            </a:r>
            <a:r>
              <a:rPr altLang="en-GB" sz="3300" lang="en-US"/>
              <a:t>l</a:t>
            </a:r>
            <a:r>
              <a:rPr altLang="en-GB" sz="3300" lang="en-US"/>
              <a:t>a</a:t>
            </a:r>
            <a:r>
              <a:rPr altLang="en-GB" sz="3300" lang="en-US"/>
              <a:t>r</a:t>
            </a:r>
            <a:r>
              <a:rPr altLang="en-GB" sz="3300" lang="en-US"/>
              <a:t>y</a:t>
            </a:r>
            <a:r>
              <a:rPr altLang="en-GB" sz="3300" lang="en-GB"/>
              <a:t>ñ</a:t>
            </a:r>
            <a:r>
              <a:rPr altLang="en-GB" sz="3300" lang="en-US"/>
              <a:t> </a:t>
            </a:r>
            <a:r>
              <a:rPr altLang="en-GB" sz="3300" lang="en-GB"/>
              <a:t>ý</a:t>
            </a:r>
            <a:r>
              <a:rPr altLang="en-GB" sz="3300" lang="en-US"/>
              <a:t>e</a:t>
            </a:r>
            <a:r>
              <a:rPr altLang="en-GB" sz="3300" lang="en-US"/>
              <a:t>n</a:t>
            </a:r>
            <a:r>
              <a:rPr altLang="en-GB" sz="3300" lang="en-US"/>
              <a:t>e</a:t>
            </a:r>
            <a:r>
              <a:rPr altLang="en-GB" sz="3300" lang="en-US"/>
              <a:t> </a:t>
            </a:r>
            <a:r>
              <a:rPr altLang="en-GB" sz="3300" lang="en-US"/>
              <a:t>b</a:t>
            </a:r>
            <a:r>
              <a:rPr altLang="en-GB" sz="3300" lang="en-US"/>
              <a:t>i</a:t>
            </a:r>
            <a:r>
              <a:rPr altLang="en-GB" sz="3300" lang="en-US"/>
              <a:t>r</a:t>
            </a:r>
            <a:r>
              <a:rPr altLang="en-GB" sz="3300" lang="en-US"/>
              <a:t>i</a:t>
            </a:r>
            <a:r>
              <a:rPr altLang="en-GB" sz="3300" lang="en-US"/>
              <a:t> </a:t>
            </a:r>
            <a:r>
              <a:rPr altLang="en-GB" sz="3300" lang="en-US"/>
              <a:t>b</a:t>
            </a:r>
            <a:r>
              <a:rPr altLang="en-GB" sz="3300" lang="en-US"/>
              <a:t>o</a:t>
            </a:r>
            <a:r>
              <a:rPr altLang="en-GB" sz="3300" lang="en-US"/>
              <a:t>l</a:t>
            </a:r>
            <a:r>
              <a:rPr altLang="en-GB" sz="3300" lang="en-US"/>
              <a:t>a</a:t>
            </a:r>
            <a:r>
              <a:rPr altLang="en-GB" sz="3300" lang="en-US"/>
              <a:t>n</a:t>
            </a:r>
            <a:r>
              <a:rPr altLang="en-GB" sz="3300" lang="en-US"/>
              <a:t> </a:t>
            </a:r>
            <a:r>
              <a:rPr altLang="en-GB" sz="3300" lang="ru"/>
              <a:t>О</a:t>
            </a:r>
            <a:r>
              <a:rPr altLang="en-GB" sz="3300" lang="ru"/>
              <a:t>К</a:t>
            </a:r>
            <a:r>
              <a:rPr altLang="en-GB" sz="3300" lang="ru"/>
              <a:t>Б</a:t>
            </a:r>
            <a:r>
              <a:rPr altLang="ru" sz="3300" lang="en-US"/>
              <a:t> </a:t>
            </a:r>
            <a:r>
              <a:rPr altLang="ru" sz="3300" lang="ru"/>
              <a:t>и</a:t>
            </a:r>
            <a:r>
              <a:rPr altLang="ru" sz="3300" lang="ru"/>
              <a:t>м</a:t>
            </a:r>
            <a:r>
              <a:rPr altLang="ru" sz="3300" lang="ru"/>
              <a:t>е</a:t>
            </a:r>
            <a:r>
              <a:rPr altLang="ru" sz="3300" lang="ru"/>
              <a:t>н</a:t>
            </a:r>
            <a:r>
              <a:rPr altLang="ru" sz="3300" lang="ru"/>
              <a:t>и</a:t>
            </a:r>
            <a:r>
              <a:rPr altLang="ru" sz="3300" lang="en-US"/>
              <a:t> </a:t>
            </a:r>
            <a:r>
              <a:rPr altLang="ru" sz="3300" lang="ru"/>
              <a:t>О</a:t>
            </a:r>
            <a:r>
              <a:rPr altLang="ru" sz="3300" lang="en-US"/>
              <a:t>.</a:t>
            </a:r>
            <a:r>
              <a:rPr altLang="ru" sz="3300" lang="ru"/>
              <a:t>К</a:t>
            </a:r>
            <a:r>
              <a:rPr altLang="ru" sz="3300" lang="en-US"/>
              <a:t>.</a:t>
            </a:r>
            <a:r>
              <a:rPr altLang="ru" sz="3300" lang="ru"/>
              <a:t>А</a:t>
            </a:r>
            <a:r>
              <a:rPr altLang="ru" sz="3300" lang="ru"/>
              <a:t>н</a:t>
            </a:r>
            <a:r>
              <a:rPr altLang="ru" sz="3300" lang="ru"/>
              <a:t>т</a:t>
            </a:r>
            <a:r>
              <a:rPr altLang="ru" sz="3300" lang="ru"/>
              <a:t>о</a:t>
            </a:r>
            <a:r>
              <a:rPr altLang="ru" sz="3300" lang="ru"/>
              <a:t>н</a:t>
            </a:r>
            <a:r>
              <a:rPr altLang="ru" sz="3300" lang="ru"/>
              <a:t>о</a:t>
            </a:r>
            <a:r>
              <a:rPr altLang="ru" sz="3300" lang="ru"/>
              <a:t>в</a:t>
            </a:r>
            <a:r>
              <a:rPr altLang="en-GB" sz="3300" lang="en-US"/>
              <a:t> </a:t>
            </a:r>
            <a:r>
              <a:rPr altLang="en-GB" sz="3300" lang="en-US"/>
              <a:t>k</a:t>
            </a:r>
            <a:r>
              <a:rPr altLang="en-GB" sz="3300" lang="en-US"/>
              <a:t>o</a:t>
            </a:r>
            <a:r>
              <a:rPr altLang="en-GB" sz="3300" lang="en-US"/>
              <a:t>m</a:t>
            </a:r>
            <a:r>
              <a:rPr altLang="en-GB" sz="3300" lang="en-US"/>
              <a:t>p</a:t>
            </a:r>
            <a:r>
              <a:rPr altLang="en-GB" sz="3300" lang="en-US"/>
              <a:t>a</a:t>
            </a:r>
            <a:r>
              <a:rPr altLang="en-GB" sz="3300" lang="en-US"/>
              <a:t>n</a:t>
            </a:r>
            <a:r>
              <a:rPr altLang="en-GB" sz="3300" lang="en-US"/>
              <a:t>i</a:t>
            </a:r>
            <a:r>
              <a:rPr altLang="en-GB" sz="3300" lang="en-GB"/>
              <a:t>ý</a:t>
            </a:r>
            <a:r>
              <a:rPr altLang="en-GB" sz="3300" lang="en-US"/>
              <a:t>a</a:t>
            </a:r>
            <a:r>
              <a:rPr altLang="en-GB" sz="3300" lang="en-US"/>
              <a:t>s</a:t>
            </a:r>
            <a:r>
              <a:rPr altLang="en-GB" sz="3300" lang="en-US"/>
              <a:t>y</a:t>
            </a:r>
            <a:r>
              <a:rPr altLang="en-GB" sz="3300" lang="en-US"/>
              <a:t>d</a:t>
            </a:r>
            <a:r>
              <a:rPr altLang="en-GB" sz="3300" lang="en-US"/>
              <a:t>y</a:t>
            </a:r>
            <a:r>
              <a:rPr altLang="en-GB" sz="3300" lang="en-US"/>
              <a:t>r</a:t>
            </a:r>
            <a:r>
              <a:rPr altLang="en-GB" sz="3300" lang="en-US"/>
              <a:t>.</a:t>
            </a:r>
            <a:r>
              <a:rPr altLang="en-GB" sz="3300" lang="en-US"/>
              <a:t> </a:t>
            </a:r>
            <a:r>
              <a:rPr altLang="en-GB" sz="3300" lang="en-US"/>
              <a:t>B</a:t>
            </a:r>
            <a:r>
              <a:rPr altLang="en-GB" sz="3300" lang="en-US"/>
              <a:t>u</a:t>
            </a:r>
            <a:r>
              <a:rPr altLang="en-GB" sz="3300" lang="en-US"/>
              <a:t> </a:t>
            </a:r>
            <a:r>
              <a:rPr altLang="en-GB" sz="3300" lang="en-US"/>
              <a:t>a</a:t>
            </a:r>
            <a:r>
              <a:rPr altLang="en-GB" sz="3300" lang="en-US"/>
              <a:t>w</a:t>
            </a:r>
            <a:r>
              <a:rPr altLang="en-GB" sz="3300" lang="en-US"/>
              <a:t>i</a:t>
            </a:r>
            <a:r>
              <a:rPr altLang="en-GB" sz="3300" lang="en-US"/>
              <a:t>a</a:t>
            </a:r>
            <a:r>
              <a:rPr altLang="en-GB" sz="3300" lang="en-US"/>
              <a:t>k</a:t>
            </a:r>
            <a:r>
              <a:rPr altLang="en-GB" sz="3300" lang="en-US"/>
              <a:t>o</a:t>
            </a:r>
            <a:r>
              <a:rPr altLang="en-GB" sz="3300" lang="en-US"/>
              <a:t>m</a:t>
            </a:r>
            <a:r>
              <a:rPr altLang="en-GB" sz="3300" lang="en-US"/>
              <a:t>p</a:t>
            </a:r>
            <a:r>
              <a:rPr altLang="en-GB" sz="3300" lang="en-US"/>
              <a:t>a</a:t>
            </a:r>
            <a:r>
              <a:rPr altLang="en-GB" sz="3300" lang="en-US"/>
              <a:t>n</a:t>
            </a:r>
            <a:r>
              <a:rPr altLang="en-GB" sz="3300" lang="en-US"/>
              <a:t>i</a:t>
            </a:r>
            <a:r>
              <a:rPr altLang="en-GB" sz="3300" lang="en-GB"/>
              <a:t>ý</a:t>
            </a:r>
            <a:r>
              <a:rPr altLang="en-GB" sz="3300" lang="en-US"/>
              <a:t>a</a:t>
            </a:r>
            <a:r>
              <a:rPr altLang="en-GB" sz="3300" lang="en-US"/>
              <a:t>n</a:t>
            </a:r>
            <a:r>
              <a:rPr altLang="en-GB" sz="3300" lang="en-US"/>
              <a:t>y</a:t>
            </a:r>
            <a:r>
              <a:rPr altLang="en-GB" sz="3300" lang="en-GB"/>
              <a:t>ñ</a:t>
            </a:r>
            <a:r>
              <a:rPr altLang="en-GB" sz="3300" lang="en-US"/>
              <a:t> </a:t>
            </a:r>
            <a:r>
              <a:rPr altLang="en-GB" sz="3300" lang="en-US"/>
              <a:t>e</a:t>
            </a:r>
            <a:r>
              <a:rPr altLang="en-GB" sz="3300" lang="en-US"/>
              <a:t>s</a:t>
            </a:r>
            <a:r>
              <a:rPr altLang="en-GB" sz="3300" lang="en-US"/>
              <a:t>a</a:t>
            </a:r>
            <a:r>
              <a:rPr altLang="en-GB" sz="3300" lang="en-US"/>
              <a:t>s</a:t>
            </a:r>
            <a:r>
              <a:rPr altLang="en-GB" sz="3300" lang="en-US"/>
              <a:t>y</a:t>
            </a:r>
            <a:r>
              <a:rPr altLang="en-GB" sz="3300" lang="en-US"/>
              <a:t> </a:t>
            </a:r>
            <a:r>
              <a:rPr altLang="en-GB" sz="3300" lang="en-US"/>
              <a:t>m</a:t>
            </a:r>
            <a:r>
              <a:rPr altLang="en-GB" sz="3300" lang="en-US"/>
              <a:t>e</a:t>
            </a:r>
            <a:r>
              <a:rPr altLang="en-GB" sz="3300" lang="en-US"/>
              <a:t>s</a:t>
            </a:r>
            <a:r>
              <a:rPr altLang="en-GB" sz="3300" lang="en-US"/>
              <a:t>h</a:t>
            </a:r>
            <a:r>
              <a:rPr altLang="en-GB" sz="3300" lang="en-US"/>
              <a:t>u</a:t>
            </a:r>
            <a:r>
              <a:rPr altLang="en-GB" sz="3300" lang="en-US"/>
              <a:t>r</a:t>
            </a:r>
            <a:r>
              <a:rPr altLang="en-GB" sz="3300" lang="en-US"/>
              <a:t> </a:t>
            </a:r>
            <a:r>
              <a:rPr altLang="en-GB" sz="3300" lang="en-US"/>
              <a:t>u</a:t>
            </a:r>
            <a:r>
              <a:rPr altLang="en-GB" sz="3300" lang="en-GB"/>
              <a:t>ç</a:t>
            </a:r>
            <a:r>
              <a:rPr altLang="en-GB" sz="3300" lang="en-US"/>
              <a:t>a</a:t>
            </a:r>
            <a:r>
              <a:rPr altLang="en-GB" sz="3300" lang="en-US"/>
              <a:t>r</a:t>
            </a:r>
            <a:r>
              <a:rPr altLang="en-GB" sz="3300" lang="en-US"/>
              <a:t>l</a:t>
            </a:r>
            <a:r>
              <a:rPr altLang="en-GB" sz="3300" lang="en-US"/>
              <a:t>a</a:t>
            </a:r>
            <a:r>
              <a:rPr altLang="en-GB" sz="3300" lang="en-US"/>
              <a:t>r</a:t>
            </a:r>
            <a:r>
              <a:rPr altLang="en-GB" sz="3300" lang="en-US"/>
              <a:t>y</a:t>
            </a:r>
            <a:r>
              <a:rPr altLang="en-GB" sz="3300" lang="en-US"/>
              <a:t>n</a:t>
            </a:r>
            <a:r>
              <a:rPr altLang="en-GB" sz="3300" lang="en-US"/>
              <a:t>a</a:t>
            </a:r>
            <a:r>
              <a:rPr altLang="en-GB" sz="3300" lang="en-US"/>
              <a:t> </a:t>
            </a:r>
            <a:r>
              <a:rPr altLang="en-GB" sz="3300" lang="ru"/>
              <a:t>А</a:t>
            </a:r>
            <a:r>
              <a:rPr altLang="en-GB" sz="3300" lang="ru"/>
              <a:t>н</a:t>
            </a:r>
            <a:r>
              <a:rPr altLang="ru" sz="3300" lang="en-US"/>
              <a:t>-</a:t>
            </a:r>
            <a:r>
              <a:rPr altLang="ru" sz="3300" lang="en-US"/>
              <a:t>2</a:t>
            </a:r>
            <a:r>
              <a:rPr altLang="ru" sz="3300" lang="en-US"/>
              <a:t>2</a:t>
            </a:r>
            <a:r>
              <a:rPr altLang="ru" sz="3300" lang="en-US"/>
              <a:t>5</a:t>
            </a:r>
            <a:r>
              <a:rPr altLang="ru" sz="3300" lang="en-US"/>
              <a:t>,</a:t>
            </a:r>
            <a:r>
              <a:rPr altLang="ru" sz="3300" lang="en-US"/>
              <a:t> </a:t>
            </a:r>
            <a:r>
              <a:rPr altLang="ru" sz="3300" lang="ru"/>
              <a:t>А</a:t>
            </a:r>
            <a:r>
              <a:rPr altLang="ru" sz="3300" lang="ru"/>
              <a:t>н</a:t>
            </a:r>
            <a:r>
              <a:rPr altLang="ru" sz="3300" lang="en-US"/>
              <a:t>-</a:t>
            </a:r>
            <a:r>
              <a:rPr altLang="ru" sz="3300" lang="en-US"/>
              <a:t>1</a:t>
            </a:r>
            <a:r>
              <a:rPr altLang="ru" sz="3300" lang="en-US"/>
              <a:t>2</a:t>
            </a:r>
            <a:r>
              <a:rPr altLang="ru" sz="3300" lang="en-US"/>
              <a:t>4</a:t>
            </a:r>
            <a:r>
              <a:rPr altLang="en-GB" sz="3300" lang="en-US"/>
              <a:t> </a:t>
            </a:r>
            <a:r>
              <a:rPr altLang="en-GB" sz="3300" lang="en-US"/>
              <a:t>w</a:t>
            </a:r>
            <a:r>
              <a:rPr altLang="en-GB" sz="3300" lang="en-US"/>
              <a:t>e</a:t>
            </a:r>
            <a:r>
              <a:rPr altLang="en-GB" sz="3300" lang="en-US"/>
              <a:t> </a:t>
            </a:r>
            <a:r>
              <a:rPr altLang="en-GB" sz="3300" lang="en-GB"/>
              <a:t>ş.m</a:t>
            </a:r>
            <a:r>
              <a:rPr altLang="en-GB" sz="3300" lang="en-US"/>
              <a:t>.</a:t>
            </a:r>
            <a:r>
              <a:rPr altLang="en-GB" sz="3300" lang="en-US"/>
              <a:t> </a:t>
            </a:r>
            <a:r>
              <a:rPr altLang="en-GB" sz="3300" lang="en-US"/>
              <a:t>d</a:t>
            </a:r>
            <a:r>
              <a:rPr altLang="en-GB" sz="3300" lang="en-US"/>
              <a:t>e</a:t>
            </a:r>
            <a:r>
              <a:rPr altLang="en-GB" sz="3300" lang="en-US"/>
              <a:t>g</a:t>
            </a:r>
            <a:r>
              <a:rPr altLang="en-GB" sz="3300" lang="en-US"/>
              <a:t>i</a:t>
            </a:r>
            <a:r>
              <a:rPr altLang="en-GB" sz="3300" lang="en-GB"/>
              <a:t>ş</a:t>
            </a:r>
            <a:r>
              <a:rPr altLang="en-GB" sz="3300" lang="en-US"/>
              <a:t>l</a:t>
            </a:r>
            <a:r>
              <a:rPr altLang="en-GB" sz="3300" lang="en-US"/>
              <a:t>i</a:t>
            </a:r>
            <a:r>
              <a:rPr altLang="en-GB" sz="3300" lang="en-US"/>
              <a:t>d</a:t>
            </a:r>
            <a:r>
              <a:rPr altLang="en-GB" sz="3300" lang="en-US"/>
              <a:t>i</a:t>
            </a:r>
            <a:r>
              <a:rPr altLang="en-GB" sz="3300" lang="en-US"/>
              <a:t>r</a:t>
            </a:r>
            <a:r>
              <a:rPr altLang="en-GB" sz="3300" lang="en-US"/>
              <a:t>.</a:t>
            </a:r>
            <a:r>
              <a:rPr altLang="en-GB" sz="3300" lang="en-US"/>
              <a:t> </a:t>
            </a:r>
            <a:r>
              <a:rPr altLang="en-GB" sz="3300" lang="en-US"/>
              <a:t>b</a:t>
            </a:r>
            <a:r>
              <a:rPr altLang="en-GB" sz="3300" lang="en-US"/>
              <a:t>u</a:t>
            </a:r>
            <a:r>
              <a:rPr altLang="en-GB" sz="3300" lang="en-US"/>
              <a:t> </a:t>
            </a:r>
            <a:r>
              <a:rPr altLang="en-GB" sz="3300" lang="en-US"/>
              <a:t>a</a:t>
            </a:r>
            <a:r>
              <a:rPr altLang="en-GB" sz="3300" lang="en-US"/>
              <a:t>w</a:t>
            </a:r>
            <a:r>
              <a:rPr altLang="en-GB" sz="3300" lang="en-US"/>
              <a:t>i</a:t>
            </a:r>
            <a:r>
              <a:rPr altLang="en-GB" sz="3300" lang="en-US"/>
              <a:t>a</a:t>
            </a:r>
            <a:r>
              <a:rPr altLang="en-GB" sz="3300" lang="en-US"/>
              <a:t>k</a:t>
            </a:r>
            <a:r>
              <a:rPr altLang="en-GB" sz="3300" lang="en-US"/>
              <a:t>o</a:t>
            </a:r>
            <a:r>
              <a:rPr altLang="en-GB" sz="3300" lang="en-US"/>
              <a:t>m</a:t>
            </a:r>
            <a:r>
              <a:rPr altLang="en-GB" sz="3300" lang="en-US"/>
              <a:t>p</a:t>
            </a:r>
            <a:r>
              <a:rPr altLang="en-GB" sz="3300" lang="en-US"/>
              <a:t>a</a:t>
            </a:r>
            <a:r>
              <a:rPr altLang="en-GB" sz="3300" lang="en-US"/>
              <a:t>n</a:t>
            </a:r>
            <a:r>
              <a:rPr altLang="en-GB" sz="3300" lang="en-US"/>
              <a:t>i</a:t>
            </a:r>
            <a:r>
              <a:rPr altLang="en-GB" sz="3300" lang="en-GB"/>
              <a:t>ý</a:t>
            </a:r>
            <a:r>
              <a:rPr altLang="en-GB" sz="3300" lang="en-US"/>
              <a:t>a</a:t>
            </a:r>
            <a:r>
              <a:rPr altLang="en-GB" sz="3300" lang="en-US"/>
              <a:t> </a:t>
            </a:r>
            <a:r>
              <a:rPr altLang="en-GB" sz="3300" lang="en-US"/>
              <a:t>1</a:t>
            </a:r>
            <a:r>
              <a:rPr altLang="en-GB" sz="3300" lang="en-US"/>
              <a:t>9</a:t>
            </a:r>
            <a:r>
              <a:rPr altLang="en-GB" sz="3300" lang="en-US"/>
              <a:t>4</a:t>
            </a:r>
            <a:r>
              <a:rPr altLang="en-GB" sz="3300" lang="en-US"/>
              <a:t>6</a:t>
            </a:r>
            <a:r>
              <a:rPr altLang="en-GB" sz="3300" lang="en-US"/>
              <a:t>-</a:t>
            </a:r>
            <a:r>
              <a:rPr altLang="en-GB" sz="3300" lang="en-US"/>
              <a:t>n</a:t>
            </a:r>
            <a:r>
              <a:rPr altLang="en-GB" sz="3300" lang="en-US"/>
              <a:t>j</a:t>
            </a:r>
            <a:r>
              <a:rPr altLang="en-GB" sz="3300" lang="en-US"/>
              <a:t>y</a:t>
            </a:r>
            <a:r>
              <a:rPr altLang="en-GB" sz="3300" lang="en-US"/>
              <a:t> </a:t>
            </a:r>
            <a:r>
              <a:rPr altLang="en-GB" sz="3300" lang="en-GB"/>
              <a:t>ý</a:t>
            </a:r>
            <a:r>
              <a:rPr altLang="en-GB" sz="3300" lang="en-US"/>
              <a:t>y</a:t>
            </a:r>
            <a:r>
              <a:rPr altLang="en-GB" sz="3300" lang="en-US"/>
              <a:t>l</a:t>
            </a:r>
            <a:r>
              <a:rPr altLang="en-GB" sz="3300" lang="en-US"/>
              <a:t>d</a:t>
            </a:r>
            <a:r>
              <a:rPr altLang="en-GB" sz="3300" lang="en-US"/>
              <a:t>a</a:t>
            </a:r>
            <a:r>
              <a:rPr altLang="en-GB" sz="3300" lang="en-US"/>
              <a:t> </a:t>
            </a:r>
            <a:r>
              <a:rPr altLang="en-GB" sz="3300" lang="en-US"/>
              <a:t>s</a:t>
            </a:r>
            <a:r>
              <a:rPr altLang="en-GB" sz="3300" lang="en-US"/>
              <a:t>o</a:t>
            </a:r>
            <a:r>
              <a:rPr altLang="en-GB" sz="3300" lang="en-US"/>
              <a:t>l</a:t>
            </a:r>
            <a:r>
              <a:rPr altLang="en-GB" sz="3300" lang="en-US"/>
              <a:t>w</a:t>
            </a:r>
            <a:r>
              <a:rPr altLang="en-GB" sz="3300" lang="en-US"/>
              <a:t>a</a:t>
            </a:r>
            <a:r>
              <a:rPr altLang="en-GB" sz="3300" lang="en-US"/>
              <a:t>g</a:t>
            </a:r>
            <a:r>
              <a:rPr altLang="en-GB" sz="3300" lang="en-US"/>
              <a:t>t</a:t>
            </a:r>
            <a:r>
              <a:rPr altLang="en-GB" sz="3300" lang="en-US"/>
              <a:t>l</a:t>
            </a:r>
            <a:r>
              <a:rPr altLang="en-GB" sz="3300" lang="en-US"/>
              <a:t>a</a:t>
            </a:r>
            <a:r>
              <a:rPr altLang="en-GB" sz="3300" lang="en-US"/>
              <a:t>r</a:t>
            </a:r>
            <a:r>
              <a:rPr altLang="en-GB" sz="3300" lang="en-US"/>
              <a:t> </a:t>
            </a:r>
            <a:r>
              <a:rPr altLang="en-GB" sz="3300" lang="en-US"/>
              <a:t>S</a:t>
            </a:r>
            <a:r>
              <a:rPr altLang="en-GB" sz="3300" lang="en-US"/>
              <a:t>S</a:t>
            </a:r>
            <a:r>
              <a:rPr altLang="en-GB" sz="3300" lang="en-US"/>
              <a:t>S</a:t>
            </a:r>
            <a:r>
              <a:rPr altLang="en-GB" sz="3300" lang="en-US"/>
              <a:t>R</a:t>
            </a:r>
            <a:r>
              <a:rPr altLang="en-GB" sz="3300" lang="en-US"/>
              <a:t>-</a:t>
            </a:r>
            <a:r>
              <a:rPr altLang="en-GB" sz="3300" lang="en-US"/>
              <a:t>e</a:t>
            </a:r>
            <a:r>
              <a:rPr altLang="en-GB" sz="3300" lang="en-US"/>
              <a:t> </a:t>
            </a:r>
            <a:r>
              <a:rPr altLang="en-GB" sz="3300" lang="en-US"/>
              <a:t>d</a:t>
            </a:r>
            <a:r>
              <a:rPr altLang="en-GB" sz="3300" lang="en-US"/>
              <a:t>e</a:t>
            </a:r>
            <a:r>
              <a:rPr altLang="en-GB" sz="3300" lang="en-US"/>
              <a:t>g</a:t>
            </a:r>
            <a:r>
              <a:rPr altLang="en-GB" sz="3300" lang="en-US"/>
              <a:t>i</a:t>
            </a:r>
            <a:r>
              <a:rPr altLang="en-GB" sz="3300" lang="en-US"/>
              <a:t>s</a:t>
            </a:r>
            <a:r>
              <a:rPr altLang="en-GB" sz="3300" lang="en-US"/>
              <a:t>l</a:t>
            </a:r>
            <a:r>
              <a:rPr altLang="en-GB" sz="3300" lang="en-US"/>
              <a:t>i</a:t>
            </a:r>
            <a:r>
              <a:rPr altLang="en-GB" sz="3300" lang="en-US"/>
              <a:t> </a:t>
            </a:r>
            <a:r>
              <a:rPr altLang="en-GB" sz="3300" lang="en-US"/>
              <a:t>b</a:t>
            </a:r>
            <a:r>
              <a:rPr altLang="en-GB" sz="3300" lang="en-US"/>
              <a:t>o</a:t>
            </a:r>
            <a:r>
              <a:rPr altLang="en-GB" sz="3300" lang="en-US"/>
              <a:t>l</a:t>
            </a:r>
            <a:r>
              <a:rPr altLang="en-GB" sz="3300" lang="en-US"/>
              <a:t>a</a:t>
            </a:r>
            <a:r>
              <a:rPr altLang="en-GB" sz="3300" lang="en-US"/>
              <a:t>n</a:t>
            </a:r>
            <a:r>
              <a:rPr altLang="en-GB" sz="3300" lang="en-US"/>
              <a:t> </a:t>
            </a:r>
            <a:r>
              <a:rPr altLang="en-GB" sz="3300" lang="en-US"/>
              <a:t>U</a:t>
            </a:r>
            <a:r>
              <a:rPr altLang="en-GB" sz="3300" lang="en-US"/>
              <a:t>k</a:t>
            </a:r>
            <a:r>
              <a:rPr altLang="en-GB" sz="3300" lang="en-US"/>
              <a:t>r</a:t>
            </a:r>
            <a:r>
              <a:rPr altLang="en-GB" sz="3300" lang="en-US"/>
              <a:t>a</a:t>
            </a:r>
            <a:r>
              <a:rPr altLang="en-GB" sz="3300" lang="en-US"/>
              <a:t>i</a:t>
            </a:r>
            <a:r>
              <a:rPr altLang="en-GB" sz="3300" lang="en-US"/>
              <a:t>n</a:t>
            </a:r>
            <a:r>
              <a:rPr altLang="en-GB" sz="3300" lang="en-US"/>
              <a:t>a</a:t>
            </a:r>
            <a:r>
              <a:rPr altLang="en-GB" sz="3300" lang="en-US"/>
              <a:t>d</a:t>
            </a:r>
            <a:r>
              <a:rPr altLang="en-GB" sz="3300" lang="en-US"/>
              <a:t>a</a:t>
            </a:r>
            <a:r>
              <a:rPr altLang="en-GB" sz="3300" lang="en-US"/>
              <a:t> </a:t>
            </a:r>
            <a:r>
              <a:rPr altLang="en-GB" sz="3300" lang="en-US"/>
              <a:t>e</a:t>
            </a:r>
            <a:r>
              <a:rPr altLang="en-GB" sz="3300" lang="en-US"/>
              <a:t>s</a:t>
            </a:r>
            <a:r>
              <a:rPr altLang="en-GB" sz="3300" lang="en-US"/>
              <a:t>a</a:t>
            </a:r>
            <a:r>
              <a:rPr altLang="en-GB" sz="3300" lang="en-US"/>
              <a:t>s</a:t>
            </a:r>
            <a:r>
              <a:rPr altLang="en-GB" sz="3300" lang="en-US"/>
              <a:t>l</a:t>
            </a:r>
            <a:r>
              <a:rPr altLang="en-GB" sz="3300" lang="en-US"/>
              <a:t>a</a:t>
            </a:r>
            <a:r>
              <a:rPr altLang="en-GB" sz="3300" lang="en-US"/>
              <a:t>n</a:t>
            </a:r>
            <a:r>
              <a:rPr altLang="en-GB" sz="3300" lang="en-US"/>
              <a:t>d</a:t>
            </a:r>
            <a:r>
              <a:rPr altLang="en-GB" sz="3300" lang="en-US"/>
              <a:t>y</a:t>
            </a:r>
            <a:r>
              <a:rPr altLang="en-GB" sz="3300" lang="en-US"/>
              <a:t>r</a:t>
            </a:r>
            <a:r>
              <a:rPr altLang="en-GB" sz="3300" lang="en-US"/>
              <a:t>y</a:t>
            </a:r>
            <a:r>
              <a:rPr altLang="en-GB" sz="3300" lang="en-US"/>
              <a:t>l</a:t>
            </a:r>
            <a:r>
              <a:rPr altLang="en-GB" sz="3300" lang="en-GB"/>
              <a:t>ý</a:t>
            </a:r>
            <a:r>
              <a:rPr altLang="en-GB" sz="3300" lang="en-US"/>
              <a:t>a</a:t>
            </a:r>
            <a:r>
              <a:rPr altLang="en-GB" sz="3300" lang="en-US"/>
              <a:t>r</a:t>
            </a:r>
            <a:r>
              <a:rPr altLang="en-GB" sz="3300" lang="en-US"/>
              <a:t>.</a:t>
            </a:r>
            <a:r>
              <a:rPr altLang="en-GB" sz="3300" lang="en-US"/>
              <a:t> </a:t>
            </a:r>
            <a:r>
              <a:rPr altLang="en-GB" sz="3300" lang="en-US"/>
              <a:t>S</a:t>
            </a:r>
            <a:r>
              <a:rPr altLang="en-GB" sz="3300" lang="en-US"/>
              <a:t>S</a:t>
            </a:r>
            <a:r>
              <a:rPr altLang="en-GB" sz="3300" lang="en-US"/>
              <a:t>S</a:t>
            </a:r>
            <a:r>
              <a:rPr altLang="en-GB" sz="3300" lang="en-US"/>
              <a:t>R</a:t>
            </a:r>
            <a:r>
              <a:rPr altLang="en-GB" sz="3300" lang="en-US"/>
              <a:t> </a:t>
            </a:r>
            <a:r>
              <a:rPr altLang="en-GB" sz="3300" lang="en-US"/>
              <a:t>d</a:t>
            </a:r>
            <a:r>
              <a:rPr altLang="en-GB" sz="3300" lang="en-US"/>
              <a:t>a</a:t>
            </a:r>
            <a:r>
              <a:rPr altLang="en-GB" sz="3300" lang="en-US"/>
              <a:t>r</a:t>
            </a:r>
            <a:r>
              <a:rPr altLang="en-GB" sz="3300" lang="en-US"/>
              <a:t>g</a:t>
            </a:r>
            <a:r>
              <a:rPr altLang="en-GB" sz="3300" lang="en-US"/>
              <a:t>a</a:t>
            </a:r>
            <a:r>
              <a:rPr altLang="en-GB" sz="3300" lang="en-US"/>
              <a:t>n</a:t>
            </a:r>
            <a:r>
              <a:rPr altLang="en-GB" sz="3300" lang="en-US"/>
              <a:t>d</a:t>
            </a:r>
            <a:r>
              <a:rPr altLang="en-GB" sz="3300" lang="en-US"/>
              <a:t>a</a:t>
            </a:r>
            <a:r>
              <a:rPr altLang="en-GB" sz="3300" lang="en-US"/>
              <a:t>n</a:t>
            </a:r>
            <a:r>
              <a:rPr altLang="en-GB" sz="3300" lang="en-US"/>
              <a:t> </a:t>
            </a:r>
            <a:r>
              <a:rPr altLang="en-GB" sz="3300" lang="en-US"/>
              <a:t>s</a:t>
            </a:r>
            <a:r>
              <a:rPr altLang="en-GB" sz="3300" lang="en-US"/>
              <a:t>o</a:t>
            </a:r>
            <a:r>
              <a:rPr altLang="en-GB" sz="3300" lang="en-US"/>
              <a:t>n</a:t>
            </a:r>
            <a:r>
              <a:rPr altLang="en-GB" sz="3300" lang="en-US"/>
              <a:t> </a:t>
            </a:r>
            <a:r>
              <a:rPr altLang="en-GB" sz="3300" lang="en-US"/>
              <a:t>d</a:t>
            </a:r>
            <a:r>
              <a:rPr altLang="en-GB" sz="3300" lang="en-US"/>
              <a:t>o</a:t>
            </a:r>
            <a:r>
              <a:rPr altLang="en-GB" sz="3300" lang="en-US"/>
              <a:t>l</a:t>
            </a:r>
            <a:r>
              <a:rPr altLang="en-GB" sz="3300" lang="en-US"/>
              <a:t>y</a:t>
            </a:r>
            <a:r>
              <a:rPr altLang="en-GB" sz="3300" lang="en-US"/>
              <a:t> </a:t>
            </a:r>
            <a:r>
              <a:rPr altLang="en-GB" sz="3300" lang="en-US"/>
              <a:t>U</a:t>
            </a:r>
            <a:r>
              <a:rPr altLang="en-GB" sz="3300" lang="en-US"/>
              <a:t>k</a:t>
            </a:r>
            <a:r>
              <a:rPr altLang="en-GB" sz="3300" lang="en-US"/>
              <a:t>r</a:t>
            </a:r>
            <a:r>
              <a:rPr altLang="en-GB" sz="3300" lang="en-US"/>
              <a:t>a</a:t>
            </a:r>
            <a:r>
              <a:rPr altLang="en-GB" sz="3300" lang="en-US"/>
              <a:t>i</a:t>
            </a:r>
            <a:r>
              <a:rPr altLang="en-GB" sz="3300" lang="en-US"/>
              <a:t>n</a:t>
            </a:r>
            <a:r>
              <a:rPr altLang="en-GB" sz="3300" lang="en-US"/>
              <a:t>a</a:t>
            </a:r>
            <a:r>
              <a:rPr altLang="en-GB" sz="3300" lang="en-US"/>
              <a:t> </a:t>
            </a:r>
            <a:r>
              <a:rPr altLang="en-GB" sz="3300" lang="en-US"/>
              <a:t>d</a:t>
            </a:r>
            <a:r>
              <a:rPr altLang="en-GB" sz="3300" lang="en-US"/>
              <a:t>o</a:t>
            </a:r>
            <a:r>
              <a:rPr altLang="en-GB" sz="3300" lang="en-US"/>
              <a:t>w</a:t>
            </a:r>
            <a:r>
              <a:rPr altLang="en-GB" sz="3300" lang="en-US"/>
              <a:t>l</a:t>
            </a:r>
            <a:r>
              <a:rPr altLang="en-GB" sz="3300" lang="en-US"/>
              <a:t>e</a:t>
            </a:r>
            <a:r>
              <a:rPr altLang="en-GB" sz="3300" lang="en-US"/>
              <a:t>t</a:t>
            </a:r>
            <a:r>
              <a:rPr altLang="en-GB" sz="3300" lang="en-US"/>
              <a:t>i</a:t>
            </a:r>
            <a:r>
              <a:rPr altLang="en-GB" sz="3300" lang="en-US"/>
              <a:t>n</a:t>
            </a:r>
            <a:r>
              <a:rPr altLang="en-GB" sz="3300" lang="en-US"/>
              <a:t>i</a:t>
            </a:r>
            <a:r>
              <a:rPr altLang="en-GB" sz="3300" lang="en-GB"/>
              <a:t>ñ</a:t>
            </a:r>
            <a:r>
              <a:rPr altLang="en-GB" sz="3300" lang="en-US"/>
              <a:t> </a:t>
            </a:r>
            <a:r>
              <a:rPr altLang="en-GB" sz="3300" lang="en-US"/>
              <a:t>e</a:t>
            </a:r>
            <a:r>
              <a:rPr altLang="en-GB" sz="3300" lang="en-US"/>
              <a:t>l</a:t>
            </a:r>
            <a:r>
              <a:rPr altLang="en-GB" sz="3300" lang="en-US"/>
              <a:t>i</a:t>
            </a:r>
            <a:r>
              <a:rPr altLang="en-GB" sz="3300" lang="en-US"/>
              <a:t>n</a:t>
            </a:r>
            <a:r>
              <a:rPr altLang="en-GB" sz="3300" lang="en-US"/>
              <a:t>d</a:t>
            </a:r>
            <a:r>
              <a:rPr altLang="en-GB" sz="3300" lang="en-US"/>
              <a:t>e</a:t>
            </a:r>
            <a:r>
              <a:rPr altLang="en-GB" sz="3300" lang="en-US"/>
              <a:t> </a:t>
            </a:r>
            <a:r>
              <a:rPr altLang="en-GB" sz="3300" lang="en-US"/>
              <a:t>g</a:t>
            </a:r>
            <a:r>
              <a:rPr altLang="en-GB" sz="3300" lang="en-US"/>
              <a:t>a</a:t>
            </a:r>
            <a:r>
              <a:rPr altLang="en-GB" sz="3300" lang="en-US"/>
              <a:t>l</a:t>
            </a:r>
            <a:r>
              <a:rPr altLang="en-GB" sz="3300" lang="en-GB"/>
              <a:t>ý</a:t>
            </a:r>
            <a:r>
              <a:rPr altLang="en-GB" sz="3300" lang="en-US"/>
              <a:t>a</a:t>
            </a:r>
            <a:r>
              <a:rPr altLang="en-GB" sz="3300" lang="en-US"/>
              <a:t>r</a:t>
            </a:r>
            <a:r>
              <a:rPr altLang="en-GB" sz="3300" lang="en-US"/>
              <a:t>.</a:t>
            </a:r>
            <a:r>
              <a:rPr altLang="en-GB" sz="3300" lang="en-US"/>
              <a:t> </a:t>
            </a:r>
            <a:r>
              <a:rPr altLang="en-GB" sz="3300" lang="en-US"/>
              <a:t>B</a:t>
            </a:r>
            <a:r>
              <a:rPr altLang="en-GB" sz="3300" lang="en-US"/>
              <a:t>u</a:t>
            </a:r>
            <a:r>
              <a:rPr altLang="en-GB" sz="3300" lang="en-US"/>
              <a:t> </a:t>
            </a:r>
            <a:r>
              <a:rPr altLang="en-GB" sz="3300" lang="en-US"/>
              <a:t>k</a:t>
            </a:r>
            <a:r>
              <a:rPr altLang="en-GB" sz="3300" lang="en-US"/>
              <a:t>o</a:t>
            </a:r>
            <a:r>
              <a:rPr altLang="en-GB" sz="3300" lang="en-US"/>
              <a:t>m</a:t>
            </a:r>
            <a:r>
              <a:rPr altLang="en-GB" sz="3300" lang="en-US"/>
              <a:t>p</a:t>
            </a:r>
            <a:r>
              <a:rPr altLang="en-GB" sz="3300" lang="en-US"/>
              <a:t>a</a:t>
            </a:r>
            <a:r>
              <a:rPr altLang="en-GB" sz="3300" lang="en-US"/>
              <a:t>n</a:t>
            </a:r>
            <a:r>
              <a:rPr altLang="en-GB" sz="3300" lang="en-US"/>
              <a:t>i</a:t>
            </a:r>
            <a:r>
              <a:rPr altLang="en-GB" sz="3300" lang="en-GB"/>
              <a:t>ý</a:t>
            </a:r>
            <a:r>
              <a:rPr altLang="en-GB" sz="3300" lang="en-US"/>
              <a:t>a</a:t>
            </a:r>
            <a:r>
              <a:rPr altLang="en-GB" sz="3300" lang="en-US"/>
              <a:t>n</a:t>
            </a:r>
            <a:r>
              <a:rPr altLang="en-GB" sz="3300" lang="en-US"/>
              <a:t>y</a:t>
            </a:r>
            <a:r>
              <a:rPr altLang="en-GB" sz="3300" lang="en-GB"/>
              <a:t>ñ</a:t>
            </a:r>
            <a:r>
              <a:rPr altLang="en-GB" sz="3300" lang="en-US"/>
              <a:t> </a:t>
            </a:r>
            <a:r>
              <a:rPr altLang="en-GB" sz="3300" lang="en-US"/>
              <a:t>e</a:t>
            </a:r>
            <a:r>
              <a:rPr altLang="en-GB" sz="3300" lang="en-US"/>
              <a:t>s</a:t>
            </a:r>
            <a:r>
              <a:rPr altLang="en-GB" sz="3300" lang="en-US"/>
              <a:t>a</a:t>
            </a:r>
            <a:r>
              <a:rPr altLang="en-GB" sz="3300" lang="en-US"/>
              <a:t>s</a:t>
            </a:r>
            <a:r>
              <a:rPr altLang="en-GB" sz="3300" lang="en-US"/>
              <a:t>y</a:t>
            </a:r>
            <a:r>
              <a:rPr altLang="en-GB" sz="3300" lang="en-US"/>
              <a:t> </a:t>
            </a:r>
            <a:r>
              <a:rPr altLang="en-GB" sz="3300" lang="en-US"/>
              <a:t>a</a:t>
            </a:r>
            <a:r>
              <a:rPr altLang="en-GB" sz="3300" lang="en-GB"/>
              <a:t>ý</a:t>
            </a:r>
            <a:r>
              <a:rPr altLang="en-GB" sz="3300" lang="en-US"/>
              <a:t>r</a:t>
            </a:r>
            <a:r>
              <a:rPr altLang="en-GB" sz="3300" lang="en-US"/>
              <a:t>a</a:t>
            </a:r>
            <a:r>
              <a:rPr altLang="en-GB" sz="3300" lang="en-US"/>
              <a:t>t</a:t>
            </a:r>
            <a:r>
              <a:rPr altLang="en-GB" sz="3300" lang="en-US"/>
              <a:t>y</a:t>
            </a:r>
            <a:r>
              <a:rPr altLang="en-GB" sz="3300" lang="en-US"/>
              <a:t>n</a:t>
            </a:r>
            <a:r>
              <a:rPr altLang="en-GB" sz="3300" lang="en-US"/>
              <a:t>l</a:t>
            </a:r>
            <a:r>
              <a:rPr altLang="en-GB" sz="3300" lang="en-US"/>
              <a:t>y</a:t>
            </a:r>
            <a:r>
              <a:rPr altLang="en-GB" sz="3300" lang="en-US"/>
              <a:t>g</a:t>
            </a:r>
            <a:r>
              <a:rPr altLang="en-GB" sz="3300" lang="en-US"/>
              <a:t>y</a:t>
            </a:r>
            <a:r>
              <a:rPr altLang="en-GB" sz="3300" lang="en-US"/>
              <a:t> </a:t>
            </a:r>
            <a:r>
              <a:rPr altLang="en-GB" sz="3300" lang="en-US"/>
              <a:t>u</a:t>
            </a:r>
            <a:r>
              <a:rPr altLang="en-GB" sz="3300" lang="en-GB"/>
              <a:t>ç</a:t>
            </a:r>
            <a:r>
              <a:rPr altLang="en-GB" sz="3300" lang="en-US"/>
              <a:t>a</a:t>
            </a:r>
            <a:r>
              <a:rPr altLang="en-GB" sz="3300" lang="en-US"/>
              <a:t>r</a:t>
            </a:r>
            <a:r>
              <a:rPr altLang="en-GB" sz="3300" lang="en-US"/>
              <a:t>l</a:t>
            </a:r>
            <a:r>
              <a:rPr altLang="en-GB" sz="3300" lang="en-US"/>
              <a:t>a</a:t>
            </a:r>
            <a:r>
              <a:rPr altLang="en-GB" sz="3300" lang="en-US"/>
              <a:t>r</a:t>
            </a:r>
            <a:r>
              <a:rPr altLang="en-GB" sz="3300" lang="en-US"/>
              <a:t>y</a:t>
            </a:r>
            <a:r>
              <a:rPr altLang="en-GB" sz="3300" lang="en-US"/>
              <a:t>n</a:t>
            </a:r>
            <a:r>
              <a:rPr altLang="en-GB" sz="3300" lang="en-US"/>
              <a:t>y</a:t>
            </a:r>
            <a:r>
              <a:rPr altLang="en-GB" sz="3300" lang="en-GB"/>
              <a:t>ñ</a:t>
            </a:r>
            <a:r>
              <a:rPr altLang="en-GB" sz="3300" lang="en-US"/>
              <a:t> </a:t>
            </a:r>
            <a:r>
              <a:rPr altLang="en-GB" sz="3300" lang="en-GB"/>
              <a:t>ý</a:t>
            </a:r>
            <a:r>
              <a:rPr altLang="en-GB" sz="3300" lang="en-GB"/>
              <a:t>ü</a:t>
            </a:r>
            <a:r>
              <a:rPr altLang="en-GB" sz="3300" lang="en-US"/>
              <a:t>k</a:t>
            </a:r>
            <a:r>
              <a:rPr altLang="en-GB" sz="3300" lang="en-US"/>
              <a:t> </a:t>
            </a:r>
            <a:r>
              <a:rPr altLang="en-GB" sz="3300" lang="en-US"/>
              <a:t>g</a:t>
            </a:r>
            <a:r>
              <a:rPr altLang="en-GB" sz="3300" lang="en-US"/>
              <a:t>o</a:t>
            </a:r>
            <a:r>
              <a:rPr altLang="en-GB" sz="3300" lang="en-US"/>
              <a:t>t</a:t>
            </a:r>
            <a:r>
              <a:rPr altLang="en-GB" sz="3300" lang="en-US"/>
              <a:t>e</a:t>
            </a:r>
            <a:r>
              <a:rPr altLang="en-GB" sz="3300" lang="en-US"/>
              <a:t>r</a:t>
            </a:r>
            <a:r>
              <a:rPr altLang="en-GB" sz="3300" lang="en-US"/>
              <a:t>i</a:t>
            </a:r>
            <a:r>
              <a:rPr altLang="en-GB" sz="3300" lang="en-US"/>
              <a:t>p</a:t>
            </a:r>
            <a:r>
              <a:rPr altLang="en-GB" sz="3300" lang="en-US"/>
              <a:t> </a:t>
            </a:r>
            <a:r>
              <a:rPr altLang="en-GB" sz="3300" lang="en-US"/>
              <a:t>b</a:t>
            </a:r>
            <a:r>
              <a:rPr altLang="en-GB" sz="3300" lang="en-US"/>
              <a:t>i</a:t>
            </a:r>
            <a:r>
              <a:rPr altLang="en-GB" sz="3300" lang="en-US"/>
              <a:t>l</a:t>
            </a:r>
            <a:r>
              <a:rPr altLang="en-GB" sz="3300" lang="en-US"/>
              <a:t>j</a:t>
            </a:r>
            <a:r>
              <a:rPr altLang="en-GB" sz="3300" lang="en-US"/>
              <a:t>i</a:t>
            </a:r>
            <a:r>
              <a:rPr altLang="en-GB" sz="3300" lang="en-US"/>
              <a:t>l</a:t>
            </a:r>
            <a:r>
              <a:rPr altLang="en-GB" sz="3300" lang="en-US"/>
              <a:t>i</a:t>
            </a:r>
            <a:r>
              <a:rPr altLang="en-GB" sz="3300" lang="en-US"/>
              <a:t>g</a:t>
            </a:r>
            <a:r>
              <a:rPr altLang="en-GB" sz="3300" lang="en-US"/>
              <a:t>i</a:t>
            </a:r>
            <a:r>
              <a:rPr altLang="en-GB" sz="3300" lang="en-US"/>
              <a:t> </a:t>
            </a:r>
            <a:r>
              <a:rPr altLang="en-GB" sz="3300" lang="en-US"/>
              <a:t>w</a:t>
            </a:r>
            <a:r>
              <a:rPr altLang="en-GB" sz="3300" lang="en-US"/>
              <a:t>e</a:t>
            </a:r>
            <a:r>
              <a:rPr altLang="en-GB" sz="3300" lang="en-US"/>
              <a:t> </a:t>
            </a:r>
            <a:r>
              <a:rPr altLang="en-GB" sz="3300" lang="en-US"/>
              <a:t>o</a:t>
            </a:r>
            <a:r>
              <a:rPr altLang="en-GB" sz="3300" lang="en-US"/>
              <a:t>l</a:t>
            </a:r>
            <a:r>
              <a:rPr altLang="en-GB" sz="3300" lang="en-US"/>
              <a:t>a</a:t>
            </a:r>
            <a:r>
              <a:rPr altLang="en-GB" sz="3300" lang="en-US"/>
              <a:t>r</a:t>
            </a:r>
            <a:r>
              <a:rPr altLang="en-GB" sz="3300" lang="en-US"/>
              <a:t>y</a:t>
            </a:r>
            <a:r>
              <a:rPr altLang="en-GB" sz="3300" lang="en-GB"/>
              <a:t>ñ</a:t>
            </a:r>
            <a:r>
              <a:rPr altLang="en-GB" sz="3300" lang="en-US"/>
              <a:t> </a:t>
            </a:r>
            <a:r>
              <a:rPr altLang="en-GB" sz="3300" lang="en-US"/>
              <a:t>g</a:t>
            </a:r>
            <a:r>
              <a:rPr altLang="en-GB" sz="3300" lang="en-US"/>
              <a:t>o</a:t>
            </a:r>
            <a:r>
              <a:rPr altLang="en-GB" sz="3300" lang="en-US"/>
              <a:t>w</a:t>
            </a:r>
            <a:r>
              <a:rPr altLang="en-GB" sz="3300" lang="en-US"/>
              <a:t>r</a:t>
            </a:r>
            <a:r>
              <a:rPr altLang="en-GB" sz="3300" lang="en-US"/>
              <a:t>i</a:t>
            </a:r>
            <a:r>
              <a:rPr altLang="en-GB" sz="3300" lang="en-US"/>
              <a:t>m</a:t>
            </a:r>
            <a:r>
              <a:rPr altLang="en-GB" sz="3300" lang="en-US"/>
              <a:t>l</a:t>
            </a:r>
            <a:r>
              <a:rPr altLang="en-GB" sz="3300" lang="en-US"/>
              <a:t>e</a:t>
            </a:r>
            <a:r>
              <a:rPr altLang="en-GB" sz="3300" lang="en-US"/>
              <a:t>r</a:t>
            </a:r>
            <a:r>
              <a:rPr altLang="en-GB" sz="3300" lang="en-US"/>
              <a:t>i</a:t>
            </a:r>
            <a:r>
              <a:rPr altLang="en-GB" sz="3300" lang="en-US"/>
              <a:t>n</a:t>
            </a:r>
            <a:r>
              <a:rPr altLang="en-GB" sz="3300" lang="en-US"/>
              <a:t>i</a:t>
            </a:r>
            <a:r>
              <a:rPr altLang="en-GB" sz="3300" lang="en-GB"/>
              <a:t>ñ</a:t>
            </a:r>
            <a:r>
              <a:rPr altLang="en-GB" sz="3300" lang="en-US"/>
              <a:t> </a:t>
            </a:r>
            <a:r>
              <a:rPr altLang="en-GB" sz="3300" lang="en-US"/>
              <a:t>u</a:t>
            </a:r>
            <a:r>
              <a:rPr altLang="en-GB" sz="3300" lang="en-US"/>
              <a:t>l</a:t>
            </a:r>
            <a:r>
              <a:rPr altLang="en-GB" sz="3300" lang="en-US"/>
              <a:t>u</a:t>
            </a:r>
            <a:r>
              <a:rPr altLang="en-GB" sz="3300" lang="en-US"/>
              <a:t>l</a:t>
            </a:r>
            <a:r>
              <a:rPr altLang="en-GB" sz="3300" lang="en-US"/>
              <a:t>y</a:t>
            </a:r>
            <a:r>
              <a:rPr altLang="en-GB" sz="3300" lang="en-US"/>
              <a:t>g</a:t>
            </a:r>
            <a:r>
              <a:rPr altLang="en-GB" sz="3300" lang="en-US"/>
              <a:t>y</a:t>
            </a:r>
            <a:r>
              <a:rPr altLang="en-GB" sz="3300" lang="en-US"/>
              <a:t> </a:t>
            </a:r>
            <a:r>
              <a:rPr altLang="en-GB" sz="3300" lang="en-US"/>
              <a:t>b</a:t>
            </a:r>
            <a:r>
              <a:rPr altLang="en-GB" sz="3300" lang="en-US"/>
              <a:t>i</a:t>
            </a:r>
            <a:r>
              <a:rPr altLang="en-GB" sz="3300" lang="en-US"/>
              <a:t>l</a:t>
            </a:r>
            <a:r>
              <a:rPr altLang="en-GB" sz="3300" lang="en-US"/>
              <a:t>e</a:t>
            </a:r>
            <a:r>
              <a:rPr altLang="en-GB" sz="3300" lang="en-US"/>
              <a:t>n</a:t>
            </a:r>
            <a:r>
              <a:rPr altLang="en-GB" sz="3300" lang="en-US"/>
              <a:t> </a:t>
            </a:r>
            <a:r>
              <a:rPr altLang="en-GB" sz="3300" lang="en-US"/>
              <a:t>t</a:t>
            </a:r>
            <a:r>
              <a:rPr altLang="en-GB" sz="3300" lang="en-US"/>
              <a:t>a</a:t>
            </a:r>
            <a:r>
              <a:rPr altLang="en-GB" sz="3300" lang="en-US"/>
              <a:t>p</a:t>
            </a:r>
            <a:r>
              <a:rPr altLang="en-GB" sz="3300" lang="en-US"/>
              <a:t>a</a:t>
            </a:r>
            <a:r>
              <a:rPr altLang="en-GB" sz="3300" lang="en-US"/>
              <a:t>w</a:t>
            </a:r>
            <a:r>
              <a:rPr altLang="en-GB" sz="3300" lang="en-US"/>
              <a:t>u</a:t>
            </a:r>
            <a:r>
              <a:rPr altLang="en-GB" sz="3300" lang="en-US"/>
              <a:t>t</a:t>
            </a:r>
            <a:r>
              <a:rPr altLang="en-GB" sz="3300" lang="en-US"/>
              <a:t>l</a:t>
            </a:r>
            <a:r>
              <a:rPr altLang="en-GB" sz="3300" lang="en-US"/>
              <a:t>a</a:t>
            </a:r>
            <a:r>
              <a:rPr altLang="en-GB" sz="3300" lang="en-US"/>
              <a:t>n</a:t>
            </a:r>
            <a:r>
              <a:rPr altLang="en-GB" sz="3300" lang="en-GB"/>
              <a:t>ý</a:t>
            </a:r>
            <a:r>
              <a:rPr altLang="en-GB" sz="3300" lang="en-US"/>
              <a:t>a</a:t>
            </a:r>
            <a:r>
              <a:rPr altLang="en-GB" sz="3300" lang="en-US"/>
              <a:t>r</a:t>
            </a:r>
            <a:r>
              <a:rPr altLang="en-GB" sz="3300" lang="en-US"/>
              <a:t>.</a:t>
            </a:r>
            <a:r>
              <a:rPr altLang="en-GB" sz="3300" lang="en-US"/>
              <a:t> </a:t>
            </a:r>
            <a:r>
              <a:rPr altLang="en-GB" sz="3300" lang="en-US"/>
              <a:t> </a:t>
            </a:r>
            <a:r>
              <a:rPr altLang="en-GB" sz="3300" lang="en-US"/>
              <a:t> </a:t>
            </a:r>
            <a:r>
              <a:rPr altLang="en-GB" sz="3300" lang="en-US"/>
              <a:t> </a:t>
            </a:r>
            <a:endParaRPr sz="3300" lang="ru-RU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 invX="0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4F"/>
        </a:solidFill>
      </p:bgPr>
    </p:bg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332587" y="241439"/>
            <a:ext cx="4239413" cy="2616294"/>
          </a:xfrm>
          <a:prstGeom prst="rect"/>
        </p:spPr>
      </p:pic>
      <p:pic>
        <p:nvPicPr>
          <p:cNvPr id="2097168" name=""/>
          <p:cNvPicPr>
            <a:picLocks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0">
            <a:off x="5158209" y="241439"/>
            <a:ext cx="3555305" cy="2909794"/>
          </a:xfrm>
          <a:prstGeom prst="rect"/>
        </p:spPr>
      </p:pic>
      <p:pic>
        <p:nvPicPr>
          <p:cNvPr id="2097169" name=""/>
          <p:cNvPicPr>
            <a:picLocks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 rot="0">
            <a:off x="1274535" y="3429000"/>
            <a:ext cx="7065818" cy="3099159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200">
        <p:dissolve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4F"/>
        </a:solidFill>
      </p:bgPr>
    </p:bg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"/>
          <p:cNvSpPr>
            <a:spLocks noGrp="1"/>
          </p:cNvSpPr>
          <p:nvPr>
            <p:ph type="subTitle" idx="1"/>
          </p:nvPr>
        </p:nvSpPr>
        <p:spPr>
          <a:xfrm>
            <a:off x="619116" y="482932"/>
            <a:ext cx="8061589" cy="5857269"/>
          </a:xfrm>
        </p:spPr>
        <p:txBody>
          <a:bodyPr/>
          <a:p>
            <a:r>
              <a:rPr altLang="en-GB" sz="3000" lang="en-US"/>
              <a:t>2</a:t>
            </a:r>
            <a:r>
              <a:rPr altLang="en-GB" sz="3000" lang="en-US"/>
              <a:t>0</a:t>
            </a:r>
            <a:r>
              <a:rPr altLang="en-GB" sz="3000" lang="en-US"/>
              <a:t>2</a:t>
            </a:r>
            <a:r>
              <a:rPr altLang="en-GB" sz="3000" lang="en-US"/>
              <a:t>1</a:t>
            </a:r>
            <a:r>
              <a:rPr altLang="en-GB" sz="3000" lang="en-US"/>
              <a:t>-</a:t>
            </a:r>
            <a:r>
              <a:rPr altLang="en-GB" sz="3000" lang="en-US"/>
              <a:t>n</a:t>
            </a:r>
            <a:r>
              <a:rPr altLang="en-GB" sz="3000" lang="en-US"/>
              <a:t>j</a:t>
            </a:r>
            <a:r>
              <a:rPr altLang="en-GB" sz="3000" lang="en-US"/>
              <a:t>i</a:t>
            </a:r>
            <a:r>
              <a:rPr altLang="en-GB" sz="3000" lang="en-US"/>
              <a:t> </a:t>
            </a:r>
            <a:r>
              <a:rPr altLang="en-GB" sz="3000" lang="en-GB"/>
              <a:t>ý</a:t>
            </a:r>
            <a:r>
              <a:rPr altLang="en-GB" sz="3000" lang="en-US"/>
              <a:t>y</a:t>
            </a:r>
            <a:r>
              <a:rPr altLang="en-GB" sz="3000" lang="en-US"/>
              <a:t>l</a:t>
            </a:r>
            <a:r>
              <a:rPr altLang="en-GB" sz="3000" lang="en-US"/>
              <a:t>y</a:t>
            </a:r>
            <a:r>
              <a:rPr altLang="en-GB" sz="3000" lang="en-GB"/>
              <a:t>ñ</a:t>
            </a:r>
            <a:r>
              <a:rPr altLang="en-GB" sz="3000" lang="en-US"/>
              <a:t> </a:t>
            </a:r>
            <a:r>
              <a:rPr altLang="en-GB" sz="3000" lang="en-US"/>
              <a:t>m</a:t>
            </a:r>
            <a:r>
              <a:rPr altLang="en-GB" sz="3000" lang="en-US"/>
              <a:t>a</a:t>
            </a:r>
            <a:r>
              <a:rPr altLang="en-GB" sz="3000" lang="en-US"/>
              <a:t>g</a:t>
            </a:r>
            <a:r>
              <a:rPr altLang="en-GB" sz="3000" lang="en-US"/>
              <a:t>l</a:t>
            </a:r>
            <a:r>
              <a:rPr altLang="en-GB" sz="3000" lang="en-US"/>
              <a:t>u</a:t>
            </a:r>
            <a:r>
              <a:rPr altLang="en-GB" sz="3000" lang="en-US"/>
              <a:t>m</a:t>
            </a:r>
            <a:r>
              <a:rPr altLang="en-GB" sz="3000" lang="en-US"/>
              <a:t>a</a:t>
            </a:r>
            <a:r>
              <a:rPr altLang="en-GB" sz="3000" lang="en-US"/>
              <a:t>t</a:t>
            </a:r>
            <a:r>
              <a:rPr altLang="en-GB" sz="3000" lang="en-US"/>
              <a:t>l</a:t>
            </a:r>
            <a:r>
              <a:rPr altLang="en-GB" sz="3000" lang="en-US"/>
              <a:t>a</a:t>
            </a:r>
            <a:r>
              <a:rPr altLang="en-GB" sz="3000" lang="en-US"/>
              <a:t>r</a:t>
            </a:r>
            <a:r>
              <a:rPr altLang="en-GB" sz="3000" lang="en-US"/>
              <a:t>y</a:t>
            </a:r>
            <a:r>
              <a:rPr altLang="en-GB" sz="3000" lang="en-US"/>
              <a:t>n</a:t>
            </a:r>
            <a:r>
              <a:rPr altLang="en-GB" sz="3000" lang="en-US"/>
              <a:t>a</a:t>
            </a:r>
            <a:r>
              <a:rPr altLang="en-GB" sz="3000" lang="en-US"/>
              <a:t> </a:t>
            </a:r>
            <a:r>
              <a:rPr altLang="en-GB" sz="3000" lang="en-US"/>
              <a:t>g</a:t>
            </a:r>
            <a:r>
              <a:rPr altLang="en-GB" sz="3000" lang="en-GB"/>
              <a:t>ö</a:t>
            </a:r>
            <a:r>
              <a:rPr altLang="en-GB" sz="3000" lang="en-US"/>
              <a:t>r</a:t>
            </a:r>
            <a:r>
              <a:rPr altLang="en-GB" sz="3000" lang="en-US"/>
              <a:t>a</a:t>
            </a:r>
            <a:r>
              <a:rPr altLang="en-GB" sz="3000" lang="en-US"/>
              <a:t> </a:t>
            </a:r>
            <a:r>
              <a:rPr altLang="en-GB" sz="3000" lang="en-US"/>
              <a:t>d</a:t>
            </a:r>
            <a:r>
              <a:rPr altLang="en-GB" sz="3000" lang="en-GB"/>
              <a:t>ü</a:t>
            </a:r>
            <a:r>
              <a:rPr altLang="en-GB" sz="3000" lang="en-US"/>
              <a:t>n</a:t>
            </a:r>
            <a:r>
              <a:rPr altLang="en-GB" sz="3000" lang="en-GB"/>
              <a:t>ý</a:t>
            </a:r>
            <a:r>
              <a:rPr altLang="en-GB" sz="3000" lang="en-US"/>
              <a:t>a</a:t>
            </a:r>
            <a:r>
              <a:rPr altLang="en-GB" sz="3000" lang="en-US"/>
              <a:t>d</a:t>
            </a:r>
            <a:r>
              <a:rPr altLang="en-GB" sz="3000" lang="en-US"/>
              <a:t>e</a:t>
            </a:r>
            <a:r>
              <a:rPr altLang="en-GB" sz="3000" lang="en-US"/>
              <a:t> </a:t>
            </a:r>
            <a:r>
              <a:rPr altLang="en-GB" sz="3000" lang="en-US"/>
              <a:t>i</a:t>
            </a:r>
            <a:r>
              <a:rPr altLang="en-GB" sz="3000" lang="en-GB"/>
              <a:t>ñ</a:t>
            </a:r>
            <a:r>
              <a:rPr altLang="en-GB" sz="3000" lang="en-US"/>
              <a:t> </a:t>
            </a:r>
            <a:r>
              <a:rPr altLang="en-GB" sz="3000" lang="en-US"/>
              <a:t>u</a:t>
            </a:r>
            <a:r>
              <a:rPr altLang="en-GB" sz="3000" lang="en-US"/>
              <a:t>l</a:t>
            </a:r>
            <a:r>
              <a:rPr altLang="en-GB" sz="3000" lang="en-US"/>
              <a:t>y</a:t>
            </a:r>
            <a:r>
              <a:rPr altLang="en-GB" sz="3000" lang="en-US"/>
              <a:t> </a:t>
            </a:r>
            <a:r>
              <a:rPr altLang="en-GB" sz="3000" lang="en-US"/>
              <a:t> </a:t>
            </a:r>
            <a:r>
              <a:rPr altLang="en-GB" sz="3000" lang="en-US"/>
              <a:t>S</a:t>
            </a:r>
            <a:r>
              <a:rPr altLang="en-GB" sz="3000" lang="en-US"/>
              <a:t>t</a:t>
            </a:r>
            <a:r>
              <a:rPr altLang="en-GB" sz="3000" lang="en-US"/>
              <a:t>r</a:t>
            </a:r>
            <a:r>
              <a:rPr altLang="en-GB" sz="3000" lang="en-US"/>
              <a:t>a</a:t>
            </a:r>
            <a:r>
              <a:rPr altLang="en-GB" sz="3000" lang="en-US"/>
              <a:t>t</a:t>
            </a:r>
            <a:r>
              <a:rPr altLang="en-GB" sz="3000" lang="en-US"/>
              <a:t>o</a:t>
            </a:r>
            <a:r>
              <a:rPr altLang="en-GB" sz="3000" lang="en-US"/>
              <a:t>l</a:t>
            </a:r>
            <a:r>
              <a:rPr altLang="en-GB" sz="3000" lang="en-US"/>
              <a:t>a</a:t>
            </a:r>
            <a:r>
              <a:rPr altLang="en-GB" sz="3000" lang="en-US"/>
              <a:t>u</a:t>
            </a:r>
            <a:r>
              <a:rPr altLang="en-GB" sz="3000" lang="en-US"/>
              <a:t>n</a:t>
            </a:r>
            <a:r>
              <a:rPr altLang="en-GB" sz="3000" lang="en-US"/>
              <a:t>c</a:t>
            </a:r>
            <a:r>
              <a:rPr altLang="en-GB" sz="3000" lang="en-US"/>
              <a:t>h</a:t>
            </a:r>
            <a:r>
              <a:rPr altLang="en-GB" sz="3000" lang="en-US"/>
              <a:t> </a:t>
            </a:r>
            <a:r>
              <a:rPr altLang="en-GB" sz="3000" lang="en-US"/>
              <a:t>M</a:t>
            </a:r>
            <a:r>
              <a:rPr altLang="en-GB" sz="3000" lang="en-US"/>
              <a:t>o</a:t>
            </a:r>
            <a:r>
              <a:rPr altLang="en-GB" sz="3000" lang="en-US"/>
              <a:t>d</a:t>
            </a:r>
            <a:r>
              <a:rPr altLang="en-GB" sz="3000" lang="en-US"/>
              <a:t>e</a:t>
            </a:r>
            <a:r>
              <a:rPr altLang="en-GB" sz="3000" lang="en-US"/>
              <a:t>l</a:t>
            </a:r>
            <a:r>
              <a:rPr altLang="en-GB" sz="3000" lang="en-US"/>
              <a:t> </a:t>
            </a:r>
            <a:r>
              <a:rPr altLang="en-GB" sz="3000" lang="en-US"/>
              <a:t>3</a:t>
            </a:r>
            <a:r>
              <a:rPr altLang="en-GB" sz="3000" lang="en-US"/>
              <a:t>5</a:t>
            </a:r>
            <a:r>
              <a:rPr altLang="en-GB" sz="3000" lang="en-US"/>
              <a:t>1</a:t>
            </a:r>
            <a:r>
              <a:rPr altLang="en-GB" sz="3000" lang="en-US"/>
              <a:t> </a:t>
            </a:r>
            <a:r>
              <a:rPr altLang="en-GB" sz="3000" lang="en-US"/>
              <a:t>b</a:t>
            </a:r>
            <a:r>
              <a:rPr altLang="en-GB" sz="3000" lang="en-US"/>
              <a:t>o</a:t>
            </a:r>
            <a:r>
              <a:rPr altLang="en-GB" sz="3000" lang="en-US"/>
              <a:t>l</a:t>
            </a:r>
            <a:r>
              <a:rPr altLang="en-GB" sz="3000" lang="en-US"/>
              <a:t>u</a:t>
            </a:r>
            <a:r>
              <a:rPr altLang="en-GB" sz="3000" lang="en-US"/>
              <a:t>p</a:t>
            </a:r>
            <a:r>
              <a:rPr altLang="en-GB" sz="3000" lang="en-US"/>
              <a:t> </a:t>
            </a:r>
            <a:r>
              <a:rPr altLang="en-GB" sz="3000" lang="en-US"/>
              <a:t>d</a:t>
            </a:r>
            <a:r>
              <a:rPr altLang="en-GB" sz="3000" lang="en-US"/>
              <a:t>u</a:t>
            </a:r>
            <a:r>
              <a:rPr altLang="en-GB" sz="3000" lang="en-US"/>
              <a:t>r</a:t>
            </a:r>
            <a:r>
              <a:rPr altLang="en-GB" sz="3000" lang="en-GB"/>
              <a:t>ý</a:t>
            </a:r>
            <a:r>
              <a:rPr altLang="en-GB" sz="3000" lang="en-US"/>
              <a:t>a</a:t>
            </a:r>
            <a:r>
              <a:rPr altLang="en-GB" sz="3000" lang="en-US"/>
              <a:t>r</a:t>
            </a:r>
            <a:r>
              <a:rPr altLang="en-GB" sz="3000" lang="en-US"/>
              <a:t>.</a:t>
            </a:r>
            <a:r>
              <a:rPr altLang="en-GB" sz="3000" lang="en-US"/>
              <a:t> </a:t>
            </a:r>
            <a:r>
              <a:rPr altLang="en-GB" sz="3000" lang="en-US"/>
              <a:t>B</a:t>
            </a:r>
            <a:r>
              <a:rPr altLang="en-GB" sz="3000" lang="en-US"/>
              <a:t>u</a:t>
            </a:r>
            <a:r>
              <a:rPr altLang="en-GB" sz="3000" lang="en-US"/>
              <a:t> </a:t>
            </a:r>
            <a:r>
              <a:rPr altLang="en-GB" sz="3000" lang="en-US"/>
              <a:t>u</a:t>
            </a:r>
            <a:r>
              <a:rPr altLang="en-GB" sz="3000" lang="en-GB"/>
              <a:t>ç</a:t>
            </a:r>
            <a:r>
              <a:rPr altLang="en-GB" sz="3000" lang="en-US"/>
              <a:t>a</a:t>
            </a:r>
            <a:r>
              <a:rPr altLang="en-GB" sz="3000" lang="en-US"/>
              <a:t>r</a:t>
            </a:r>
            <a:r>
              <a:rPr altLang="en-GB" sz="3000" lang="en-US"/>
              <a:t> </a:t>
            </a:r>
            <a:r>
              <a:rPr altLang="en-GB" sz="3000" lang="en-US"/>
              <a:t>2</a:t>
            </a:r>
            <a:r>
              <a:rPr altLang="en-GB" sz="3000" lang="en-US"/>
              <a:t>0</a:t>
            </a:r>
            <a:r>
              <a:rPr altLang="en-GB" sz="3000" lang="en-US"/>
              <a:t>2</a:t>
            </a:r>
            <a:r>
              <a:rPr altLang="en-GB" sz="3000" lang="en-US"/>
              <a:t>1</a:t>
            </a:r>
            <a:r>
              <a:rPr altLang="en-GB" sz="3000" lang="en-US"/>
              <a:t>-</a:t>
            </a:r>
            <a:r>
              <a:rPr altLang="en-GB" sz="3000" lang="en-US"/>
              <a:t>n</a:t>
            </a:r>
            <a:r>
              <a:rPr altLang="en-GB" sz="3000" lang="en-US"/>
              <a:t>j</a:t>
            </a:r>
            <a:r>
              <a:rPr altLang="en-GB" sz="3000" lang="en-US"/>
              <a:t>i</a:t>
            </a:r>
            <a:r>
              <a:rPr altLang="en-GB" sz="3000" lang="en-US"/>
              <a:t> </a:t>
            </a:r>
            <a:r>
              <a:rPr altLang="en-GB" sz="3000" lang="en-GB"/>
              <a:t>ý</a:t>
            </a:r>
            <a:r>
              <a:rPr altLang="en-GB" sz="3000" lang="en-US"/>
              <a:t>y</a:t>
            </a:r>
            <a:r>
              <a:rPr altLang="en-GB" sz="3000" lang="en-US"/>
              <a:t>l</a:t>
            </a:r>
            <a:r>
              <a:rPr altLang="en-GB" sz="3000" lang="en-US"/>
              <a:t>y</a:t>
            </a:r>
            <a:r>
              <a:rPr altLang="en-GB" sz="3000" lang="en-GB"/>
              <a:t>ñ</a:t>
            </a:r>
            <a:r>
              <a:rPr altLang="en-GB" sz="3000" lang="en-US"/>
              <a:t> </a:t>
            </a:r>
            <a:r>
              <a:rPr altLang="en-GB" sz="3000" lang="en-US"/>
              <a:t>i</a:t>
            </a:r>
            <a:r>
              <a:rPr altLang="en-GB" sz="3000" lang="en-GB"/>
              <a:t>ý</a:t>
            </a:r>
            <a:r>
              <a:rPr altLang="en-GB" sz="3000" lang="en-US"/>
              <a:t>u</a:t>
            </a:r>
            <a:r>
              <a:rPr altLang="en-GB" sz="3000" lang="en-US"/>
              <a:t>n</a:t>
            </a:r>
            <a:r>
              <a:rPr altLang="en-GB" sz="3000" lang="en-US"/>
              <a:t> </a:t>
            </a:r>
            <a:r>
              <a:rPr altLang="en-GB" sz="3000" lang="en-US"/>
              <a:t>a</a:t>
            </a:r>
            <a:r>
              <a:rPr altLang="en-GB" sz="3000" lang="en-GB"/>
              <a:t>ý</a:t>
            </a:r>
            <a:r>
              <a:rPr altLang="en-GB" sz="3000" lang="en-US"/>
              <a:t>y</a:t>
            </a:r>
            <a:r>
              <a:rPr altLang="en-GB" sz="3000" lang="en-US"/>
              <a:t>n</a:t>
            </a:r>
            <a:r>
              <a:rPr altLang="en-GB" sz="3000" lang="en-US"/>
              <a:t>y</a:t>
            </a:r>
            <a:r>
              <a:rPr altLang="en-GB" sz="3000" lang="en-GB"/>
              <a:t>ñ</a:t>
            </a:r>
            <a:r>
              <a:rPr altLang="en-GB" sz="3000" lang="en-US"/>
              <a:t> </a:t>
            </a:r>
            <a:r>
              <a:rPr altLang="en-GB" sz="3000" lang="en-US"/>
              <a:t>3</a:t>
            </a:r>
            <a:r>
              <a:rPr altLang="en-GB" sz="3000" lang="en-US"/>
              <a:t>0</a:t>
            </a:r>
            <a:r>
              <a:rPr altLang="en-GB" sz="3000" lang="en-US"/>
              <a:t>-</a:t>
            </a:r>
            <a:r>
              <a:rPr altLang="en-GB" sz="3000" lang="en-US"/>
              <a:t>d</a:t>
            </a:r>
            <a:r>
              <a:rPr altLang="en-GB" sz="3000" lang="en-US"/>
              <a:t>a</a:t>
            </a:r>
            <a:r>
              <a:rPr altLang="en-GB" sz="3000" lang="en-US"/>
              <a:t> </a:t>
            </a:r>
            <a:r>
              <a:rPr altLang="en-GB" sz="3000" lang="en-GB"/>
              <a:t>ö</a:t>
            </a:r>
            <a:r>
              <a:rPr altLang="en-GB" sz="3000" lang="en-US"/>
              <a:t>n</a:t>
            </a:r>
            <a:r>
              <a:rPr altLang="en-GB" sz="3000" lang="en-US"/>
              <a:t>d</a:t>
            </a:r>
            <a:r>
              <a:rPr altLang="en-GB" sz="3000" lang="en-US"/>
              <a:t>u</a:t>
            </a:r>
            <a:r>
              <a:rPr altLang="en-GB" sz="3000" lang="en-US"/>
              <a:t>r</a:t>
            </a:r>
            <a:r>
              <a:rPr altLang="en-GB" sz="3000" lang="en-US"/>
              <a:t>i</a:t>
            </a:r>
            <a:r>
              <a:rPr altLang="en-GB" sz="3000" lang="en-US"/>
              <a:t>l</a:t>
            </a:r>
            <a:r>
              <a:rPr altLang="en-GB" sz="3000" lang="en-GB"/>
              <a:t>ý</a:t>
            </a:r>
            <a:r>
              <a:rPr altLang="en-GB" sz="3000" lang="en-GB"/>
              <a:t>ä</a:t>
            </a:r>
            <a:r>
              <a:rPr altLang="en-GB" sz="3000" lang="en-US"/>
              <a:t>r</a:t>
            </a:r>
            <a:r>
              <a:rPr altLang="en-GB" sz="3000" lang="en-US"/>
              <a:t>.</a:t>
            </a:r>
            <a:r>
              <a:rPr altLang="en-GB" sz="3000" lang="en-US"/>
              <a:t> </a:t>
            </a:r>
            <a:r>
              <a:rPr altLang="en-GB" sz="3000" lang="en-US"/>
              <a:t>B</a:t>
            </a:r>
            <a:r>
              <a:rPr altLang="en-GB" sz="3000" lang="en-US"/>
              <a:t>u</a:t>
            </a:r>
            <a:r>
              <a:rPr altLang="en-GB" sz="3000" lang="en-US"/>
              <a:t> </a:t>
            </a:r>
            <a:r>
              <a:rPr altLang="en-GB" sz="3000" lang="en-US"/>
              <a:t>u</a:t>
            </a:r>
            <a:r>
              <a:rPr altLang="en-GB" sz="3000" lang="en-GB"/>
              <a:t>ç</a:t>
            </a:r>
            <a:r>
              <a:rPr altLang="en-GB" sz="3000" lang="en-US"/>
              <a:t>a</a:t>
            </a:r>
            <a:r>
              <a:rPr altLang="en-GB" sz="3000" lang="en-US"/>
              <a:t>r</a:t>
            </a:r>
            <a:r>
              <a:rPr altLang="en-GB" sz="3000" lang="en-US"/>
              <a:t> </a:t>
            </a:r>
            <a:r>
              <a:rPr altLang="en-GB" sz="3000" lang="en-US"/>
              <a:t>h</a:t>
            </a:r>
            <a:r>
              <a:rPr altLang="en-GB" sz="3000" lang="en-US"/>
              <a:t>o</a:t>
            </a:r>
            <a:r>
              <a:rPr altLang="en-GB" sz="3000" lang="en-US"/>
              <a:t>w</a:t>
            </a:r>
            <a:r>
              <a:rPr altLang="en-GB" sz="3000" lang="en-US"/>
              <a:t>a</a:t>
            </a:r>
            <a:r>
              <a:rPr altLang="en-GB" sz="3000" lang="en-US"/>
              <a:t> </a:t>
            </a:r>
            <a:r>
              <a:rPr altLang="en-GB" sz="3000" lang="en-US"/>
              <a:t>u</a:t>
            </a:r>
            <a:r>
              <a:rPr altLang="en-GB" sz="3000" lang="en-GB"/>
              <a:t>ç</a:t>
            </a:r>
            <a:r>
              <a:rPr altLang="en-GB" sz="3000" lang="en-US"/>
              <a:t>a</a:t>
            </a:r>
            <a:r>
              <a:rPr altLang="en-GB" sz="3000" lang="en-US"/>
              <a:t>r</a:t>
            </a:r>
            <a:r>
              <a:rPr altLang="en-GB" sz="3000" lang="en-US"/>
              <a:t>l</a:t>
            </a:r>
            <a:r>
              <a:rPr altLang="en-GB" sz="3000" lang="en-US"/>
              <a:t>a</a:t>
            </a:r>
            <a:r>
              <a:rPr altLang="en-GB" sz="3000" lang="en-US"/>
              <a:t>r</a:t>
            </a:r>
            <a:r>
              <a:rPr altLang="en-GB" sz="3000" lang="en-US"/>
              <a:t>y</a:t>
            </a:r>
            <a:r>
              <a:rPr altLang="en-GB" sz="3000" lang="en-US"/>
              <a:t>n</a:t>
            </a:r>
            <a:r>
              <a:rPr altLang="en-GB" sz="3000" lang="en-US"/>
              <a:t>y</a:t>
            </a:r>
            <a:r>
              <a:rPr altLang="en-GB" sz="3000" lang="en-GB"/>
              <a:t>ñ</a:t>
            </a:r>
            <a:r>
              <a:rPr altLang="en-GB" sz="3000" lang="en-US"/>
              <a:t> </a:t>
            </a:r>
            <a:r>
              <a:rPr altLang="en-GB" sz="3000" lang="en-US"/>
              <a:t>t</a:t>
            </a:r>
            <a:r>
              <a:rPr altLang="en-GB" sz="3000" lang="en-US"/>
              <a:t>a</a:t>
            </a:r>
            <a:r>
              <a:rPr altLang="en-GB" sz="3000" lang="en-US"/>
              <a:t>r</a:t>
            </a:r>
            <a:r>
              <a:rPr altLang="en-GB" sz="3000" lang="en-US"/>
              <a:t>y</a:t>
            </a:r>
            <a:r>
              <a:rPr altLang="en-GB" sz="3000" lang="en-US"/>
              <a:t>h</a:t>
            </a:r>
            <a:r>
              <a:rPr altLang="en-GB" sz="3000" lang="en-US"/>
              <a:t>y</a:t>
            </a:r>
            <a:r>
              <a:rPr altLang="en-GB" sz="3000" lang="en-US"/>
              <a:t>n</a:t>
            </a:r>
            <a:r>
              <a:rPr altLang="en-GB" sz="3000" lang="en-US"/>
              <a:t>d</a:t>
            </a:r>
            <a:r>
              <a:rPr altLang="en-GB" sz="3000" lang="en-US"/>
              <a:t>a</a:t>
            </a:r>
            <a:r>
              <a:rPr altLang="en-GB" sz="3000" lang="en-US"/>
              <a:t> </a:t>
            </a:r>
            <a:r>
              <a:rPr altLang="en-GB" sz="3000" lang="en-US"/>
              <a:t>i</a:t>
            </a:r>
            <a:r>
              <a:rPr altLang="en-GB" sz="3000" lang="en-US"/>
              <a:t>l</a:t>
            </a:r>
            <a:r>
              <a:rPr altLang="en-GB" sz="3000" lang="en-US"/>
              <a:t>k</a:t>
            </a:r>
            <a:r>
              <a:rPr altLang="en-GB" sz="3000" lang="en-US"/>
              <a:t>i</a:t>
            </a:r>
            <a:r>
              <a:rPr altLang="en-GB" sz="3000" lang="en-US"/>
              <a:t>n</a:t>
            </a:r>
            <a:r>
              <a:rPr altLang="en-GB" sz="3000" lang="en-US"/>
              <a:t>j</a:t>
            </a:r>
            <a:r>
              <a:rPr altLang="en-GB" sz="3000" lang="en-US"/>
              <a:t>i</a:t>
            </a:r>
            <a:r>
              <a:rPr altLang="en-GB" sz="3000" lang="en-US"/>
              <a:t> </a:t>
            </a:r>
            <a:r>
              <a:rPr altLang="en-GB" sz="3000" lang="en-US"/>
              <a:t>u</a:t>
            </a:r>
            <a:r>
              <a:rPr altLang="en-GB" sz="3000" lang="en-US"/>
              <a:t>l</a:t>
            </a:r>
            <a:r>
              <a:rPr altLang="en-GB" sz="3000" lang="en-US"/>
              <a:t>y</a:t>
            </a:r>
            <a:r>
              <a:rPr altLang="en-GB" sz="3000" lang="en-US"/>
              <a:t> </a:t>
            </a:r>
            <a:r>
              <a:rPr altLang="en-GB" sz="3000" lang="en-US"/>
              <a:t>u</a:t>
            </a:r>
            <a:r>
              <a:rPr altLang="en-GB" sz="3000" lang="en-GB"/>
              <a:t>ç</a:t>
            </a:r>
            <a:r>
              <a:rPr altLang="en-GB" sz="3000" lang="en-US"/>
              <a:t>a</a:t>
            </a:r>
            <a:r>
              <a:rPr altLang="en-GB" sz="3000" lang="en-US"/>
              <a:t>r</a:t>
            </a:r>
            <a:r>
              <a:rPr altLang="en-GB" sz="3000" lang="en-US"/>
              <a:t> </a:t>
            </a:r>
            <a:r>
              <a:rPr altLang="en-GB" sz="3000" lang="en-US"/>
              <a:t>b</a:t>
            </a:r>
            <a:r>
              <a:rPr altLang="en-GB" sz="3000" lang="en-US"/>
              <a:t>o</a:t>
            </a:r>
            <a:r>
              <a:rPr altLang="en-GB" sz="3000" lang="en-US"/>
              <a:t>l</a:t>
            </a:r>
            <a:r>
              <a:rPr altLang="en-GB" sz="3000" lang="en-US"/>
              <a:t>u</a:t>
            </a:r>
            <a:r>
              <a:rPr altLang="en-GB" sz="3000" lang="en-US"/>
              <a:t>p</a:t>
            </a:r>
            <a:r>
              <a:rPr altLang="en-GB" sz="3000" lang="en-US"/>
              <a:t> </a:t>
            </a:r>
            <a:r>
              <a:rPr altLang="en-GB" sz="3000" lang="en-US"/>
              <a:t>o</a:t>
            </a:r>
            <a:r>
              <a:rPr altLang="en-GB" sz="3000" lang="en-US"/>
              <a:t>n</a:t>
            </a:r>
            <a:r>
              <a:rPr altLang="en-GB" sz="3000" lang="en-US"/>
              <a:t>u</a:t>
            </a:r>
            <a:r>
              <a:rPr altLang="en-GB" sz="3000" lang="en-GB"/>
              <a:t>ñ</a:t>
            </a:r>
            <a:r>
              <a:rPr altLang="en-GB" sz="3000" lang="en-US"/>
              <a:t> </a:t>
            </a:r>
            <a:r>
              <a:rPr altLang="en-GB" sz="3000" lang="en-US"/>
              <a:t>u</a:t>
            </a:r>
            <a:r>
              <a:rPr altLang="en-GB" sz="3000" lang="en-US"/>
              <a:t>z</a:t>
            </a:r>
            <a:r>
              <a:rPr altLang="en-GB" sz="3000" lang="en-US"/>
              <a:t>y</a:t>
            </a:r>
            <a:r>
              <a:rPr altLang="en-GB" sz="3000" lang="en-US"/>
              <a:t>n</a:t>
            </a:r>
            <a:r>
              <a:rPr altLang="en-GB" sz="3000" lang="en-US"/>
              <a:t>l</a:t>
            </a:r>
            <a:r>
              <a:rPr altLang="en-GB" sz="3000" lang="en-US"/>
              <a:t>y</a:t>
            </a:r>
            <a:r>
              <a:rPr altLang="en-GB" sz="3000" lang="en-US"/>
              <a:t>g</a:t>
            </a:r>
            <a:r>
              <a:rPr altLang="en-GB" sz="3000" lang="en-US"/>
              <a:t>y</a:t>
            </a:r>
            <a:r>
              <a:rPr altLang="en-GB" sz="3000" lang="en-US"/>
              <a:t> </a:t>
            </a:r>
            <a:r>
              <a:rPr altLang="en-GB" sz="3000" lang="en-US"/>
              <a:t>1</a:t>
            </a:r>
            <a:r>
              <a:rPr altLang="en-GB" sz="3000" lang="en-US"/>
              <a:t>1</a:t>
            </a:r>
            <a:r>
              <a:rPr altLang="en-GB" sz="3000" lang="en-US"/>
              <a:t>7</a:t>
            </a:r>
            <a:r>
              <a:rPr altLang="en-GB" sz="3000" lang="en-US"/>
              <a:t> </a:t>
            </a:r>
            <a:r>
              <a:rPr altLang="en-GB" sz="3000" lang="en-US"/>
              <a:t>m</a:t>
            </a:r>
            <a:r>
              <a:rPr altLang="en-GB" sz="3000" lang="en-US"/>
              <a:t>e</a:t>
            </a:r>
            <a:r>
              <a:rPr altLang="en-GB" sz="3000" lang="en-US"/>
              <a:t>t</a:t>
            </a:r>
            <a:r>
              <a:rPr altLang="en-GB" sz="3000" lang="en-US"/>
              <a:t>r</a:t>
            </a:r>
            <a:r>
              <a:rPr altLang="en-GB" sz="3000" lang="en-US"/>
              <a:t> </a:t>
            </a:r>
            <a:r>
              <a:rPr altLang="en-GB" sz="3000" lang="en-US"/>
              <a:t>g</a:t>
            </a:r>
            <a:r>
              <a:rPr altLang="en-GB" sz="3000" lang="en-US"/>
              <a:t>a</a:t>
            </a:r>
            <a:r>
              <a:rPr altLang="en-GB" sz="3000" lang="en-US"/>
              <a:t>n</a:t>
            </a:r>
            <a:r>
              <a:rPr altLang="en-GB" sz="3000" lang="en-US"/>
              <a:t>a</a:t>
            </a:r>
            <a:r>
              <a:rPr altLang="en-GB" sz="3000" lang="en-US"/>
              <a:t>t</a:t>
            </a:r>
            <a:r>
              <a:rPr altLang="en-GB" sz="3000" lang="en-US"/>
              <a:t>l</a:t>
            </a:r>
            <a:r>
              <a:rPr altLang="en-GB" sz="3000" lang="en-US"/>
              <a:t>a</a:t>
            </a:r>
            <a:r>
              <a:rPr altLang="en-GB" sz="3000" lang="en-US"/>
              <a:t>r</a:t>
            </a:r>
            <a:r>
              <a:rPr altLang="en-GB" sz="3000" lang="en-US"/>
              <a:t>y</a:t>
            </a:r>
            <a:r>
              <a:rPr altLang="en-GB" sz="3000" lang="en-US"/>
              <a:t>n</a:t>
            </a:r>
            <a:r>
              <a:rPr altLang="en-GB" sz="3000" lang="en-US"/>
              <a:t>yñ</a:t>
            </a:r>
            <a:r>
              <a:rPr altLang="en-GB" sz="3000" lang="en-US"/>
              <a:t> </a:t>
            </a:r>
            <a:r>
              <a:rPr altLang="en-GB" sz="3000" lang="en-US"/>
              <a:t>u</a:t>
            </a:r>
            <a:r>
              <a:rPr altLang="en-GB" sz="3000" lang="en-US"/>
              <a:t>z</a:t>
            </a:r>
            <a:r>
              <a:rPr altLang="en-GB" sz="3000" lang="en-US"/>
              <a:t>y</a:t>
            </a:r>
            <a:r>
              <a:rPr altLang="en-GB" sz="3000" lang="en-US"/>
              <a:t>n</a:t>
            </a:r>
            <a:r>
              <a:rPr altLang="en-GB" sz="3000" lang="en-US"/>
              <a:t>l</a:t>
            </a:r>
            <a:r>
              <a:rPr altLang="en-GB" sz="3000" lang="en-US"/>
              <a:t>y</a:t>
            </a:r>
            <a:r>
              <a:rPr altLang="en-GB" sz="3000" lang="en-US"/>
              <a:t>g</a:t>
            </a:r>
            <a:r>
              <a:rPr altLang="en-GB" sz="3000" lang="en-US"/>
              <a:t>y</a:t>
            </a:r>
            <a:r>
              <a:rPr altLang="en-GB" sz="3000" lang="en-US"/>
              <a:t> </a:t>
            </a:r>
            <a:r>
              <a:rPr altLang="en-GB" sz="3000" lang="en-US"/>
              <a:t>b</a:t>
            </a:r>
            <a:r>
              <a:rPr altLang="en-GB" sz="3000" lang="en-US"/>
              <a:t>i</a:t>
            </a:r>
            <a:r>
              <a:rPr altLang="en-GB" sz="3000" lang="en-US"/>
              <a:t>l</a:t>
            </a:r>
            <a:r>
              <a:rPr altLang="en-GB" sz="3000" lang="en-US"/>
              <a:t>e</a:t>
            </a:r>
            <a:r>
              <a:rPr altLang="en-GB" sz="3000" lang="en-US"/>
              <a:t>l</a:t>
            </a:r>
            <a:r>
              <a:rPr altLang="en-GB" sz="3000" lang="en-US"/>
              <a:t>i</a:t>
            </a:r>
            <a:r>
              <a:rPr altLang="en-GB" sz="3000" lang="en-US"/>
              <a:t>k</a:t>
            </a:r>
            <a:r>
              <a:rPr altLang="en-GB" sz="3000" lang="en-US"/>
              <a:t>d</a:t>
            </a:r>
            <a:r>
              <a:rPr altLang="en-GB" sz="3000" lang="en-US"/>
              <a:t>e</a:t>
            </a:r>
            <a:r>
              <a:rPr altLang="en-GB" sz="3000" lang="en-US"/>
              <a:t> </a:t>
            </a:r>
            <a:r>
              <a:rPr altLang="en-GB" sz="3000" lang="en-US"/>
              <a:t>7</a:t>
            </a:r>
            <a:r>
              <a:rPr altLang="en-GB" sz="3000" lang="en-US"/>
              <a:t>3</a:t>
            </a:r>
            <a:r>
              <a:rPr altLang="en-GB" sz="3000" lang="en-US"/>
              <a:t> </a:t>
            </a:r>
            <a:r>
              <a:rPr altLang="en-GB" sz="3000" lang="en-US"/>
              <a:t>m</a:t>
            </a:r>
            <a:r>
              <a:rPr altLang="en-GB" sz="3000" lang="en-US"/>
              <a:t>e</a:t>
            </a:r>
            <a:r>
              <a:rPr altLang="en-GB" sz="3000" lang="en-US"/>
              <a:t>t</a:t>
            </a:r>
            <a:r>
              <a:rPr altLang="en-GB" sz="3000" lang="en-US"/>
              <a:t>r</a:t>
            </a:r>
            <a:r>
              <a:rPr altLang="en-GB" sz="3000" lang="en-US"/>
              <a:t>e</a:t>
            </a:r>
            <a:r>
              <a:rPr altLang="en-GB" sz="3000" lang="en-US"/>
              <a:t> </a:t>
            </a:r>
            <a:r>
              <a:rPr altLang="en-GB" sz="3000" lang="en-US"/>
              <a:t>b</a:t>
            </a:r>
            <a:r>
              <a:rPr altLang="en-GB" sz="3000" lang="en-US"/>
              <a:t>a</a:t>
            </a:r>
            <a:r>
              <a:rPr altLang="en-GB" sz="3000" lang="en-US"/>
              <a:t>r</a:t>
            </a:r>
            <a:r>
              <a:rPr altLang="en-GB" sz="3000" lang="en-US"/>
              <a:t>a</a:t>
            </a:r>
            <a:r>
              <a:rPr altLang="en-GB" sz="3000" lang="en-US"/>
              <a:t>b</a:t>
            </a:r>
            <a:r>
              <a:rPr altLang="en-GB" sz="3000" lang="en-US"/>
              <a:t>a</a:t>
            </a:r>
            <a:r>
              <a:rPr altLang="en-GB" sz="3000" lang="en-US"/>
              <a:t>r</a:t>
            </a:r>
            <a:r>
              <a:rPr altLang="en-GB" sz="3000" lang="en-US"/>
              <a:t>.</a:t>
            </a:r>
            <a:r>
              <a:rPr altLang="en-GB" sz="3000" lang="en-US"/>
              <a:t> </a:t>
            </a:r>
            <a:r>
              <a:rPr altLang="en-GB" sz="3000" lang="en-US"/>
              <a:t>U</a:t>
            </a:r>
            <a:r>
              <a:rPr altLang="en-GB" sz="3000" lang="en-GB"/>
              <a:t>ç</a:t>
            </a:r>
            <a:r>
              <a:rPr altLang="en-GB" sz="3000" lang="en-US"/>
              <a:t>a</a:t>
            </a:r>
            <a:r>
              <a:rPr altLang="en-GB" sz="3000" lang="en-US"/>
              <a:t>r</a:t>
            </a:r>
            <a:r>
              <a:rPr altLang="en-GB" sz="3000" lang="en-US"/>
              <a:t>y</a:t>
            </a:r>
            <a:r>
              <a:rPr altLang="en-GB" sz="3000" lang="en-GB"/>
              <a:t>ñ</a:t>
            </a:r>
            <a:r>
              <a:rPr altLang="en-GB" sz="3000" lang="en-US"/>
              <a:t> </a:t>
            </a:r>
            <a:r>
              <a:rPr altLang="en-GB" sz="3000" lang="en-US"/>
              <a:t>a</a:t>
            </a:r>
            <a:r>
              <a:rPr altLang="en-GB" sz="3000" lang="en-US"/>
              <a:t>g</a:t>
            </a:r>
            <a:r>
              <a:rPr altLang="en-GB" sz="3000" lang="en-US"/>
              <a:t>r</a:t>
            </a:r>
            <a:r>
              <a:rPr altLang="en-GB" sz="3000" lang="en-US"/>
              <a:t>a</a:t>
            </a:r>
            <a:r>
              <a:rPr altLang="en-GB" sz="3000" lang="en-US"/>
              <a:t>m</a:t>
            </a:r>
            <a:r>
              <a:rPr altLang="en-GB" sz="3000" lang="en-US"/>
              <a:t>y</a:t>
            </a:r>
            <a:r>
              <a:rPr altLang="en-GB" sz="3000" lang="en-US"/>
              <a:t> </a:t>
            </a:r>
            <a:r>
              <a:rPr altLang="en-GB" sz="3000" lang="en-US"/>
              <a:t>2</a:t>
            </a:r>
            <a:r>
              <a:rPr altLang="en-GB" sz="3000" lang="en-US"/>
              <a:t>5</a:t>
            </a:r>
            <a:r>
              <a:rPr altLang="en-GB" sz="3000" lang="en-US"/>
              <a:t>0</a:t>
            </a:r>
            <a:r>
              <a:rPr altLang="en-GB" sz="3000" lang="en-US"/>
              <a:t> </a:t>
            </a:r>
            <a:r>
              <a:rPr altLang="en-GB" sz="3000" lang="en-US"/>
              <a:t>t</a:t>
            </a:r>
            <a:r>
              <a:rPr altLang="en-GB" sz="3000" lang="en-US"/>
              <a:t>o</a:t>
            </a:r>
            <a:r>
              <a:rPr altLang="en-GB" sz="3000" lang="en-US"/>
              <a:t>n</a:t>
            </a:r>
            <a:r>
              <a:rPr altLang="en-GB" sz="3000" lang="en-US"/>
              <a:t>n</a:t>
            </a:r>
            <a:r>
              <a:rPr altLang="en-GB" sz="3000" lang="en-US"/>
              <a:t>a</a:t>
            </a:r>
            <a:r>
              <a:rPr altLang="en-GB" sz="3000" lang="en-US"/>
              <a:t> </a:t>
            </a:r>
            <a:r>
              <a:rPr altLang="en-GB" sz="3000" lang="en-US"/>
              <a:t>b</a:t>
            </a:r>
            <a:r>
              <a:rPr altLang="en-GB" sz="3000" lang="en-US"/>
              <a:t>a</a:t>
            </a:r>
            <a:r>
              <a:rPr altLang="en-GB" sz="3000" lang="en-US"/>
              <a:t>r</a:t>
            </a:r>
            <a:r>
              <a:rPr altLang="en-GB" sz="3000" lang="en-US"/>
              <a:t>a</a:t>
            </a:r>
            <a:r>
              <a:rPr altLang="en-GB" sz="3000" lang="en-US"/>
              <a:t>b</a:t>
            </a:r>
            <a:r>
              <a:rPr altLang="en-GB" sz="3000" lang="en-US"/>
              <a:t>a</a:t>
            </a:r>
            <a:r>
              <a:rPr altLang="en-GB" sz="3000" lang="en-US"/>
              <a:t>r</a:t>
            </a:r>
            <a:r>
              <a:rPr altLang="en-GB" sz="3000" lang="en-US"/>
              <a:t>.</a:t>
            </a:r>
            <a:r>
              <a:rPr altLang="en-GB" sz="3000" lang="en-US"/>
              <a:t> </a:t>
            </a:r>
            <a:r>
              <a:rPr altLang="en-GB" sz="3000" lang="en-US"/>
              <a:t>M</a:t>
            </a:r>
            <a:r>
              <a:rPr altLang="en-GB" sz="3000" lang="en-US"/>
              <a:t>a</a:t>
            </a:r>
            <a:r>
              <a:rPr altLang="en-GB" sz="3000" lang="en-US"/>
              <a:t>k</a:t>
            </a:r>
            <a:r>
              <a:rPr altLang="en-GB" sz="3000" lang="en-US"/>
              <a:t>s</a:t>
            </a:r>
            <a:r>
              <a:rPr altLang="en-GB" sz="3000" lang="en-US"/>
              <a:t>i</a:t>
            </a:r>
            <a:r>
              <a:rPr altLang="en-GB" sz="3000" lang="en-US"/>
              <a:t>m</a:t>
            </a:r>
            <a:r>
              <a:rPr altLang="en-GB" sz="3000" lang="en-US"/>
              <a:t>a</a:t>
            </a:r>
            <a:r>
              <a:rPr altLang="en-GB" sz="3000" lang="en-US"/>
              <a:t>l</a:t>
            </a:r>
            <a:r>
              <a:rPr altLang="en-GB" sz="3000" lang="en-US"/>
              <a:t> </a:t>
            </a:r>
            <a:r>
              <a:rPr altLang="en-GB" sz="3000" lang="en-GB"/>
              <a:t>ý</a:t>
            </a:r>
            <a:r>
              <a:rPr altLang="en-GB" sz="3000" lang="en-US"/>
              <a:t>u</a:t>
            </a:r>
            <a:r>
              <a:rPr altLang="en-GB" sz="3000" lang="en-US"/>
              <a:t>k</a:t>
            </a:r>
            <a:r>
              <a:rPr altLang="en-GB" sz="3000" lang="en-US"/>
              <a:t> </a:t>
            </a:r>
            <a:r>
              <a:rPr altLang="en-GB" sz="3000" lang="en-US"/>
              <a:t>g</a:t>
            </a:r>
            <a:r>
              <a:rPr altLang="en-GB" sz="3000" lang="en-US"/>
              <a:t>o</a:t>
            </a:r>
            <a:r>
              <a:rPr altLang="en-GB" sz="3000" lang="en-US"/>
              <a:t>t</a:t>
            </a:r>
            <a:r>
              <a:rPr altLang="en-GB" sz="3000" lang="en-US"/>
              <a:t>e</a:t>
            </a:r>
            <a:r>
              <a:rPr altLang="en-GB" sz="3000" lang="en-US"/>
              <a:t>r</a:t>
            </a:r>
            <a:r>
              <a:rPr altLang="en-GB" sz="3000" lang="en-US"/>
              <a:t>i</a:t>
            </a:r>
            <a:r>
              <a:rPr altLang="en-GB" sz="3000" lang="en-US"/>
              <a:t>p</a:t>
            </a:r>
            <a:r>
              <a:rPr altLang="en-GB" sz="3000" lang="en-US"/>
              <a:t> </a:t>
            </a:r>
            <a:r>
              <a:rPr altLang="en-GB" sz="3000" lang="en-US"/>
              <a:t>b</a:t>
            </a:r>
            <a:r>
              <a:rPr altLang="en-GB" sz="3000" lang="en-US"/>
              <a:t>i</a:t>
            </a:r>
            <a:r>
              <a:rPr altLang="en-GB" sz="3000" lang="en-US"/>
              <a:t>l</a:t>
            </a:r>
            <a:r>
              <a:rPr altLang="en-GB" sz="3000" lang="en-US"/>
              <a:t>i</a:t>
            </a:r>
            <a:r>
              <a:rPr altLang="en-GB" sz="3000" lang="en-US"/>
              <a:t>j</a:t>
            </a:r>
            <a:r>
              <a:rPr altLang="en-GB" sz="3000" lang="en-US"/>
              <a:t>i</a:t>
            </a:r>
            <a:r>
              <a:rPr altLang="en-GB" sz="3000" lang="en-US"/>
              <a:t>l</a:t>
            </a:r>
            <a:r>
              <a:rPr altLang="en-GB" sz="3000" lang="en-US"/>
              <a:t>i</a:t>
            </a:r>
            <a:r>
              <a:rPr altLang="en-GB" sz="3000" lang="en-US"/>
              <a:t>g</a:t>
            </a:r>
            <a:r>
              <a:rPr altLang="en-GB" sz="3000" lang="en-US"/>
              <a:t>i</a:t>
            </a:r>
            <a:r>
              <a:rPr altLang="en-GB" sz="3000" lang="en-US"/>
              <a:t> </a:t>
            </a:r>
            <a:r>
              <a:rPr altLang="en-GB" sz="3000" lang="en-US"/>
              <a:t>2</a:t>
            </a:r>
            <a:r>
              <a:rPr altLang="en-GB" sz="3000" lang="en-US"/>
              <a:t>2</a:t>
            </a:r>
            <a:r>
              <a:rPr altLang="en-GB" sz="3000" lang="en-US"/>
              <a:t>6</a:t>
            </a:r>
            <a:r>
              <a:rPr altLang="en-GB" sz="3000" lang="en-US"/>
              <a:t> </a:t>
            </a:r>
            <a:r>
              <a:rPr altLang="en-GB" sz="3000" lang="en-US"/>
              <a:t>t</a:t>
            </a:r>
            <a:r>
              <a:rPr altLang="en-GB" sz="3000" lang="en-US"/>
              <a:t>o</a:t>
            </a:r>
            <a:r>
              <a:rPr altLang="en-GB" sz="3000" lang="en-US"/>
              <a:t>n</a:t>
            </a:r>
            <a:r>
              <a:rPr altLang="en-GB" sz="3000" lang="en-US"/>
              <a:t>n</a:t>
            </a:r>
            <a:r>
              <a:rPr altLang="en-GB" sz="3000" lang="en-US"/>
              <a:t>a</a:t>
            </a:r>
            <a:r>
              <a:rPr altLang="en-GB" sz="3000" lang="en-US"/>
              <a:t> </a:t>
            </a:r>
            <a:r>
              <a:rPr altLang="en-GB" sz="3000" lang="en-US"/>
              <a:t>b</a:t>
            </a:r>
            <a:r>
              <a:rPr altLang="en-GB" sz="3000" lang="en-US"/>
              <a:t>a</a:t>
            </a:r>
            <a:r>
              <a:rPr altLang="en-GB" sz="3000" lang="en-US"/>
              <a:t>r</a:t>
            </a:r>
            <a:r>
              <a:rPr altLang="en-GB" sz="3000" lang="en-US"/>
              <a:t>a</a:t>
            </a:r>
            <a:r>
              <a:rPr altLang="en-GB" sz="3000" lang="en-US"/>
              <a:t>b</a:t>
            </a:r>
            <a:r>
              <a:rPr altLang="en-GB" sz="3000" lang="en-US"/>
              <a:t>a</a:t>
            </a:r>
            <a:r>
              <a:rPr altLang="en-GB" sz="3000" lang="en-US"/>
              <a:t>r</a:t>
            </a:r>
            <a:r>
              <a:rPr altLang="en-GB" sz="3000" lang="en-US"/>
              <a:t>.</a:t>
            </a:r>
            <a:r>
              <a:rPr altLang="en-GB" sz="3000" lang="en-US"/>
              <a:t> </a:t>
            </a:r>
            <a:r>
              <a:rPr altLang="en-GB" sz="3000" lang="en-US"/>
              <a:t>B</a:t>
            </a:r>
            <a:r>
              <a:rPr altLang="en-GB" sz="3000" lang="en-US"/>
              <a:t>u</a:t>
            </a:r>
            <a:r>
              <a:rPr altLang="en-GB" sz="3000" lang="en-US"/>
              <a:t> </a:t>
            </a:r>
            <a:r>
              <a:rPr altLang="en-GB" sz="3000" lang="en-US"/>
              <a:t>u</a:t>
            </a:r>
            <a:r>
              <a:rPr altLang="en-GB" sz="3000" lang="en-GB"/>
              <a:t>ç</a:t>
            </a:r>
            <a:r>
              <a:rPr altLang="en-GB" sz="3000" lang="en-US"/>
              <a:t>a</a:t>
            </a:r>
            <a:r>
              <a:rPr altLang="en-GB" sz="3000" lang="en-US"/>
              <a:t>r</a:t>
            </a:r>
            <a:r>
              <a:rPr altLang="en-GB" sz="3000" lang="en-US"/>
              <a:t>y</a:t>
            </a:r>
            <a:r>
              <a:rPr altLang="en-GB" sz="3000" lang="en-GB"/>
              <a:t>ñ</a:t>
            </a:r>
            <a:r>
              <a:rPr altLang="en-GB" sz="3000" lang="en-US"/>
              <a:t> </a:t>
            </a:r>
            <a:r>
              <a:rPr altLang="en-GB" sz="3000" lang="en-US"/>
              <a:t>b</a:t>
            </a:r>
            <a:r>
              <a:rPr altLang="en-GB" sz="3000" lang="en-US"/>
              <a:t>e</a:t>
            </a:r>
            <a:r>
              <a:rPr altLang="en-GB" sz="3000" lang="en-GB"/>
              <a:t>ý</a:t>
            </a:r>
            <a:r>
              <a:rPr altLang="en-GB" sz="3000" lang="en-US"/>
              <a:t>i</a:t>
            </a:r>
            <a:r>
              <a:rPr altLang="en-GB" sz="3000" lang="en-US"/>
              <a:t>k</a:t>
            </a:r>
            <a:r>
              <a:rPr altLang="en-GB" sz="3000" lang="en-US"/>
              <a:t>l</a:t>
            </a:r>
            <a:r>
              <a:rPr altLang="en-GB" sz="3000" lang="en-US"/>
              <a:t>i</a:t>
            </a:r>
            <a:r>
              <a:rPr altLang="en-GB" sz="3000" lang="en-US"/>
              <a:t>g</a:t>
            </a:r>
            <a:r>
              <a:rPr altLang="en-GB" sz="3000" lang="en-US"/>
              <a:t>i</a:t>
            </a:r>
            <a:r>
              <a:rPr altLang="en-GB" sz="3000" lang="en-US"/>
              <a:t> </a:t>
            </a:r>
            <a:r>
              <a:rPr altLang="en-GB" sz="3000" lang="en-US"/>
              <a:t>1</a:t>
            </a:r>
            <a:r>
              <a:rPr altLang="en-GB" sz="3000" lang="en-US"/>
              <a:t>5</a:t>
            </a:r>
            <a:r>
              <a:rPr altLang="en-GB" sz="3000" lang="en-US"/>
              <a:t>.</a:t>
            </a:r>
            <a:r>
              <a:rPr altLang="en-GB" sz="3000" lang="en-US"/>
              <a:t>2</a:t>
            </a:r>
            <a:r>
              <a:rPr altLang="en-GB" sz="3000" lang="en-US"/>
              <a:t> </a:t>
            </a:r>
            <a:r>
              <a:rPr altLang="en-GB" sz="3000" lang="en-US"/>
              <a:t>m</a:t>
            </a:r>
            <a:r>
              <a:rPr altLang="en-GB" sz="3000" lang="en-US"/>
              <a:t>e</a:t>
            </a:r>
            <a:r>
              <a:rPr altLang="en-GB" sz="3000" lang="en-US"/>
              <a:t>t</a:t>
            </a:r>
            <a:r>
              <a:rPr altLang="en-GB" sz="3000" lang="en-US"/>
              <a:t>r</a:t>
            </a:r>
            <a:r>
              <a:rPr altLang="en-GB" sz="3000" lang="en-US"/>
              <a:t>d</a:t>
            </a:r>
            <a:r>
              <a:rPr altLang="en-GB" sz="3000" lang="en-US"/>
              <a:t>i</a:t>
            </a:r>
            <a:r>
              <a:rPr altLang="en-GB" sz="3000" lang="en-US"/>
              <a:t>r</a:t>
            </a:r>
            <a:r>
              <a:rPr altLang="en-GB" sz="3000" lang="en-US"/>
              <a:t>.</a:t>
            </a:r>
            <a:r>
              <a:rPr altLang="en-GB" sz="3000" lang="en-US"/>
              <a:t> </a:t>
            </a:r>
            <a:r>
              <a:rPr altLang="en-GB" sz="3000" lang="en-US"/>
              <a:t>U</a:t>
            </a:r>
            <a:r>
              <a:rPr altLang="en-GB" sz="3000" lang="en-GB"/>
              <a:t>ç</a:t>
            </a:r>
            <a:r>
              <a:rPr altLang="en-GB" sz="3000" lang="en-US"/>
              <a:t>a</a:t>
            </a:r>
            <a:r>
              <a:rPr altLang="en-GB" sz="3000" lang="en-US"/>
              <a:t>r</a:t>
            </a:r>
            <a:r>
              <a:rPr altLang="en-GB" sz="3000" lang="en-US"/>
              <a:t>y</a:t>
            </a:r>
            <a:r>
              <a:rPr altLang="en-GB" sz="3000" lang="en-GB"/>
              <a:t>ñ</a:t>
            </a:r>
            <a:r>
              <a:rPr altLang="en-GB" sz="3000" lang="en-US"/>
              <a:t> </a:t>
            </a:r>
            <a:r>
              <a:rPr altLang="en-GB" sz="3000" lang="en-US"/>
              <a:t>t</a:t>
            </a:r>
            <a:r>
              <a:rPr altLang="en-GB" sz="3000" lang="en-US"/>
              <a:t>e</a:t>
            </a:r>
            <a:r>
              <a:rPr altLang="en-GB" sz="3000" lang="en-US"/>
              <a:t>k</a:t>
            </a:r>
            <a:r>
              <a:rPr altLang="en-GB" sz="3000" lang="en-US"/>
              <a:t>e</a:t>
            </a:r>
            <a:r>
              <a:rPr altLang="en-GB" sz="3000" lang="en-US"/>
              <a:t>r</a:t>
            </a:r>
            <a:r>
              <a:rPr altLang="en-GB" sz="3000" lang="en-US"/>
              <a:t>l</a:t>
            </a:r>
            <a:r>
              <a:rPr altLang="en-GB" sz="3000" lang="en-US"/>
              <a:t>e</a:t>
            </a:r>
            <a:r>
              <a:rPr altLang="en-GB" sz="3000" lang="en-US"/>
              <a:t>r</a:t>
            </a:r>
            <a:r>
              <a:rPr altLang="en-GB" sz="3000" lang="en-US"/>
              <a:t>i</a:t>
            </a:r>
            <a:r>
              <a:rPr altLang="en-GB" sz="3000" lang="en-US"/>
              <a:t>n</a:t>
            </a:r>
            <a:r>
              <a:rPr altLang="en-GB" sz="3000" lang="en-US"/>
              <a:t>i</a:t>
            </a:r>
            <a:r>
              <a:rPr altLang="en-GB" sz="3000" lang="en-GB"/>
              <a:t>ñ</a:t>
            </a:r>
            <a:r>
              <a:rPr altLang="en-GB" sz="3000" lang="en-US"/>
              <a:t> </a:t>
            </a:r>
            <a:r>
              <a:rPr altLang="en-GB" sz="3000" lang="en-US"/>
              <a:t>s</a:t>
            </a:r>
            <a:r>
              <a:rPr altLang="en-GB" sz="3000" lang="en-US"/>
              <a:t>a</a:t>
            </a:r>
            <a:r>
              <a:rPr altLang="en-GB" sz="3000" lang="en-US"/>
              <a:t>n</a:t>
            </a:r>
            <a:r>
              <a:rPr altLang="en-GB" sz="3000" lang="en-US"/>
              <a:t>y</a:t>
            </a:r>
            <a:r>
              <a:rPr altLang="en-GB" sz="3000" lang="en-US"/>
              <a:t> </a:t>
            </a:r>
            <a:r>
              <a:rPr altLang="en-GB" sz="3000" lang="en-US"/>
              <a:t>2</a:t>
            </a:r>
            <a:r>
              <a:rPr altLang="en-GB" sz="3000" lang="en-US"/>
              <a:t>8</a:t>
            </a:r>
            <a:r>
              <a:rPr altLang="en-GB" sz="3000" lang="en-US"/>
              <a:t> </a:t>
            </a:r>
            <a:r>
              <a:rPr altLang="en-GB" sz="3000" lang="en-US"/>
              <a:t>s</a:t>
            </a:r>
            <a:r>
              <a:rPr altLang="en-GB" sz="3000" lang="en-US"/>
              <a:t>a</a:t>
            </a:r>
            <a:r>
              <a:rPr altLang="en-GB" sz="3000" lang="en-US"/>
              <a:t>n</a:t>
            </a:r>
            <a:r>
              <a:rPr altLang="en-GB" sz="3000" lang="en-US"/>
              <a:t>y</a:t>
            </a:r>
            <a:r>
              <a:rPr altLang="en-GB" sz="3000" lang="en-US"/>
              <a:t>d</a:t>
            </a:r>
            <a:r>
              <a:rPr altLang="en-GB" sz="3000" lang="en-US"/>
              <a:t>y</a:t>
            </a:r>
            <a:r>
              <a:rPr altLang="en-GB" sz="3000" lang="en-US"/>
              <a:t>r</a:t>
            </a:r>
            <a:r>
              <a:rPr altLang="en-GB" sz="3000" lang="en-US"/>
              <a:t>,</a:t>
            </a:r>
            <a:r>
              <a:rPr altLang="en-GB" sz="3000" lang="en-US"/>
              <a:t> </a:t>
            </a:r>
            <a:r>
              <a:rPr altLang="en-GB" sz="3000" lang="en-US"/>
              <a:t>o</a:t>
            </a:r>
            <a:r>
              <a:rPr altLang="en-GB" sz="3000" lang="en-US"/>
              <a:t>n</a:t>
            </a:r>
            <a:r>
              <a:rPr altLang="en-GB" sz="3000" lang="en-US"/>
              <a:t>d</a:t>
            </a:r>
            <a:r>
              <a:rPr altLang="en-GB" sz="3000" lang="en-US"/>
              <a:t>a</a:t>
            </a:r>
            <a:r>
              <a:rPr altLang="en-GB" sz="3000" lang="en-US"/>
              <a:t> </a:t>
            </a:r>
            <a:r>
              <a:rPr altLang="en-GB" sz="3000" lang="en-US"/>
              <a:t>6</a:t>
            </a:r>
            <a:r>
              <a:rPr altLang="en-GB" sz="3000" lang="en-US"/>
              <a:t> </a:t>
            </a:r>
            <a:r>
              <a:rPr altLang="en-GB" sz="3000" lang="en-US"/>
              <a:t>s</a:t>
            </a:r>
            <a:r>
              <a:rPr altLang="en-GB" sz="3000" lang="en-US"/>
              <a:t>a</a:t>
            </a:r>
            <a:r>
              <a:rPr altLang="en-GB" sz="3000" lang="en-US"/>
              <a:t>n</a:t>
            </a:r>
            <a:r>
              <a:rPr altLang="en-GB" sz="3000" lang="en-US"/>
              <a:t>y</a:t>
            </a:r>
            <a:r>
              <a:rPr altLang="en-GB" sz="3000" lang="en-US"/>
              <a:t> </a:t>
            </a:r>
            <a:r>
              <a:rPr altLang="en-GB" sz="3000" lang="en-US"/>
              <a:t>P</a:t>
            </a:r>
            <a:r>
              <a:rPr altLang="en-GB" sz="3000" lang="en-US"/>
              <a:t>r</a:t>
            </a:r>
            <a:r>
              <a:rPr altLang="en-GB" sz="3000" lang="en-US"/>
              <a:t>a</a:t>
            </a:r>
            <a:r>
              <a:rPr altLang="en-GB" sz="3000" lang="en-US"/>
              <a:t>t</a:t>
            </a:r>
            <a:r>
              <a:rPr altLang="en-GB" sz="3000" lang="en-US"/>
              <a:t>t</a:t>
            </a:r>
            <a:r>
              <a:rPr altLang="en-GB" sz="3000" lang="en-US"/>
              <a:t>&amp;</a:t>
            </a:r>
            <a:r>
              <a:rPr altLang="en-GB" sz="3000" lang="en-US"/>
              <a:t>W</a:t>
            </a:r>
            <a:r>
              <a:rPr altLang="en-GB" sz="3000" lang="en-US"/>
              <a:t>h</a:t>
            </a:r>
            <a:r>
              <a:rPr altLang="en-GB" sz="3000" lang="en-US"/>
              <a:t>i</a:t>
            </a:r>
            <a:r>
              <a:rPr altLang="en-GB" sz="3000" lang="en-US"/>
              <a:t>t</a:t>
            </a:r>
            <a:r>
              <a:rPr altLang="en-GB" sz="3000" lang="en-US"/>
              <a:t>n</a:t>
            </a:r>
            <a:r>
              <a:rPr altLang="en-GB" sz="3000" lang="en-US"/>
              <a:t>e</a:t>
            </a:r>
            <a:r>
              <a:rPr altLang="en-GB" sz="3000" lang="en-US"/>
              <a:t>y</a:t>
            </a:r>
            <a:r>
              <a:rPr altLang="en-GB" sz="3000" lang="en-US"/>
              <a:t>-</a:t>
            </a:r>
            <a:r>
              <a:rPr altLang="en-GB" sz="3000" lang="en-US"/>
              <a:t>i</a:t>
            </a:r>
            <a:r>
              <a:rPr altLang="en-GB" sz="3000" lang="en-GB"/>
              <a:t>ñ</a:t>
            </a:r>
            <a:r>
              <a:rPr altLang="en-GB" sz="3000" lang="en-US"/>
              <a:t> </a:t>
            </a:r>
            <a:r>
              <a:rPr altLang="en-GB" sz="3000" lang="en-US"/>
              <a:t>k</a:t>
            </a:r>
            <a:r>
              <a:rPr altLang="en-GB" sz="3000" lang="en-US"/>
              <a:t>o</a:t>
            </a:r>
            <a:r>
              <a:rPr altLang="en-GB" sz="3000" lang="en-US"/>
              <a:t>m</a:t>
            </a:r>
            <a:r>
              <a:rPr altLang="en-GB" sz="3000" lang="en-US"/>
              <a:t>p</a:t>
            </a:r>
            <a:r>
              <a:rPr altLang="en-GB" sz="3000" lang="en-US"/>
              <a:t>a</a:t>
            </a:r>
            <a:r>
              <a:rPr altLang="en-GB" sz="3000" lang="en-US"/>
              <a:t>n</a:t>
            </a:r>
            <a:r>
              <a:rPr altLang="en-GB" sz="3000" lang="en-US"/>
              <a:t>i</a:t>
            </a:r>
            <a:r>
              <a:rPr altLang="en-GB" sz="3000" lang="en-GB"/>
              <a:t>ý</a:t>
            </a:r>
            <a:r>
              <a:rPr altLang="en-GB" sz="3000" lang="en-US"/>
              <a:t>a</a:t>
            </a:r>
            <a:r>
              <a:rPr altLang="en-GB" sz="3000" lang="en-US"/>
              <a:t>n</a:t>
            </a:r>
            <a:r>
              <a:rPr altLang="en-GB" sz="3000" lang="en-US"/>
              <a:t>y</a:t>
            </a:r>
            <a:r>
              <a:rPr altLang="en-GB" sz="3000" lang="en-GB"/>
              <a:t>ñ</a:t>
            </a:r>
            <a:r>
              <a:rPr altLang="en-GB" sz="3000" lang="en-US"/>
              <a:t> </a:t>
            </a:r>
            <a:r>
              <a:rPr altLang="en-GB" sz="3000" lang="en-US"/>
              <a:t>d</a:t>
            </a:r>
            <a:r>
              <a:rPr altLang="en-GB" sz="3000" lang="en-US"/>
              <a:t>w</a:t>
            </a:r>
            <a:r>
              <a:rPr altLang="en-GB" sz="3000" lang="en-US"/>
              <a:t>i</a:t>
            </a:r>
            <a:r>
              <a:rPr altLang="en-GB" sz="3000" lang="en-US"/>
              <a:t>g</a:t>
            </a:r>
            <a:r>
              <a:rPr altLang="en-GB" sz="3000" lang="en-US"/>
              <a:t>a</a:t>
            </a:r>
            <a:r>
              <a:rPr altLang="en-GB" sz="3000" lang="en-US"/>
              <a:t>t</a:t>
            </a:r>
            <a:r>
              <a:rPr altLang="en-GB" sz="3000" lang="en-US"/>
              <a:t>e</a:t>
            </a:r>
            <a:r>
              <a:rPr altLang="en-GB" sz="3000" lang="en-US"/>
              <a:t>l</a:t>
            </a:r>
            <a:r>
              <a:rPr altLang="en-GB" sz="3000" lang="en-US"/>
              <a:t>l</a:t>
            </a:r>
            <a:r>
              <a:rPr altLang="en-GB" sz="3000" lang="en-US"/>
              <a:t>e</a:t>
            </a:r>
            <a:r>
              <a:rPr altLang="en-GB" sz="3000" lang="en-US"/>
              <a:t>r</a:t>
            </a:r>
            <a:r>
              <a:rPr altLang="en-GB" sz="3000" lang="en-US"/>
              <a:t>i</a:t>
            </a:r>
            <a:r>
              <a:rPr altLang="en-GB" sz="3000" lang="en-US"/>
              <a:t> </a:t>
            </a:r>
            <a:r>
              <a:rPr altLang="en-GB" sz="3000" lang="en-US"/>
              <a:t>b</a:t>
            </a:r>
            <a:r>
              <a:rPr altLang="en-GB" sz="3000" lang="en-US"/>
              <a:t>a</a:t>
            </a:r>
            <a:r>
              <a:rPr altLang="en-GB" sz="3000" lang="en-US"/>
              <a:t>r</a:t>
            </a:r>
            <a:r>
              <a:rPr altLang="en-GB" sz="3000" lang="en-US"/>
              <a:t>(</a:t>
            </a:r>
            <a:r>
              <a:rPr altLang="en-GB" sz="3000" lang="en-US"/>
              <a:t>B</a:t>
            </a:r>
            <a:r>
              <a:rPr altLang="en-GB" sz="3000" lang="en-US"/>
              <a:t>o</a:t>
            </a:r>
            <a:r>
              <a:rPr altLang="en-GB" sz="3000" lang="en-US"/>
              <a:t>e</a:t>
            </a:r>
            <a:r>
              <a:rPr altLang="en-GB" sz="3000" lang="en-US"/>
              <a:t>i</a:t>
            </a:r>
            <a:r>
              <a:rPr altLang="en-GB" sz="3000" lang="en-US"/>
              <a:t>n</a:t>
            </a:r>
            <a:r>
              <a:rPr altLang="en-GB" sz="3000" lang="en-US"/>
              <a:t>g</a:t>
            </a:r>
            <a:r>
              <a:rPr altLang="en-GB" sz="3000" lang="en-US"/>
              <a:t> </a:t>
            </a:r>
            <a:r>
              <a:rPr altLang="en-GB" sz="3000" lang="en-US"/>
              <a:t>7</a:t>
            </a:r>
            <a:r>
              <a:rPr altLang="en-GB" sz="3000" lang="en-US"/>
              <a:t>4</a:t>
            </a:r>
            <a:r>
              <a:rPr altLang="en-GB" sz="3000" lang="en-US"/>
              <a:t>7</a:t>
            </a:r>
            <a:r>
              <a:rPr altLang="en-GB" sz="3000" lang="en-US"/>
              <a:t> </a:t>
            </a:r>
            <a:r>
              <a:rPr altLang="en-GB" sz="3000" lang="en-US"/>
              <a:t>h</a:t>
            </a:r>
            <a:r>
              <a:rPr altLang="en-GB" sz="3000" lang="en-US"/>
              <a:t>e</a:t>
            </a:r>
            <a:r>
              <a:rPr altLang="en-GB" sz="3000" lang="en-US"/>
              <a:t>m</a:t>
            </a:r>
            <a:r>
              <a:rPr altLang="en-GB" sz="3000" lang="en-US"/>
              <a:t> </a:t>
            </a:r>
            <a:r>
              <a:rPr altLang="en-GB" sz="3000" lang="en-US"/>
              <a:t>s</a:t>
            </a:r>
            <a:r>
              <a:rPr altLang="en-GB" sz="3000" lang="en-US"/>
              <a:t>u</a:t>
            </a:r>
            <a:r>
              <a:rPr altLang="en-GB" sz="3000" lang="en-US"/>
              <a:t> </a:t>
            </a:r>
            <a:r>
              <a:rPr altLang="en-GB" sz="3000" lang="en-US"/>
              <a:t>d</a:t>
            </a:r>
            <a:r>
              <a:rPr altLang="en-GB" sz="3000" lang="en-US"/>
              <a:t>w</a:t>
            </a:r>
            <a:r>
              <a:rPr altLang="en-GB" sz="3000" lang="en-US"/>
              <a:t>i</a:t>
            </a:r>
            <a:r>
              <a:rPr altLang="en-GB" sz="3000" lang="en-US"/>
              <a:t>g</a:t>
            </a:r>
            <a:r>
              <a:rPr altLang="en-GB" sz="3000" lang="en-US"/>
              <a:t>a</a:t>
            </a:r>
            <a:r>
              <a:rPr altLang="en-GB" sz="3000" lang="en-US"/>
              <a:t>t</a:t>
            </a:r>
            <a:r>
              <a:rPr altLang="en-GB" sz="3000" lang="en-US"/>
              <a:t>e</a:t>
            </a:r>
            <a:r>
              <a:rPr altLang="en-GB" sz="3000" lang="en-US"/>
              <a:t>l</a:t>
            </a:r>
            <a:r>
              <a:rPr altLang="en-GB" sz="3000" lang="en-US"/>
              <a:t>l</a:t>
            </a:r>
            <a:r>
              <a:rPr altLang="en-GB" sz="3000" lang="en-US"/>
              <a:t>e</a:t>
            </a:r>
            <a:r>
              <a:rPr altLang="en-GB" sz="3000" lang="en-US"/>
              <a:t>r</a:t>
            </a:r>
            <a:r>
              <a:rPr altLang="en-GB" sz="3000" lang="en-US"/>
              <a:t>i</a:t>
            </a:r>
            <a:r>
              <a:rPr altLang="en-GB" sz="3000" lang="en-US"/>
              <a:t>n</a:t>
            </a:r>
            <a:r>
              <a:rPr altLang="en-GB" sz="3000" lang="en-US"/>
              <a:t> </a:t>
            </a:r>
            <a:r>
              <a:rPr altLang="en-GB" sz="3000" lang="en-US"/>
              <a:t>4</a:t>
            </a:r>
            <a:r>
              <a:rPr altLang="en-GB" sz="3000" lang="en-US"/>
              <a:t> </a:t>
            </a:r>
            <a:r>
              <a:rPr altLang="en-GB" sz="3000" lang="en-US"/>
              <a:t>s</a:t>
            </a:r>
            <a:r>
              <a:rPr altLang="en-GB" sz="3000" lang="en-US"/>
              <a:t>a</a:t>
            </a:r>
            <a:r>
              <a:rPr altLang="en-GB" sz="3000" lang="en-US"/>
              <a:t>n</a:t>
            </a:r>
            <a:r>
              <a:rPr altLang="en-GB" sz="3000" lang="en-US"/>
              <a:t>y</a:t>
            </a:r>
            <a:r>
              <a:rPr altLang="en-GB" sz="3000" lang="en-US"/>
              <a:t>s</a:t>
            </a:r>
            <a:r>
              <a:rPr altLang="en-GB" sz="3000" lang="en-US"/>
              <a:t>y</a:t>
            </a:r>
            <a:r>
              <a:rPr altLang="en-GB" sz="3000" lang="en-US"/>
              <a:t> </a:t>
            </a:r>
            <a:r>
              <a:rPr altLang="en-GB" sz="3000" lang="en-US"/>
              <a:t>b</a:t>
            </a:r>
            <a:r>
              <a:rPr altLang="en-GB" sz="3000" lang="en-US"/>
              <a:t>a</a:t>
            </a:r>
            <a:r>
              <a:rPr altLang="en-GB" sz="3000" lang="en-US"/>
              <a:t>r</a:t>
            </a:r>
            <a:r>
              <a:rPr altLang="en-GB" sz="3000" lang="en-US"/>
              <a:t>)</a:t>
            </a:r>
            <a:r>
              <a:rPr altLang="en-GB" sz="3000" lang="en-US"/>
              <a:t>.</a:t>
            </a:r>
            <a:endParaRPr sz="3000"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500">
        <p:checker dir="horz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D87C2"/>
        </a:solidFill>
      </p:bgPr>
    </p:bg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363681" y="389457"/>
            <a:ext cx="8416637" cy="6079085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2000">
        <p:blinds dir="ver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BB7B6"/>
        </a:solidFill>
      </p:bgPr>
    </p:bg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"/>
          <p:cNvSpPr>
            <a:spLocks noGrp="1"/>
          </p:cNvSpPr>
          <p:nvPr>
            <p:ph type="subTitle" idx="1"/>
          </p:nvPr>
        </p:nvSpPr>
        <p:spPr>
          <a:xfrm>
            <a:off x="778825" y="226217"/>
            <a:ext cx="7920179" cy="4612345"/>
          </a:xfrm>
        </p:spPr>
        <p:txBody>
          <a:bodyPr/>
          <a:p>
            <a:r>
              <a:rPr sz="2900" lang="en-GB"/>
              <a:t>Ý</a:t>
            </a:r>
            <a:r>
              <a:rPr altLang="en-GB" sz="2900" lang="en-US"/>
              <a:t>o</a:t>
            </a:r>
            <a:r>
              <a:rPr altLang="en-GB" sz="2900" lang="en-US"/>
              <a:t>l</a:t>
            </a:r>
            <a:r>
              <a:rPr altLang="en-GB" sz="2900" lang="en-US"/>
              <a:t>a</a:t>
            </a:r>
            <a:r>
              <a:rPr altLang="en-GB" sz="2900" lang="en-US"/>
              <a:t>g</a:t>
            </a:r>
            <a:r>
              <a:rPr altLang="en-GB" sz="2900" lang="en-GB"/>
              <a:t>ç</a:t>
            </a:r>
            <a:r>
              <a:rPr altLang="en-GB" sz="2900" lang="en-US"/>
              <a:t>y</a:t>
            </a:r>
            <a:r>
              <a:rPr altLang="en-GB" sz="2900" lang="en-US"/>
              <a:t> </a:t>
            </a:r>
            <a:r>
              <a:rPr altLang="en-GB" sz="2900" lang="en-US"/>
              <a:t>u</a:t>
            </a:r>
            <a:r>
              <a:rPr altLang="en-GB" sz="2900" lang="en-GB"/>
              <a:t>ç</a:t>
            </a:r>
            <a:r>
              <a:rPr altLang="en-GB" sz="2900" lang="en-US"/>
              <a:t>a</a:t>
            </a:r>
            <a:r>
              <a:rPr altLang="en-GB" sz="2900" lang="en-US"/>
              <a:t>r</a:t>
            </a:r>
            <a:r>
              <a:rPr altLang="en-GB" sz="2900" lang="en-US"/>
              <a:t>l</a:t>
            </a:r>
            <a:r>
              <a:rPr altLang="en-GB" sz="2900" lang="en-US"/>
              <a:t>a</a:t>
            </a:r>
            <a:r>
              <a:rPr altLang="en-GB" sz="2900" lang="en-US"/>
              <a:t>r</a:t>
            </a:r>
            <a:r>
              <a:rPr altLang="en-GB" sz="2900" lang="en-US"/>
              <a:t>d</a:t>
            </a:r>
            <a:r>
              <a:rPr altLang="en-GB" sz="2900" lang="en-US"/>
              <a:t>a</a:t>
            </a:r>
            <a:r>
              <a:rPr altLang="en-GB" sz="2900" lang="en-US"/>
              <a:t>n</a:t>
            </a:r>
            <a:r>
              <a:rPr altLang="en-GB" sz="2900" lang="en-US"/>
              <a:t> </a:t>
            </a:r>
            <a:r>
              <a:rPr altLang="en-GB" sz="2900" lang="en-US"/>
              <a:t>b</a:t>
            </a:r>
            <a:r>
              <a:rPr altLang="en-GB" sz="2900" lang="en-US"/>
              <a:t>a</a:t>
            </a:r>
            <a:r>
              <a:rPr altLang="en-GB" sz="2900" lang="en-GB"/>
              <a:t>ş</a:t>
            </a:r>
            <a:r>
              <a:rPr altLang="en-GB" sz="2900" lang="en-US"/>
              <a:t>g</a:t>
            </a:r>
            <a:r>
              <a:rPr altLang="en-GB" sz="2900" lang="en-US"/>
              <a:t>a</a:t>
            </a:r>
            <a:r>
              <a:rPr altLang="en-GB" sz="2900" lang="en-US"/>
              <a:t>d</a:t>
            </a:r>
            <a:r>
              <a:rPr altLang="en-GB" sz="2900" lang="en-US"/>
              <a:t>a</a:t>
            </a:r>
            <a:r>
              <a:rPr altLang="en-GB" sz="2900" lang="en-US"/>
              <a:t> </a:t>
            </a:r>
            <a:r>
              <a:rPr altLang="en-GB" sz="2900" lang="en-US"/>
              <a:t>h</a:t>
            </a:r>
            <a:r>
              <a:rPr altLang="en-GB" sz="2900" lang="en-US"/>
              <a:t>a</a:t>
            </a:r>
            <a:r>
              <a:rPr altLang="en-GB" sz="2900" lang="en-US"/>
              <a:t>r</a:t>
            </a:r>
            <a:r>
              <a:rPr altLang="en-GB" sz="2900" lang="en-US"/>
              <a:t>b</a:t>
            </a:r>
            <a:r>
              <a:rPr altLang="en-GB" sz="2900" lang="en-US"/>
              <a:t>y</a:t>
            </a:r>
            <a:r>
              <a:rPr altLang="en-GB" sz="2900" lang="en-US"/>
              <a:t> </a:t>
            </a:r>
            <a:r>
              <a:rPr altLang="en-GB" sz="2900" lang="en-US"/>
              <a:t>u</a:t>
            </a:r>
            <a:r>
              <a:rPr altLang="en-GB" sz="2900" lang="en-GB"/>
              <a:t>ç</a:t>
            </a:r>
            <a:r>
              <a:rPr altLang="en-GB" sz="2900" lang="en-US"/>
              <a:t>a</a:t>
            </a:r>
            <a:r>
              <a:rPr altLang="en-GB" sz="2900" lang="en-US"/>
              <a:t>r</a:t>
            </a:r>
            <a:r>
              <a:rPr altLang="en-GB" sz="2900" lang="en-US"/>
              <a:t>l</a:t>
            </a:r>
            <a:r>
              <a:rPr altLang="en-GB" sz="2900" lang="en-US"/>
              <a:t>a</a:t>
            </a:r>
            <a:r>
              <a:rPr altLang="en-GB" sz="2900" lang="en-US"/>
              <a:t>r</a:t>
            </a:r>
            <a:r>
              <a:rPr altLang="en-GB" sz="2900" lang="en-US"/>
              <a:t>y</a:t>
            </a:r>
            <a:r>
              <a:rPr altLang="en-GB" sz="2900" lang="en-US"/>
              <a:t> </a:t>
            </a:r>
            <a:r>
              <a:rPr altLang="en-GB" sz="2900" lang="en-US"/>
              <a:t>o</a:t>
            </a:r>
            <a:r>
              <a:rPr altLang="en-GB" sz="2900" lang="en-US"/>
              <a:t>n</a:t>
            </a:r>
            <a:r>
              <a:rPr altLang="en-GB" sz="2900" lang="en-US"/>
              <a:t>d</a:t>
            </a:r>
            <a:r>
              <a:rPr altLang="en-GB" sz="2900" lang="en-GB"/>
              <a:t>ü</a:t>
            </a:r>
            <a:r>
              <a:rPr altLang="en-GB" sz="2900" lang="en-US"/>
              <a:t>r</a:t>
            </a:r>
            <a:r>
              <a:rPr altLang="en-GB" sz="2900" lang="en-US"/>
              <a:t>m</a:t>
            </a:r>
            <a:r>
              <a:rPr altLang="en-GB" sz="2900" lang="en-US"/>
              <a:t>e</a:t>
            </a:r>
            <a:r>
              <a:rPr altLang="en-GB" sz="2900" lang="en-US"/>
              <a:t>k</a:t>
            </a:r>
            <a:r>
              <a:rPr altLang="en-GB" sz="2900" lang="en-US"/>
              <a:t> </a:t>
            </a:r>
            <a:r>
              <a:rPr altLang="en-GB" sz="2900" lang="en-US"/>
              <a:t>h</a:t>
            </a:r>
            <a:r>
              <a:rPr altLang="en-GB" sz="2900" lang="en-US"/>
              <a:t>e</a:t>
            </a:r>
            <a:r>
              <a:rPr altLang="en-GB" sz="2900" lang="en-US"/>
              <a:t>m</a:t>
            </a:r>
            <a:r>
              <a:rPr altLang="en-GB" sz="2900" lang="en-US"/>
              <a:t> </a:t>
            </a:r>
            <a:r>
              <a:rPr altLang="en-GB" sz="2900" lang="en-US"/>
              <a:t>g</a:t>
            </a:r>
            <a:r>
              <a:rPr altLang="en-GB" sz="2900" lang="en-US"/>
              <a:t>u</a:t>
            </a:r>
            <a:r>
              <a:rPr altLang="en-GB" sz="2900" lang="en-GB"/>
              <a:t>ý</a:t>
            </a:r>
            <a:r>
              <a:rPr altLang="en-GB" sz="2900" lang="en-GB"/>
              <a:t>ç</a:t>
            </a:r>
            <a:r>
              <a:rPr altLang="en-GB" sz="2900" lang="en-US"/>
              <a:t>l</a:t>
            </a:r>
            <a:r>
              <a:rPr altLang="en-GB" sz="2900" lang="en-US"/>
              <a:t>i</a:t>
            </a:r>
            <a:r>
              <a:rPr altLang="en-GB" sz="2900" lang="en-US"/>
              <a:t> </a:t>
            </a:r>
            <a:r>
              <a:rPr altLang="en-GB" sz="2900" lang="en-US"/>
              <a:t>d</a:t>
            </a:r>
            <a:r>
              <a:rPr altLang="en-GB" sz="2900" lang="en-US"/>
              <a:t>e</a:t>
            </a:r>
            <a:r>
              <a:rPr altLang="en-GB" sz="2900" lang="en-US"/>
              <a:t>p</a:t>
            </a:r>
            <a:r>
              <a:rPr altLang="en-GB" sz="2900" lang="en-US"/>
              <a:t>g</a:t>
            </a:r>
            <a:r>
              <a:rPr altLang="en-GB" sz="2900" lang="en-US"/>
              <a:t>i</a:t>
            </a:r>
            <a:r>
              <a:rPr altLang="en-GB" sz="2900" lang="en-US"/>
              <a:t>n</a:t>
            </a:r>
            <a:r>
              <a:rPr altLang="en-GB" sz="2900" lang="en-US"/>
              <a:t>d</a:t>
            </a:r>
            <a:r>
              <a:rPr altLang="en-GB" sz="2900" lang="en-US"/>
              <a:t>e</a:t>
            </a:r>
            <a:r>
              <a:rPr altLang="en-GB" sz="2900" lang="en-US"/>
              <a:t> </a:t>
            </a:r>
            <a:r>
              <a:rPr altLang="en-GB" sz="2900" lang="en-US"/>
              <a:t>a</a:t>
            </a:r>
            <a:r>
              <a:rPr altLang="en-GB" sz="2900" lang="en-US"/>
              <a:t>m</a:t>
            </a:r>
            <a:r>
              <a:rPr altLang="en-GB" sz="2900" lang="en-US"/>
              <a:t>a</a:t>
            </a:r>
            <a:r>
              <a:rPr altLang="en-GB" sz="2900" lang="en-US"/>
              <a:t>l</a:t>
            </a:r>
            <a:r>
              <a:rPr altLang="en-GB" sz="2900" lang="en-US"/>
              <a:t>a</a:t>
            </a:r>
            <a:r>
              <a:rPr altLang="en-GB" sz="2900" lang="en-US"/>
              <a:t> </a:t>
            </a:r>
            <a:r>
              <a:rPr altLang="en-GB" sz="2900" lang="en-US"/>
              <a:t>a</a:t>
            </a:r>
            <a:r>
              <a:rPr altLang="en-GB" sz="2900" lang="en-GB"/>
              <a:t>ş</a:t>
            </a:r>
            <a:r>
              <a:rPr altLang="en-GB" sz="2900" lang="en-US"/>
              <a:t>y</a:t>
            </a:r>
            <a:r>
              <a:rPr altLang="en-GB" sz="2900" lang="en-US"/>
              <a:t>r</a:t>
            </a:r>
            <a:r>
              <a:rPr altLang="en-GB" sz="2900" lang="en-US"/>
              <a:t>y</a:t>
            </a:r>
            <a:r>
              <a:rPr altLang="en-GB" sz="2900" lang="en-US"/>
              <a:t>l</a:t>
            </a:r>
            <a:r>
              <a:rPr altLang="en-GB" sz="2900" lang="en-GB"/>
              <a:t>ý</a:t>
            </a:r>
            <a:r>
              <a:rPr altLang="en-GB" sz="2900" lang="en-US"/>
              <a:t>a</a:t>
            </a:r>
            <a:r>
              <a:rPr altLang="en-GB" sz="2900" lang="en-US"/>
              <a:t>r</a:t>
            </a:r>
            <a:r>
              <a:rPr altLang="en-GB" sz="2900" lang="en-US"/>
              <a:t>.</a:t>
            </a:r>
            <a:r>
              <a:rPr altLang="en-GB" sz="2900" lang="en-US"/>
              <a:t> </a:t>
            </a:r>
            <a:r>
              <a:rPr altLang="en-GB" sz="2900" lang="en-US"/>
              <a:t>H</a:t>
            </a:r>
            <a:r>
              <a:rPr altLang="en-GB" sz="2900" lang="en-US"/>
              <a:t>a</a:t>
            </a:r>
            <a:r>
              <a:rPr altLang="en-GB" sz="2900" lang="en-US"/>
              <a:t>r</a:t>
            </a:r>
            <a:r>
              <a:rPr altLang="en-GB" sz="2900" lang="en-US"/>
              <a:t>b</a:t>
            </a:r>
            <a:r>
              <a:rPr altLang="en-GB" sz="2900" lang="en-US"/>
              <a:t>y</a:t>
            </a:r>
            <a:r>
              <a:rPr altLang="en-GB" sz="2900" lang="en-US"/>
              <a:t> </a:t>
            </a:r>
            <a:r>
              <a:rPr altLang="en-GB" sz="2900" lang="en-US"/>
              <a:t>u</a:t>
            </a:r>
            <a:r>
              <a:rPr altLang="en-GB" sz="2900" lang="en-GB"/>
              <a:t>ç</a:t>
            </a:r>
            <a:r>
              <a:rPr altLang="en-GB" sz="2900" lang="en-US"/>
              <a:t>a</a:t>
            </a:r>
            <a:r>
              <a:rPr altLang="en-GB" sz="2900" lang="en-US"/>
              <a:t>r</a:t>
            </a:r>
            <a:r>
              <a:rPr altLang="en-GB" sz="2900" lang="en-US"/>
              <a:t>l</a:t>
            </a:r>
            <a:r>
              <a:rPr altLang="en-GB" sz="2900" lang="en-US"/>
              <a:t>a</a:t>
            </a:r>
            <a:r>
              <a:rPr altLang="en-GB" sz="2900" lang="en-US"/>
              <a:t>r</a:t>
            </a:r>
            <a:r>
              <a:rPr altLang="en-GB" sz="2900" lang="en-US"/>
              <a:t>y</a:t>
            </a:r>
            <a:r>
              <a:rPr altLang="en-GB" sz="2900" lang="en-US"/>
              <a:t> </a:t>
            </a:r>
            <a:r>
              <a:rPr altLang="en-GB" sz="2900" lang="en-US"/>
              <a:t>e</a:t>
            </a:r>
            <a:r>
              <a:rPr altLang="en-GB" sz="2900" lang="en-US"/>
              <a:t>s</a:t>
            </a:r>
            <a:r>
              <a:rPr altLang="en-GB" sz="2900" lang="en-US"/>
              <a:t>a</a:t>
            </a:r>
            <a:r>
              <a:rPr altLang="en-GB" sz="2900" lang="en-US"/>
              <a:t>s</a:t>
            </a:r>
            <a:r>
              <a:rPr altLang="en-GB" sz="2900" lang="en-US"/>
              <a:t>y</a:t>
            </a:r>
            <a:r>
              <a:rPr altLang="en-GB" sz="2900" lang="en-US"/>
              <a:t> </a:t>
            </a:r>
            <a:r>
              <a:rPr altLang="en-GB" sz="2900" lang="en-US"/>
              <a:t>R</a:t>
            </a:r>
            <a:r>
              <a:rPr altLang="en-GB" sz="2900" lang="en-US"/>
              <a:t>u</a:t>
            </a:r>
            <a:r>
              <a:rPr altLang="en-GB" sz="2900" lang="en-US"/>
              <a:t>s</a:t>
            </a:r>
            <a:r>
              <a:rPr altLang="en-GB" sz="2900" lang="en-US"/>
              <a:t>s</a:t>
            </a:r>
            <a:r>
              <a:rPr altLang="en-GB" sz="2900" lang="en-US"/>
              <a:t>i</a:t>
            </a:r>
            <a:r>
              <a:rPr altLang="en-GB" sz="2900" lang="en-GB"/>
              <a:t>ý</a:t>
            </a:r>
            <a:r>
              <a:rPr altLang="en-GB" sz="2900" lang="en-US"/>
              <a:t>a</a:t>
            </a:r>
            <a:r>
              <a:rPr altLang="en-GB" sz="2900" lang="en-US"/>
              <a:t> </a:t>
            </a:r>
            <a:r>
              <a:rPr altLang="en-GB" sz="2900" lang="en-US"/>
              <a:t>f</a:t>
            </a:r>
            <a:r>
              <a:rPr altLang="en-GB" sz="2900" lang="en-US"/>
              <a:t>e</a:t>
            </a:r>
            <a:r>
              <a:rPr altLang="en-GB" sz="2900" lang="en-US"/>
              <a:t>d</a:t>
            </a:r>
            <a:r>
              <a:rPr altLang="en-GB" sz="2900" lang="en-US"/>
              <a:t>e</a:t>
            </a:r>
            <a:r>
              <a:rPr altLang="en-GB" sz="2900" lang="en-US"/>
              <a:t>r</a:t>
            </a:r>
            <a:r>
              <a:rPr altLang="en-GB" sz="2900" lang="en-US"/>
              <a:t>a</a:t>
            </a:r>
            <a:r>
              <a:rPr altLang="en-GB" sz="2900" lang="en-US"/>
              <a:t>s</a:t>
            </a:r>
            <a:r>
              <a:rPr altLang="en-GB" sz="2900" lang="en-US"/>
              <a:t>i</a:t>
            </a:r>
            <a:r>
              <a:rPr altLang="en-GB" sz="2900" lang="en-GB"/>
              <a:t>ý</a:t>
            </a:r>
            <a:r>
              <a:rPr altLang="en-GB" sz="2900" lang="en-US"/>
              <a:t>a</a:t>
            </a:r>
            <a:r>
              <a:rPr altLang="en-GB" sz="2900" lang="en-US"/>
              <a:t>s</a:t>
            </a:r>
            <a:r>
              <a:rPr altLang="en-GB" sz="2900" lang="en-US"/>
              <a:t>y</a:t>
            </a:r>
            <a:r>
              <a:rPr altLang="en-GB" sz="2900" lang="en-US"/>
              <a:t>n</a:t>
            </a:r>
            <a:r>
              <a:rPr altLang="en-GB" sz="2900" lang="en-US"/>
              <a:t>y</a:t>
            </a:r>
            <a:r>
              <a:rPr altLang="en-GB" sz="2900" lang="en-GB"/>
              <a:t>ñ</a:t>
            </a:r>
            <a:r>
              <a:rPr altLang="en-GB" sz="2900" lang="en-US"/>
              <a:t> </a:t>
            </a:r>
            <a:r>
              <a:rPr altLang="en-GB" sz="2900" lang="en-US"/>
              <a:t>u</a:t>
            </a:r>
            <a:r>
              <a:rPr altLang="en-GB" sz="2900" lang="en-GB"/>
              <a:t>ç</a:t>
            </a:r>
            <a:r>
              <a:rPr altLang="en-GB" sz="2900" lang="en-US"/>
              <a:t>a</a:t>
            </a:r>
            <a:r>
              <a:rPr altLang="en-GB" sz="2900" lang="en-US"/>
              <a:t>r</a:t>
            </a:r>
            <a:r>
              <a:rPr altLang="en-GB" sz="2900" lang="en-US"/>
              <a:t>l</a:t>
            </a:r>
            <a:r>
              <a:rPr altLang="en-GB" sz="2900" lang="en-US"/>
              <a:t>a</a:t>
            </a:r>
            <a:r>
              <a:rPr altLang="en-GB" sz="2900" lang="en-US"/>
              <a:t>r</a:t>
            </a:r>
            <a:r>
              <a:rPr altLang="en-GB" sz="2900" lang="en-US"/>
              <a:t>y</a:t>
            </a:r>
            <a:r>
              <a:rPr altLang="en-GB" sz="2900" lang="en-US"/>
              <a:t> </a:t>
            </a:r>
            <a:r>
              <a:rPr altLang="en-GB" sz="2900" lang="en-US"/>
              <a:t>M</a:t>
            </a:r>
            <a:r>
              <a:rPr altLang="en-GB" sz="2900" lang="ru"/>
              <a:t>и</a:t>
            </a:r>
            <a:r>
              <a:rPr altLang="en-GB" sz="2900" lang="ru"/>
              <a:t>г</a:t>
            </a:r>
            <a:r>
              <a:rPr altLang="en-GB" sz="2900" lang="en-US"/>
              <a:t> </a:t>
            </a:r>
            <a:r>
              <a:rPr altLang="en-GB" sz="2900" lang="en-US"/>
              <a:t>2</a:t>
            </a:r>
            <a:r>
              <a:rPr altLang="en-GB" sz="2900" lang="en-US"/>
              <a:t>9</a:t>
            </a:r>
            <a:r>
              <a:rPr altLang="en-GB" sz="2900" lang="en-US"/>
              <a:t>,</a:t>
            </a:r>
            <a:r>
              <a:rPr altLang="en-GB" sz="2900" lang="en-US"/>
              <a:t> </a:t>
            </a:r>
            <a:r>
              <a:rPr altLang="en-GB" sz="2900" lang="en-US"/>
              <a:t>C</a:t>
            </a:r>
            <a:r>
              <a:rPr altLang="en-GB" sz="2900" lang="en-US"/>
              <a:t>y</a:t>
            </a:r>
            <a:r>
              <a:rPr altLang="ru" sz="2900" lang="en-US"/>
              <a:t>2</a:t>
            </a:r>
            <a:r>
              <a:rPr altLang="ru" sz="2900" lang="en-US"/>
              <a:t>5</a:t>
            </a:r>
            <a:r>
              <a:rPr altLang="ru" sz="2900" lang="en-US"/>
              <a:t>,</a:t>
            </a:r>
            <a:r>
              <a:rPr altLang="en-GB" sz="2900" lang="en-US"/>
              <a:t> </a:t>
            </a:r>
            <a:r>
              <a:rPr altLang="en-GB" sz="2900" lang="en-US"/>
              <a:t>w</a:t>
            </a:r>
            <a:r>
              <a:rPr altLang="en-GB" sz="2900" lang="en-US"/>
              <a:t>e</a:t>
            </a:r>
            <a:r>
              <a:rPr altLang="en-GB" sz="2900" lang="en-US"/>
              <a:t> </a:t>
            </a:r>
            <a:r>
              <a:rPr altLang="en-GB" sz="2900" lang="en-US"/>
              <a:t> </a:t>
            </a:r>
            <a:r>
              <a:rPr altLang="en-GB" sz="2900" lang="en-US"/>
              <a:t>A</a:t>
            </a:r>
            <a:r>
              <a:rPr altLang="en-GB" sz="2900" lang="en-US"/>
              <a:t>m</a:t>
            </a:r>
            <a:r>
              <a:rPr altLang="en-GB" sz="2900" lang="en-US"/>
              <a:t>e</a:t>
            </a:r>
            <a:r>
              <a:rPr altLang="en-GB" sz="2900" lang="en-US"/>
              <a:t>r</a:t>
            </a:r>
            <a:r>
              <a:rPr altLang="en-GB" sz="2900" lang="en-US"/>
              <a:t>i</a:t>
            </a:r>
            <a:r>
              <a:rPr altLang="en-GB" sz="2900" lang="en-US"/>
              <a:t>k</a:t>
            </a:r>
            <a:r>
              <a:rPr altLang="en-GB" sz="2900" lang="en-US"/>
              <a:t>a</a:t>
            </a:r>
            <a:r>
              <a:rPr altLang="en-GB" sz="2900" lang="en-US"/>
              <a:t>n</a:t>
            </a:r>
            <a:r>
              <a:rPr altLang="en-GB" sz="2900" lang="en-US"/>
              <a:t>y</a:t>
            </a:r>
            <a:r>
              <a:rPr altLang="en-GB" sz="2900" lang="en-GB"/>
              <a:t>ñ</a:t>
            </a:r>
            <a:r>
              <a:rPr altLang="en-GB" sz="2900" lang="en-US"/>
              <a:t> </a:t>
            </a:r>
            <a:r>
              <a:rPr altLang="en-GB" sz="2900" lang="en-US"/>
              <a:t>B</a:t>
            </a:r>
            <a:r>
              <a:rPr altLang="en-GB" sz="2900" lang="en-US"/>
              <a:t>i</a:t>
            </a:r>
            <a:r>
              <a:rPr altLang="en-GB" sz="2900" lang="en-US"/>
              <a:t>r</a:t>
            </a:r>
            <a:r>
              <a:rPr altLang="en-GB" sz="2900" lang="en-US"/>
              <a:t>l</a:t>
            </a:r>
            <a:r>
              <a:rPr altLang="en-GB" sz="2900" lang="en-US"/>
              <a:t>e</a:t>
            </a:r>
            <a:r>
              <a:rPr altLang="en-GB" sz="2900" lang="en-GB"/>
              <a:t>ş</a:t>
            </a:r>
            <a:r>
              <a:rPr altLang="en-GB" sz="2900" lang="en-US"/>
              <a:t>e</a:t>
            </a:r>
            <a:r>
              <a:rPr altLang="en-GB" sz="2900" lang="en-US"/>
              <a:t>n</a:t>
            </a:r>
            <a:r>
              <a:rPr altLang="en-GB" sz="2900" lang="en-US"/>
              <a:t> </a:t>
            </a:r>
            <a:r>
              <a:rPr altLang="en-GB" sz="2900" lang="en-GB"/>
              <a:t>Ş</a:t>
            </a:r>
            <a:r>
              <a:rPr altLang="en-GB" sz="2900" lang="en-US"/>
              <a:t>t</a:t>
            </a:r>
            <a:r>
              <a:rPr altLang="en-GB" sz="2900" lang="en-US"/>
              <a:t>a</a:t>
            </a:r>
            <a:r>
              <a:rPr altLang="en-GB" sz="2900" lang="en-US"/>
              <a:t>t</a:t>
            </a:r>
            <a:r>
              <a:rPr altLang="en-GB" sz="2900" lang="en-US"/>
              <a:t>l</a:t>
            </a:r>
            <a:r>
              <a:rPr altLang="en-GB" sz="2900" lang="en-US"/>
              <a:t>a</a:t>
            </a:r>
            <a:r>
              <a:rPr altLang="en-GB" sz="2900" lang="en-US"/>
              <a:t>r</a:t>
            </a:r>
            <a:r>
              <a:rPr altLang="en-GB" sz="2900" lang="en-US"/>
              <a:t>y</a:t>
            </a:r>
            <a:r>
              <a:rPr altLang="en-GB" sz="2900" lang="en-US"/>
              <a:t>n</a:t>
            </a:r>
            <a:r>
              <a:rPr altLang="en-GB" sz="2900" lang="en-US"/>
              <a:t>y</a:t>
            </a:r>
            <a:r>
              <a:rPr altLang="en-GB" sz="2900" lang="en-GB"/>
              <a:t>ñ</a:t>
            </a:r>
            <a:r>
              <a:rPr altLang="en-GB" sz="2900" lang="en-US"/>
              <a:t> </a:t>
            </a:r>
            <a:r>
              <a:rPr altLang="en-GB" sz="2900" lang="en-US"/>
              <a:t>h</a:t>
            </a:r>
            <a:r>
              <a:rPr altLang="en-GB" sz="2900" lang="en-US"/>
              <a:t>a</a:t>
            </a:r>
            <a:r>
              <a:rPr altLang="en-GB" sz="2900" lang="en-US"/>
              <a:t>r</a:t>
            </a:r>
            <a:r>
              <a:rPr altLang="en-GB" sz="2900" lang="en-US"/>
              <a:t>b</a:t>
            </a:r>
            <a:r>
              <a:rPr altLang="en-GB" sz="2900" lang="en-US"/>
              <a:t>y</a:t>
            </a:r>
            <a:r>
              <a:rPr altLang="en-GB" sz="2900" lang="en-US"/>
              <a:t> </a:t>
            </a:r>
            <a:r>
              <a:rPr altLang="en-GB" sz="2900" lang="en-US"/>
              <a:t>u</a:t>
            </a:r>
            <a:r>
              <a:rPr altLang="en-GB" sz="2900" lang="en-GB"/>
              <a:t>ç</a:t>
            </a:r>
            <a:r>
              <a:rPr altLang="en-GB" sz="2900" lang="en-US"/>
              <a:t>a</a:t>
            </a:r>
            <a:r>
              <a:rPr altLang="en-GB" sz="2900" lang="en-US"/>
              <a:t>r</a:t>
            </a:r>
            <a:r>
              <a:rPr altLang="en-GB" sz="2900" lang="en-US"/>
              <a:t>l</a:t>
            </a:r>
            <a:r>
              <a:rPr altLang="en-GB" sz="2900" lang="en-US"/>
              <a:t>a</a:t>
            </a:r>
            <a:r>
              <a:rPr altLang="en-GB" sz="2900" lang="en-US"/>
              <a:t>r</a:t>
            </a:r>
            <a:r>
              <a:rPr altLang="en-GB" sz="2900" lang="en-US"/>
              <a:t>y</a:t>
            </a:r>
            <a:r>
              <a:rPr altLang="en-GB" sz="2900" lang="en-US"/>
              <a:t> </a:t>
            </a:r>
            <a:r>
              <a:rPr altLang="en-GB" sz="2900" lang="en-US"/>
              <a:t>b</a:t>
            </a:r>
            <a:r>
              <a:rPr altLang="en-GB" sz="2900" lang="en-US"/>
              <a:t>o</a:t>
            </a:r>
            <a:r>
              <a:rPr altLang="en-GB" sz="2900" lang="en-US"/>
              <a:t>l</a:t>
            </a:r>
            <a:r>
              <a:rPr altLang="en-GB" sz="2900" lang="en-US"/>
              <a:t>a</a:t>
            </a:r>
            <a:r>
              <a:rPr altLang="en-GB" sz="2900" lang="en-US"/>
              <a:t>n</a:t>
            </a:r>
            <a:r>
              <a:rPr altLang="en-GB" sz="2900" lang="en-US"/>
              <a:t> </a:t>
            </a:r>
            <a:r>
              <a:rPr altLang="en-GB" sz="2900" lang="en-US"/>
              <a:t>F</a:t>
            </a:r>
            <a:r>
              <a:rPr altLang="en-GB" sz="2900" lang="en-US"/>
              <a:t>1</a:t>
            </a:r>
            <a:r>
              <a:rPr altLang="en-GB" sz="2900" lang="en-US"/>
              <a:t>5</a:t>
            </a:r>
            <a:r>
              <a:rPr altLang="en-GB" sz="2900" lang="en-US"/>
              <a:t>,</a:t>
            </a:r>
            <a:r>
              <a:rPr altLang="en-GB" sz="2900" lang="en-US"/>
              <a:t> </a:t>
            </a:r>
            <a:r>
              <a:rPr altLang="en-GB" sz="2900" lang="en-US"/>
              <a:t>F</a:t>
            </a:r>
            <a:r>
              <a:rPr altLang="en-GB" sz="2900" lang="en-US"/>
              <a:t>1</a:t>
            </a:r>
            <a:r>
              <a:rPr altLang="en-GB" sz="2900" lang="en-US"/>
              <a:t>6</a:t>
            </a:r>
            <a:r>
              <a:rPr altLang="en-GB" sz="2900" lang="en-US"/>
              <a:t>,</a:t>
            </a:r>
            <a:r>
              <a:rPr altLang="en-GB" sz="2900" lang="en-US"/>
              <a:t> </a:t>
            </a:r>
            <a:r>
              <a:rPr altLang="en-GB" sz="2900" lang="en-US"/>
              <a:t>w</a:t>
            </a:r>
            <a:r>
              <a:rPr altLang="en-GB" sz="2900" lang="en-US"/>
              <a:t>e</a:t>
            </a:r>
            <a:r>
              <a:rPr altLang="en-GB" sz="2900" lang="en-US"/>
              <a:t> </a:t>
            </a:r>
            <a:r>
              <a:rPr altLang="en-GB" sz="2900" lang="en-GB"/>
              <a:t>ş.m</a:t>
            </a:r>
            <a:r>
              <a:rPr altLang="en-GB" sz="2900" lang="en-US"/>
              <a:t>. </a:t>
            </a:r>
            <a:r>
              <a:rPr altLang="en-GB" sz="2900" lang="en-GB"/>
              <a:t>ö</a:t>
            </a:r>
            <a:r>
              <a:rPr altLang="en-GB" sz="2900" lang="en-GB"/>
              <a:t>ñ</a:t>
            </a:r>
            <a:r>
              <a:rPr altLang="en-GB" sz="2900" lang="en-US"/>
              <a:t>d</a:t>
            </a:r>
            <a:r>
              <a:rPr altLang="en-GB" sz="2900" lang="en-US"/>
              <a:t>a</a:t>
            </a:r>
            <a:r>
              <a:rPr altLang="en-GB" sz="2900" lang="en-US"/>
              <a:t>k</a:t>
            </a:r>
            <a:r>
              <a:rPr altLang="en-GB" sz="2900" lang="en-US"/>
              <a:t>i</a:t>
            </a:r>
            <a:r>
              <a:rPr altLang="en-GB" sz="2900" lang="en-US"/>
              <a:t> </a:t>
            </a:r>
            <a:r>
              <a:rPr altLang="en-GB" sz="2900" lang="en-US"/>
              <a:t>o</a:t>
            </a:r>
            <a:r>
              <a:rPr altLang="en-GB" sz="2900" lang="en-US"/>
              <a:t>r</a:t>
            </a:r>
            <a:r>
              <a:rPr altLang="en-GB" sz="2900" lang="en-US"/>
              <a:t>u</a:t>
            </a:r>
            <a:r>
              <a:rPr altLang="en-GB" sz="2900" lang="en-US"/>
              <a:t>n</a:t>
            </a:r>
            <a:r>
              <a:rPr altLang="en-GB" sz="2900" lang="en-US"/>
              <a:t>l</a:t>
            </a:r>
            <a:r>
              <a:rPr altLang="en-GB" sz="2900" lang="en-US"/>
              <a:t>a</a:t>
            </a:r>
            <a:r>
              <a:rPr altLang="en-GB" sz="2900" lang="en-US"/>
              <a:t>r</a:t>
            </a:r>
            <a:r>
              <a:rPr altLang="en-GB" sz="2900" lang="en-US"/>
              <a:t>d</a:t>
            </a:r>
            <a:r>
              <a:rPr altLang="en-GB" sz="2900" lang="en-US"/>
              <a:t>a</a:t>
            </a:r>
            <a:r>
              <a:rPr altLang="en-GB" sz="2900" lang="en-US"/>
              <a:t> </a:t>
            </a:r>
            <a:r>
              <a:rPr altLang="en-GB" sz="2900" lang="en-US"/>
              <a:t>d</a:t>
            </a:r>
            <a:r>
              <a:rPr altLang="en-GB" sz="2900" lang="en-US"/>
              <a:t>u</a:t>
            </a:r>
            <a:r>
              <a:rPr altLang="en-GB" sz="2900" lang="en-US"/>
              <a:t>r</a:t>
            </a:r>
            <a:r>
              <a:rPr altLang="en-GB" sz="2900" lang="en-GB"/>
              <a:t>ý</a:t>
            </a:r>
            <a:r>
              <a:rPr altLang="en-GB" sz="2900" lang="en-US"/>
              <a:t>a</a:t>
            </a:r>
            <a:r>
              <a:rPr altLang="en-GB" sz="2900" lang="en-US"/>
              <a:t>r</a:t>
            </a:r>
            <a:r>
              <a:rPr altLang="en-GB" sz="2900" lang="en-US"/>
              <a:t>.</a:t>
            </a:r>
            <a:r>
              <a:rPr altLang="en-GB" sz="2900" lang="en-US"/>
              <a:t> </a:t>
            </a:r>
            <a:r>
              <a:rPr altLang="en-GB" sz="2900" lang="en-US"/>
              <a:t>B</a:t>
            </a:r>
            <a:r>
              <a:rPr altLang="en-GB" sz="2900" lang="en-US"/>
              <a:t>u</a:t>
            </a:r>
            <a:r>
              <a:rPr altLang="en-GB" sz="2900" lang="en-US"/>
              <a:t>l</a:t>
            </a:r>
            <a:r>
              <a:rPr altLang="en-GB" sz="2900" lang="en-US"/>
              <a:t>a</a:t>
            </a:r>
            <a:r>
              <a:rPr altLang="en-GB" sz="2900" lang="en-US"/>
              <a:t>r</a:t>
            </a:r>
            <a:r>
              <a:rPr altLang="en-GB" sz="2900" lang="en-US"/>
              <a:t>d</a:t>
            </a:r>
            <a:r>
              <a:rPr altLang="en-GB" sz="2900" lang="en-US"/>
              <a:t>a</a:t>
            </a:r>
            <a:r>
              <a:rPr altLang="en-GB" sz="2900" lang="en-US"/>
              <a:t>n</a:t>
            </a:r>
            <a:r>
              <a:rPr altLang="en-GB" sz="2900" lang="en-US"/>
              <a:t> </a:t>
            </a:r>
            <a:r>
              <a:rPr altLang="en-GB" sz="2900" lang="en-US"/>
              <a:t>b</a:t>
            </a:r>
            <a:r>
              <a:rPr altLang="en-GB" sz="2900" lang="en-US"/>
              <a:t>a</a:t>
            </a:r>
            <a:r>
              <a:rPr altLang="en-GB" sz="2900" lang="en-GB"/>
              <a:t>ş</a:t>
            </a:r>
            <a:r>
              <a:rPr altLang="en-GB" sz="2900" lang="en-US"/>
              <a:t>g</a:t>
            </a:r>
            <a:r>
              <a:rPr altLang="en-GB" sz="2900" lang="en-US"/>
              <a:t>a</a:t>
            </a:r>
            <a:r>
              <a:rPr altLang="en-GB" sz="2900" lang="en-US"/>
              <a:t>d</a:t>
            </a:r>
            <a:r>
              <a:rPr altLang="en-GB" sz="2900" lang="en-US"/>
              <a:t>a</a:t>
            </a:r>
            <a:r>
              <a:rPr altLang="en-GB" sz="2900" lang="en-US"/>
              <a:t> </a:t>
            </a:r>
            <a:r>
              <a:rPr altLang="en-GB" sz="2900" lang="en-US"/>
              <a:t>F</a:t>
            </a:r>
            <a:r>
              <a:rPr altLang="en-GB" sz="2900" lang="en-US"/>
              <a:t>r</a:t>
            </a:r>
            <a:r>
              <a:rPr altLang="en-GB" sz="2900" lang="en-US"/>
              <a:t>a</a:t>
            </a:r>
            <a:r>
              <a:rPr altLang="en-GB" sz="2900" lang="en-US"/>
              <a:t>n</a:t>
            </a:r>
            <a:r>
              <a:rPr altLang="en-GB" sz="2900" lang="en-US"/>
              <a:t>s</a:t>
            </a:r>
            <a:r>
              <a:rPr altLang="en-GB" sz="2900" lang="en-US"/>
              <a:t>i</a:t>
            </a:r>
            <a:r>
              <a:rPr altLang="en-GB" sz="2900" lang="en-GB"/>
              <a:t>ý</a:t>
            </a:r>
            <a:r>
              <a:rPr altLang="en-GB" sz="2900" lang="en-US"/>
              <a:t>a</a:t>
            </a:r>
            <a:r>
              <a:rPr altLang="en-GB" sz="2900" lang="en-US"/>
              <a:t>n</a:t>
            </a:r>
            <a:r>
              <a:rPr altLang="en-GB" sz="2900" lang="en-US"/>
              <a:t>y</a:t>
            </a:r>
            <a:r>
              <a:rPr altLang="en-GB" sz="2900" lang="en-GB"/>
              <a:t>ñ</a:t>
            </a:r>
            <a:r>
              <a:rPr altLang="en-GB" sz="2900" lang="en-US"/>
              <a:t> </a:t>
            </a:r>
            <a:r>
              <a:rPr altLang="en-GB" sz="2900" lang="en-US"/>
              <a:t>D</a:t>
            </a:r>
            <a:r>
              <a:rPr altLang="en-GB" sz="2900" lang="en-US"/>
              <a:t>a</a:t>
            </a:r>
            <a:r>
              <a:rPr altLang="en-GB" sz="2900" lang="en-US"/>
              <a:t>s</a:t>
            </a:r>
            <a:r>
              <a:rPr altLang="en-GB" sz="2900" lang="en-US"/>
              <a:t>s</a:t>
            </a:r>
            <a:r>
              <a:rPr altLang="en-GB" sz="2900" lang="en-US"/>
              <a:t>a</a:t>
            </a:r>
            <a:r>
              <a:rPr altLang="en-GB" sz="2900" lang="en-US"/>
              <a:t>u</a:t>
            </a:r>
            <a:r>
              <a:rPr altLang="en-GB" sz="2900" lang="en-US"/>
              <a:t>l</a:t>
            </a:r>
            <a:r>
              <a:rPr altLang="en-GB" sz="2900" lang="en-US"/>
              <a:t>t</a:t>
            </a:r>
            <a:r>
              <a:rPr altLang="en-GB" sz="2900" lang="en-US"/>
              <a:t> </a:t>
            </a:r>
            <a:r>
              <a:rPr altLang="en-GB" sz="2900" lang="en-US"/>
              <a:t>A</a:t>
            </a:r>
            <a:r>
              <a:rPr altLang="en-GB" sz="2900" lang="en-US"/>
              <a:t>v</a:t>
            </a:r>
            <a:r>
              <a:rPr altLang="en-GB" sz="2900" lang="en-US"/>
              <a:t>i</a:t>
            </a:r>
            <a:r>
              <a:rPr altLang="en-GB" sz="2900" lang="en-US"/>
              <a:t>t</a:t>
            </a:r>
            <a:r>
              <a:rPr altLang="en-GB" sz="2900" lang="en-US"/>
              <a:t>i</a:t>
            </a:r>
            <a:r>
              <a:rPr altLang="en-GB" sz="2900" lang="en-US"/>
              <a:t>o</a:t>
            </a:r>
            <a:r>
              <a:rPr altLang="en-GB" sz="2900" lang="en-US"/>
              <a:t>n</a:t>
            </a:r>
            <a:r>
              <a:rPr altLang="en-GB" sz="2900" lang="en-US"/>
              <a:t> </a:t>
            </a:r>
            <a:r>
              <a:rPr altLang="en-GB" sz="2900" lang="en-US"/>
              <a:t>k</a:t>
            </a:r>
            <a:r>
              <a:rPr altLang="en-GB" sz="2900" lang="en-US"/>
              <a:t>o</a:t>
            </a:r>
            <a:r>
              <a:rPr altLang="en-GB" sz="2900" lang="en-US"/>
              <a:t>m</a:t>
            </a:r>
            <a:r>
              <a:rPr altLang="en-GB" sz="2900" lang="en-US"/>
              <a:t>p</a:t>
            </a:r>
            <a:r>
              <a:rPr altLang="en-GB" sz="2900" lang="en-US"/>
              <a:t>a</a:t>
            </a:r>
            <a:r>
              <a:rPr altLang="en-GB" sz="2900" lang="en-US"/>
              <a:t>n</a:t>
            </a:r>
            <a:r>
              <a:rPr altLang="en-GB" sz="2900" lang="en-US"/>
              <a:t>i</a:t>
            </a:r>
            <a:r>
              <a:rPr altLang="en-GB" sz="2900" lang="en-GB"/>
              <a:t>ý</a:t>
            </a:r>
            <a:r>
              <a:rPr altLang="en-GB" sz="2900" lang="en-US"/>
              <a:t>a</a:t>
            </a:r>
            <a:r>
              <a:rPr altLang="en-GB" sz="2900" lang="en-US"/>
              <a:t>s</a:t>
            </a:r>
            <a:r>
              <a:rPr altLang="en-GB" sz="2900" lang="en-US"/>
              <a:t>y</a:t>
            </a:r>
            <a:r>
              <a:rPr altLang="en-GB" sz="2900" lang="en-US"/>
              <a:t> </a:t>
            </a:r>
            <a:r>
              <a:rPr altLang="en-GB" sz="2900" lang="en-US"/>
              <a:t>h</a:t>
            </a:r>
            <a:r>
              <a:rPr altLang="en-GB" sz="2900" lang="en-US"/>
              <a:t>e</a:t>
            </a:r>
            <a:r>
              <a:rPr altLang="en-GB" sz="2900" lang="en-US"/>
              <a:t>m</a:t>
            </a:r>
            <a:r>
              <a:rPr altLang="en-GB" sz="2900" lang="en-US"/>
              <a:t> </a:t>
            </a:r>
            <a:r>
              <a:rPr altLang="en-GB" sz="2900" lang="en-US"/>
              <a:t>o</a:t>
            </a:r>
            <a:r>
              <a:rPr altLang="en-GB" sz="2900" lang="en-GB"/>
              <a:t>ñ</a:t>
            </a:r>
            <a:r>
              <a:rPr altLang="en-GB" sz="2900" lang="en-US"/>
              <a:t>d</a:t>
            </a:r>
            <a:r>
              <a:rPr altLang="en-GB" sz="2900" lang="en-US"/>
              <a:t>a</a:t>
            </a:r>
            <a:r>
              <a:rPr altLang="en-GB" sz="2900" lang="en-US"/>
              <a:t>k</a:t>
            </a:r>
            <a:r>
              <a:rPr altLang="en-GB" sz="2900" lang="en-US"/>
              <a:t>i</a:t>
            </a:r>
            <a:r>
              <a:rPr altLang="en-GB" sz="2900" lang="en-US"/>
              <a:t> </a:t>
            </a:r>
            <a:r>
              <a:rPr altLang="en-GB" sz="2900" lang="en-US"/>
              <a:t>o</a:t>
            </a:r>
            <a:r>
              <a:rPr altLang="en-GB" sz="2900" lang="en-US"/>
              <a:t>r</a:t>
            </a:r>
            <a:r>
              <a:rPr altLang="en-GB" sz="2900" lang="en-US"/>
              <a:t>u</a:t>
            </a:r>
            <a:r>
              <a:rPr altLang="en-GB" sz="2900" lang="en-US"/>
              <a:t>n</a:t>
            </a:r>
            <a:r>
              <a:rPr altLang="en-GB" sz="2900" lang="en-US"/>
              <a:t>l</a:t>
            </a:r>
            <a:r>
              <a:rPr altLang="en-GB" sz="2900" lang="en-US"/>
              <a:t>a</a:t>
            </a:r>
            <a:r>
              <a:rPr altLang="en-GB" sz="2900" lang="en-US"/>
              <a:t>r</a:t>
            </a:r>
            <a:r>
              <a:rPr altLang="en-GB" sz="2900" lang="en-US"/>
              <a:t>d</a:t>
            </a:r>
            <a:r>
              <a:rPr altLang="en-GB" sz="2900" lang="en-US"/>
              <a:t>a</a:t>
            </a:r>
            <a:r>
              <a:rPr altLang="en-GB" sz="2900" lang="en-US"/>
              <a:t> </a:t>
            </a:r>
            <a:r>
              <a:rPr altLang="en-GB" sz="2900" lang="en-US"/>
              <a:t>d</a:t>
            </a:r>
            <a:r>
              <a:rPr altLang="en-GB" sz="2900" lang="en-US"/>
              <a:t>u</a:t>
            </a:r>
            <a:r>
              <a:rPr altLang="en-GB" sz="2900" lang="en-US"/>
              <a:t>r</a:t>
            </a:r>
            <a:r>
              <a:rPr altLang="en-GB" sz="2900" lang="en-GB"/>
              <a:t>ý</a:t>
            </a:r>
            <a:r>
              <a:rPr altLang="en-GB" sz="2900" lang="en-US"/>
              <a:t>a</a:t>
            </a:r>
            <a:r>
              <a:rPr altLang="en-GB" sz="2900" lang="en-US"/>
              <a:t>r</a:t>
            </a:r>
            <a:r>
              <a:rPr altLang="en-GB" sz="2900" lang="en-US"/>
              <a:t>.</a:t>
            </a:r>
            <a:r>
              <a:rPr altLang="en-GB" sz="2900" lang="en-US"/>
              <a:t> </a:t>
            </a:r>
            <a:r>
              <a:rPr altLang="en-GB" sz="2900" lang="en-US"/>
              <a:t> </a:t>
            </a:r>
            <a:r>
              <a:rPr altLang="en-GB" sz="2900" lang="en-US"/>
              <a:t> </a:t>
            </a:r>
            <a:endParaRPr sz="2900" lang="ru-RU"/>
          </a:p>
        </p:txBody>
      </p:sp>
      <p:pic>
        <p:nvPicPr>
          <p:cNvPr id="2097171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402898" y="3850759"/>
            <a:ext cx="4338204" cy="2778637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000">
        <p:wheel spokes="1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4DE"/>
        </a:solidFill>
      </p:bgPr>
    </p:bg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94829" y="278483"/>
            <a:ext cx="4377170" cy="3376547"/>
          </a:xfrm>
          <a:prstGeom prst="rect"/>
        </p:spPr>
      </p:pic>
      <p:pic>
        <p:nvPicPr>
          <p:cNvPr id="2097173" name=""/>
          <p:cNvPicPr>
            <a:picLocks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 rot="0">
            <a:off x="4572000" y="295327"/>
            <a:ext cx="4198259" cy="3342856"/>
          </a:xfrm>
          <a:prstGeom prst="rect"/>
        </p:spPr>
      </p:pic>
      <p:pic>
        <p:nvPicPr>
          <p:cNvPr id="2097174" name=""/>
          <p:cNvPicPr>
            <a:picLocks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 rot="0">
            <a:off x="2422381" y="4162200"/>
            <a:ext cx="4299239" cy="2465551"/>
          </a:xfrm>
          <a:prstGeom prst="rect"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p14="http://schemas.microsoft.com/office/powerpoint/2010/main" spd="slow" p14:dur="1250">
        <p14:switch dir="l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Office</Application>
  <ScaleCrop>0</ScaleCrop>
  <LinksUpToDate>0</LinksUpToDate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SM-A600G</dc:creator>
  <dcterms:created xsi:type="dcterms:W3CDTF">2015-05-10T17:36:16Z</dcterms:created>
  <dcterms:modified xsi:type="dcterms:W3CDTF">2021-12-12T22:24:34Z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2052d73818ea4f53ae132acd1b5afc41</vt:lpwstr>
  </property>
</Properties>
</file>