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4"/>
  </p:notesMasterIdLst>
  <p:sldIdLst>
    <p:sldId id="293" r:id="rId2"/>
    <p:sldId id="309" r:id="rId3"/>
    <p:sldId id="384" r:id="rId4"/>
    <p:sldId id="299" r:id="rId5"/>
    <p:sldId id="310" r:id="rId6"/>
    <p:sldId id="301" r:id="rId7"/>
    <p:sldId id="385" r:id="rId8"/>
    <p:sldId id="386" r:id="rId9"/>
    <p:sldId id="362" r:id="rId10"/>
    <p:sldId id="317" r:id="rId11"/>
    <p:sldId id="318" r:id="rId12"/>
    <p:sldId id="29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69" d="100"/>
          <a:sy n="69" d="100"/>
        </p:scale>
        <p:origin x="5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AA779-C8F3-488A-A02E-3ADC5DDE2DE4}" type="datetimeFigureOut">
              <a:rPr lang="ru-RU" smtClean="0"/>
              <a:t>25.12.2020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FDF4E-BE63-4F0B-B443-34E39AF16E50}" type="slidenum">
              <a:rPr lang="ru-RU" smtClean="0"/>
              <a:t>‹#›</a:t>
            </a:fld>
            <a:endParaRPr lang="ru-RU"/>
          </a:p>
        </p:txBody>
      </p:sp>
    </p:spTree>
    <p:extLst>
      <p:ext uri="{BB962C8B-B14F-4D97-AF65-F5344CB8AC3E}">
        <p14:creationId xmlns:p14="http://schemas.microsoft.com/office/powerpoint/2010/main" val="1468072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25.12.2020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800200"/>
          </a:xfrm>
        </p:spPr>
        <p:txBody>
          <a:bodyPr>
            <a:normAutofit fontScale="90000"/>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179512" y="1844824"/>
            <a:ext cx="6560807" cy="2304256"/>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a:t>
            </a:r>
            <a:endParaRPr lang="ru-RU" sz="1400" dirty="0" smtClean="0">
              <a:latin typeface="+mj-lt"/>
            </a:endParaRPr>
          </a:p>
          <a:p>
            <a:pPr algn="l"/>
            <a:r>
              <a:rPr lang="ru-RU" sz="1400" dirty="0" smtClean="0">
                <a:latin typeface="+mj-lt"/>
              </a:rPr>
              <a:t>– </a:t>
            </a:r>
            <a:r>
              <a:rPr lang="ru-RU" sz="1400" dirty="0">
                <a:latin typeface="+mj-lt"/>
              </a:rPr>
              <a:t>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a:t>
            </a:r>
            <a:endParaRPr lang="ru-RU" sz="1400" dirty="0">
              <a:latin typeface="+mj-lt"/>
            </a:endParaRPr>
          </a:p>
          <a:p>
            <a:pPr algn="l"/>
            <a:r>
              <a:rPr lang="ru-RU" sz="1400" dirty="0" smtClean="0">
                <a:latin typeface="+mj-lt"/>
              </a:rPr>
              <a:t>М</a:t>
            </a:r>
            <a:r>
              <a:rPr lang="ru-RU" sz="1400" dirty="0">
                <a:latin typeface="+mj-lt"/>
              </a:rPr>
              <a:t>.: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a:t>
            </a:r>
            <a:r>
              <a:rPr lang="ru-RU" sz="1400" dirty="0" smtClean="0">
                <a:latin typeface="+mj-lt"/>
              </a:rPr>
              <a:t>система </a:t>
            </a:r>
            <a:r>
              <a:rPr lang="ru-RU" sz="1400" dirty="0">
                <a:latin typeface="+mj-lt"/>
              </a:rPr>
              <a:t>/ </a:t>
            </a:r>
            <a:endParaRPr lang="ru-RU" sz="1400" dirty="0" smtClean="0">
              <a:latin typeface="+mj-lt"/>
            </a:endParaRPr>
          </a:p>
          <a:p>
            <a:pPr algn="l"/>
            <a:r>
              <a:rPr lang="ru-RU" sz="1400" dirty="0" smtClean="0">
                <a:latin typeface="+mj-lt"/>
              </a:rPr>
              <a:t>И</a:t>
            </a:r>
            <a:r>
              <a:rPr lang="ru-RU" sz="1400" dirty="0">
                <a:latin typeface="+mj-lt"/>
              </a:rPr>
              <a:t>.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a:t>
            </a:r>
            <a:endParaRPr lang="ru-RU" sz="1400" dirty="0" smtClean="0">
              <a:latin typeface="+mj-lt"/>
            </a:endParaRPr>
          </a:p>
          <a:p>
            <a:pPr algn="l"/>
            <a:r>
              <a:rPr lang="ru-RU" sz="1400" dirty="0" smtClean="0">
                <a:latin typeface="+mj-lt"/>
              </a:rPr>
              <a:t>и </a:t>
            </a:r>
            <a:r>
              <a:rPr lang="ru-RU" sz="1400" dirty="0">
                <a:latin typeface="+mj-lt"/>
              </a:rPr>
              <a:t>автомобильные перевозки /Н. Б. Афанасьев, </a:t>
            </a:r>
            <a:endParaRPr lang="ru-RU" sz="1400" dirty="0" smtClean="0">
              <a:latin typeface="+mj-lt"/>
            </a:endParaRPr>
          </a:p>
          <a:p>
            <a:pPr algn="l"/>
            <a:r>
              <a:rPr lang="ru-RU" sz="1400" dirty="0" smtClean="0">
                <a:latin typeface="+mj-lt"/>
              </a:rPr>
              <a:t>С</a:t>
            </a:r>
            <a:r>
              <a:rPr lang="ru-RU" sz="1400" dirty="0">
                <a:latin typeface="+mj-lt"/>
              </a:rPr>
              <a:t>. М. Островский – М.: Транспорт, 1984</a:t>
            </a:r>
            <a:r>
              <a:rPr lang="ru-RU" sz="1400" dirty="0" smtClean="0">
                <a:latin typeface="+mj-lt"/>
              </a:rPr>
              <a:t>. </a:t>
            </a:r>
            <a:endParaRPr lang="ru-RU" sz="1400" dirty="0">
              <a:latin typeface="+mj-lt"/>
            </a:endParaRPr>
          </a:p>
          <a:p>
            <a:pPr algn="l"/>
            <a:r>
              <a:rPr lang="sq-AL" sz="1400" b="1" dirty="0">
                <a:latin typeface="+mj-lt"/>
              </a:rPr>
              <a:t> </a:t>
            </a:r>
            <a:endParaRPr lang="ru-RU" sz="1400" dirty="0">
              <a:latin typeface="+mj-lt"/>
            </a:endParaRPr>
          </a:p>
          <a:p>
            <a:pPr algn="l"/>
            <a:endParaRPr lang="ru-RU" sz="1400" dirty="0">
              <a:latin typeface="+mj-lt"/>
            </a:endParaRP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7" y="3284984"/>
            <a:ext cx="4536504" cy="3096344"/>
          </a:xfrm>
          <a:prstGeom prst="rect">
            <a:avLst/>
          </a:prstGeom>
        </p:spPr>
      </p:pic>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367544"/>
          </a:xfrm>
        </p:spPr>
        <p:txBody>
          <a:bodyPr>
            <a:normAutofit fontScale="90000"/>
          </a:bodyPr>
          <a:lstStyle/>
          <a:p>
            <a:r>
              <a:rPr lang="ru-RU" sz="4400" b="1" dirty="0" smtClean="0"/>
              <a:t> </a:t>
            </a:r>
            <a:r>
              <a:rPr lang="ru-RU" dirty="0"/>
              <a:t/>
            </a:r>
            <a:br>
              <a:rPr lang="ru-RU" dirty="0"/>
            </a:br>
            <a:r>
              <a:rPr lang="en-US" sz="5400" b="1" dirty="0" err="1"/>
              <a:t>Tema</a:t>
            </a:r>
            <a:r>
              <a:rPr lang="en-US" sz="5400" b="1" dirty="0"/>
              <a:t> </a:t>
            </a:r>
            <a:r>
              <a:rPr lang="ru-RU" sz="5400" b="1" dirty="0"/>
              <a:t>1</a:t>
            </a:r>
            <a:r>
              <a:rPr lang="en-US" sz="5400" b="1" dirty="0"/>
              <a:t>8:</a:t>
            </a:r>
            <a:r>
              <a:rPr lang="ru-RU" sz="5400" b="1" dirty="0" err="1"/>
              <a:t>Ulagyň</a:t>
            </a:r>
            <a:r>
              <a:rPr lang="ru-RU" sz="5400" b="1" dirty="0"/>
              <a:t> </a:t>
            </a:r>
            <a:r>
              <a:rPr lang="ru-RU" sz="5400" b="1" dirty="0" err="1"/>
              <a:t>dürli</a:t>
            </a:r>
            <a:r>
              <a:rPr lang="ru-RU" sz="5400" b="1" dirty="0"/>
              <a:t> </a:t>
            </a:r>
            <a:r>
              <a:rPr lang="ru-RU" sz="5400" b="1" dirty="0" err="1"/>
              <a:t>görnüşleriniň</a:t>
            </a:r>
            <a:r>
              <a:rPr lang="ru-RU" sz="5400" b="1" dirty="0"/>
              <a:t> </a:t>
            </a:r>
            <a:r>
              <a:rPr lang="ru-RU" sz="5400" b="1" dirty="0" err="1"/>
              <a:t>özara</a:t>
            </a:r>
            <a:r>
              <a:rPr lang="ru-RU" sz="5400" b="1" dirty="0"/>
              <a:t> </a:t>
            </a:r>
            <a:r>
              <a:rPr lang="ru-RU" sz="5400" b="1" dirty="0" err="1"/>
              <a:t>baglanyşygy</a:t>
            </a:r>
            <a:endParaRPr lang="ru-RU" dirty="0"/>
          </a:p>
        </p:txBody>
      </p:sp>
      <p:sp>
        <p:nvSpPr>
          <p:cNvPr id="3" name="Объект 2"/>
          <p:cNvSpPr>
            <a:spLocks noGrp="1"/>
          </p:cNvSpPr>
          <p:nvPr>
            <p:ph sz="half" idx="1"/>
          </p:nvPr>
        </p:nvSpPr>
        <p:spPr>
          <a:xfrm>
            <a:off x="457200" y="1484785"/>
            <a:ext cx="5194920" cy="4968552"/>
          </a:xfrm>
        </p:spPr>
        <p:txBody>
          <a:bodyPr>
            <a:normAutofit/>
          </a:bodyPr>
          <a:lstStyle/>
          <a:p>
            <a:pPr algn="ctr"/>
            <a:r>
              <a:rPr lang="tk-TM" sz="2400" dirty="0"/>
              <a:t>Meýilnama:</a:t>
            </a:r>
            <a:endParaRPr lang="en-US" sz="2400" dirty="0"/>
          </a:p>
          <a:p>
            <a:pPr algn="ctr"/>
            <a:r>
              <a:rPr lang="ru-RU" dirty="0" err="1" smtClean="0"/>
              <a:t>Ulagyñ</a:t>
            </a:r>
            <a:r>
              <a:rPr lang="ru-RU" dirty="0" smtClean="0"/>
              <a:t> </a:t>
            </a:r>
            <a:r>
              <a:rPr lang="ru-RU" dirty="0" err="1"/>
              <a:t>dürli</a:t>
            </a:r>
            <a:r>
              <a:rPr lang="ru-RU" dirty="0"/>
              <a:t> </a:t>
            </a:r>
            <a:r>
              <a:rPr lang="ru-RU" dirty="0" err="1"/>
              <a:t>görnüşleriniñ</a:t>
            </a:r>
            <a:r>
              <a:rPr lang="ru-RU" dirty="0"/>
              <a:t> </a:t>
            </a:r>
            <a:r>
              <a:rPr lang="ru-RU" dirty="0" err="1"/>
              <a:t>özara</a:t>
            </a:r>
            <a:r>
              <a:rPr lang="ru-RU" dirty="0"/>
              <a:t> </a:t>
            </a:r>
            <a:r>
              <a:rPr lang="ru-RU" dirty="0" err="1"/>
              <a:t>baglanyşygy</a:t>
            </a:r>
            <a:r>
              <a:rPr lang="ru-RU" dirty="0"/>
              <a:t> </a:t>
            </a:r>
            <a:r>
              <a:rPr lang="ru-RU" dirty="0" err="1"/>
              <a:t>meselesiniň</a:t>
            </a:r>
            <a:r>
              <a:rPr lang="ru-RU" dirty="0"/>
              <a:t> </a:t>
            </a:r>
            <a:r>
              <a:rPr lang="ru-RU" dirty="0" err="1"/>
              <a:t>düýp</a:t>
            </a:r>
            <a:r>
              <a:rPr lang="ru-RU" dirty="0"/>
              <a:t> </a:t>
            </a:r>
            <a:r>
              <a:rPr lang="ru-RU" dirty="0" err="1"/>
              <a:t>manysy</a:t>
            </a:r>
            <a:r>
              <a:rPr lang="ru-RU" dirty="0"/>
              <a:t> </a:t>
            </a:r>
            <a:r>
              <a:rPr lang="ru-RU" dirty="0" err="1"/>
              <a:t>we</a:t>
            </a:r>
            <a:r>
              <a:rPr lang="ru-RU" dirty="0"/>
              <a:t> </a:t>
            </a:r>
            <a:r>
              <a:rPr lang="ru-RU" dirty="0" err="1"/>
              <a:t>häzirki</a:t>
            </a:r>
            <a:r>
              <a:rPr lang="ru-RU" dirty="0"/>
              <a:t> </a:t>
            </a:r>
            <a:r>
              <a:rPr lang="ru-RU" dirty="0" err="1"/>
              <a:t>wagtdaky</a:t>
            </a:r>
            <a:r>
              <a:rPr lang="ru-RU" dirty="0"/>
              <a:t> </a:t>
            </a:r>
            <a:r>
              <a:rPr lang="ru-RU" dirty="0" err="1"/>
              <a:t>ýagdaýy</a:t>
            </a:r>
            <a:r>
              <a:rPr lang="ru-RU" dirty="0" smtClean="0"/>
              <a:t>.</a:t>
            </a:r>
            <a:endParaRPr lang="en-US" dirty="0" smtClean="0"/>
          </a:p>
          <a:p>
            <a:pPr algn="ctr"/>
            <a:r>
              <a:rPr lang="ru-RU" dirty="0" err="1" smtClean="0"/>
              <a:t>Ulagyñ</a:t>
            </a:r>
            <a:r>
              <a:rPr lang="ru-RU" dirty="0" smtClean="0"/>
              <a:t> </a:t>
            </a:r>
            <a:r>
              <a:rPr lang="ru-RU" dirty="0" err="1"/>
              <a:t>dürli</a:t>
            </a:r>
            <a:r>
              <a:rPr lang="ru-RU" dirty="0"/>
              <a:t> </a:t>
            </a:r>
            <a:r>
              <a:rPr lang="ru-RU" dirty="0" err="1"/>
              <a:t>görnüşleriniñ</a:t>
            </a:r>
            <a:r>
              <a:rPr lang="ru-RU" dirty="0"/>
              <a:t> </a:t>
            </a:r>
            <a:r>
              <a:rPr lang="ru-RU" dirty="0" err="1"/>
              <a:t>özara</a:t>
            </a:r>
            <a:r>
              <a:rPr lang="ru-RU" dirty="0"/>
              <a:t> </a:t>
            </a:r>
            <a:r>
              <a:rPr lang="ru-RU" dirty="0" err="1"/>
              <a:t>baglanyşygynyñ</a:t>
            </a:r>
            <a:r>
              <a:rPr lang="ru-RU" dirty="0"/>
              <a:t> </a:t>
            </a:r>
            <a:r>
              <a:rPr lang="ru-RU" dirty="0" err="1"/>
              <a:t>şertleri</a:t>
            </a:r>
            <a:r>
              <a:rPr lang="ru-RU" dirty="0"/>
              <a:t>. </a:t>
            </a:r>
            <a:endParaRPr lang="en-US" dirty="0" smtClean="0"/>
          </a:p>
          <a:p>
            <a:pPr algn="ctr"/>
            <a:r>
              <a:rPr lang="ru-RU" dirty="0" err="1" smtClean="0"/>
              <a:t>Müşderilere</a:t>
            </a:r>
            <a:r>
              <a:rPr lang="ru-RU" dirty="0" smtClean="0"/>
              <a:t> </a:t>
            </a:r>
            <a:r>
              <a:rPr lang="ru-RU" dirty="0" err="1"/>
              <a:t>ulag-ýollama</a:t>
            </a:r>
            <a:r>
              <a:rPr lang="ru-RU" dirty="0"/>
              <a:t> </a:t>
            </a:r>
            <a:r>
              <a:rPr lang="ru-RU" dirty="0" err="1"/>
              <a:t>taýdan</a:t>
            </a:r>
            <a:r>
              <a:rPr lang="ru-RU" dirty="0"/>
              <a:t> </a:t>
            </a:r>
            <a:r>
              <a:rPr lang="ru-RU" dirty="0" err="1"/>
              <a:t>hyzmat</a:t>
            </a:r>
            <a:r>
              <a:rPr lang="ru-RU" dirty="0"/>
              <a:t> </a:t>
            </a:r>
            <a:r>
              <a:rPr lang="ru-RU" dirty="0" err="1"/>
              <a:t>edilişi</a:t>
            </a:r>
            <a:r>
              <a:rPr lang="ru-RU" dirty="0" smtClean="0"/>
              <a:t>.</a:t>
            </a:r>
            <a:r>
              <a:rPr lang="tk-TM" sz="2800" dirty="0" smtClean="0"/>
              <a:t> </a:t>
            </a:r>
            <a:endParaRPr lang="ru-RU" dirty="0" smtClean="0"/>
          </a:p>
        </p:txBody>
      </p:sp>
      <p:sp>
        <p:nvSpPr>
          <p:cNvPr id="4" name="Прямоугольник 3"/>
          <p:cNvSpPr/>
          <p:nvPr/>
        </p:nvSpPr>
        <p:spPr>
          <a:xfrm>
            <a:off x="2286000" y="2669562"/>
            <a:ext cx="4572000" cy="390684"/>
          </a:xfrm>
          <a:prstGeom prst="rect">
            <a:avLst/>
          </a:prstGeom>
        </p:spPr>
        <p:txBody>
          <a:bodyPr>
            <a:spAutoFit/>
          </a:bodyPr>
          <a:lstStyle/>
          <a:p>
            <a:pPr algn="ctr">
              <a:lnSpc>
                <a:spcPct val="115000"/>
              </a:lnSpc>
              <a:spcAft>
                <a:spcPts val="0"/>
              </a:spcAft>
            </a:pPr>
            <a:r>
              <a:rPr lang="ru-RU" dirty="0" smtClean="0">
                <a:latin typeface="Times New Roman" panose="02020603050405020304" pitchFamily="18" charset="0"/>
                <a:ea typeface="Times New Roman" panose="02020603050405020304" pitchFamily="18" charset="0"/>
              </a:rPr>
              <a:t>. </a:t>
            </a:r>
            <a:endParaRPr lang="ru-RU"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5600" y="3300730"/>
            <a:ext cx="3600450" cy="2864574"/>
          </a:xfrm>
          <a:prstGeom prst="rect">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3300731"/>
            <a:ext cx="3527946" cy="2864573"/>
          </a:xfrm>
          <a:prstGeom prst="rect">
            <a:avLst/>
          </a:prstGeom>
        </p:spPr>
      </p:pic>
    </p:spTree>
    <p:extLst>
      <p:ext uri="{BB962C8B-B14F-4D97-AF65-F5344CB8AC3E}">
        <p14:creationId xmlns:p14="http://schemas.microsoft.com/office/powerpoint/2010/main" val="14212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B4A09D0-BB89-4389-B2B6-152D8AB87D9F}"/>
              </a:ext>
            </a:extLst>
          </p:cNvPr>
          <p:cNvSpPr>
            <a:spLocks noGrp="1"/>
          </p:cNvSpPr>
          <p:nvPr>
            <p:ph idx="1"/>
          </p:nvPr>
        </p:nvSpPr>
        <p:spPr>
          <a:xfrm>
            <a:off x="457200" y="548680"/>
            <a:ext cx="8229600" cy="5775919"/>
          </a:xfrm>
        </p:spPr>
        <p:txBody>
          <a:bodyPr>
            <a:normAutofit fontScale="97500" lnSpcReduction="10000"/>
          </a:bodyPr>
          <a:lstStyle/>
          <a:p>
            <a:r>
              <a:rPr lang="en-US" dirty="0" smtClean="0"/>
              <a:t>1.</a:t>
            </a:r>
            <a:r>
              <a:rPr lang="ru-RU" dirty="0"/>
              <a:t> </a:t>
            </a:r>
            <a:r>
              <a:rPr lang="ru-RU" dirty="0" err="1"/>
              <a:t>Ýükleriň</a:t>
            </a:r>
            <a:r>
              <a:rPr lang="ru-RU" dirty="0"/>
              <a:t> </a:t>
            </a:r>
            <a:r>
              <a:rPr lang="ru-RU" dirty="0" err="1"/>
              <a:t>we</a:t>
            </a:r>
            <a:r>
              <a:rPr lang="ru-RU" dirty="0"/>
              <a:t> </a:t>
            </a:r>
            <a:r>
              <a:rPr lang="ru-RU" dirty="0" err="1"/>
              <a:t>ýolagçylaryň</a:t>
            </a:r>
            <a:r>
              <a:rPr lang="ru-RU" dirty="0"/>
              <a:t> </a:t>
            </a:r>
            <a:r>
              <a:rPr lang="ru-RU" dirty="0" err="1"/>
              <a:t>esasy</a:t>
            </a:r>
            <a:r>
              <a:rPr lang="ru-RU" dirty="0"/>
              <a:t> </a:t>
            </a:r>
            <a:r>
              <a:rPr lang="ru-RU" dirty="0" err="1"/>
              <a:t>göwrümi</a:t>
            </a:r>
            <a:r>
              <a:rPr lang="ru-RU" dirty="0"/>
              <a:t> </a:t>
            </a:r>
            <a:r>
              <a:rPr lang="ru-RU" dirty="0" err="1"/>
              <a:t>ulagyň</a:t>
            </a:r>
            <a:r>
              <a:rPr lang="ru-RU" dirty="0"/>
              <a:t> </a:t>
            </a:r>
            <a:r>
              <a:rPr lang="ru-RU" dirty="0" err="1"/>
              <a:t>iki</a:t>
            </a:r>
            <a:r>
              <a:rPr lang="ru-RU" dirty="0"/>
              <a:t> </a:t>
            </a:r>
            <a:r>
              <a:rPr lang="ru-RU" dirty="0" err="1"/>
              <a:t>ýa-da</a:t>
            </a:r>
            <a:r>
              <a:rPr lang="ru-RU" dirty="0"/>
              <a:t> </a:t>
            </a:r>
            <a:r>
              <a:rPr lang="ru-RU" dirty="0" err="1"/>
              <a:t>ondan</a:t>
            </a:r>
            <a:r>
              <a:rPr lang="ru-RU" dirty="0"/>
              <a:t> </a:t>
            </a:r>
            <a:r>
              <a:rPr lang="ru-RU" dirty="0" err="1"/>
              <a:t>köp</a:t>
            </a:r>
            <a:r>
              <a:rPr lang="ru-RU" dirty="0"/>
              <a:t> </a:t>
            </a:r>
            <a:r>
              <a:rPr lang="ru-RU" dirty="0" err="1"/>
              <a:t>görnüşleriniň</a:t>
            </a:r>
            <a:r>
              <a:rPr lang="ru-RU" dirty="0"/>
              <a:t> </a:t>
            </a:r>
            <a:r>
              <a:rPr lang="ru-RU" dirty="0" err="1"/>
              <a:t>gatnaşmagynda</a:t>
            </a:r>
            <a:r>
              <a:rPr lang="ru-RU" dirty="0"/>
              <a:t> </a:t>
            </a:r>
            <a:r>
              <a:rPr lang="ru-RU" dirty="0" err="1"/>
              <a:t>amala</a:t>
            </a:r>
            <a:r>
              <a:rPr lang="ru-RU" dirty="0"/>
              <a:t> </a:t>
            </a:r>
            <a:r>
              <a:rPr lang="ru-RU" dirty="0" err="1"/>
              <a:t>aşyrylýar</a:t>
            </a:r>
            <a:r>
              <a:rPr lang="ru-RU" dirty="0"/>
              <a:t>. </a:t>
            </a:r>
            <a:r>
              <a:rPr lang="ru-RU" dirty="0" err="1"/>
              <a:t>Meselem</a:t>
            </a:r>
            <a:r>
              <a:rPr lang="ru-RU" dirty="0"/>
              <a:t>, </a:t>
            </a:r>
            <a:r>
              <a:rPr lang="ru-RU" dirty="0" err="1"/>
              <a:t>demir</a:t>
            </a:r>
            <a:r>
              <a:rPr lang="ru-RU" dirty="0"/>
              <a:t> </a:t>
            </a:r>
            <a:r>
              <a:rPr lang="ru-RU" dirty="0" err="1"/>
              <a:t>ýol</a:t>
            </a:r>
            <a:r>
              <a:rPr lang="ru-RU" dirty="0"/>
              <a:t> </a:t>
            </a:r>
            <a:r>
              <a:rPr lang="ru-RU" dirty="0" err="1"/>
              <a:t>ulagy</a:t>
            </a:r>
            <a:r>
              <a:rPr lang="ru-RU" dirty="0"/>
              <a:t> </a:t>
            </a:r>
            <a:r>
              <a:rPr lang="ru-RU" dirty="0" err="1"/>
              <a:t>bilen</a:t>
            </a:r>
            <a:r>
              <a:rPr lang="ru-RU" dirty="0"/>
              <a:t> </a:t>
            </a:r>
            <a:r>
              <a:rPr lang="ru-RU" dirty="0" err="1"/>
              <a:t>daşalýan</a:t>
            </a:r>
            <a:r>
              <a:rPr lang="ru-RU" dirty="0"/>
              <a:t> </a:t>
            </a:r>
            <a:r>
              <a:rPr lang="ru-RU" dirty="0" err="1"/>
              <a:t>ýükleriň</a:t>
            </a:r>
            <a:r>
              <a:rPr lang="ru-RU" dirty="0"/>
              <a:t> 80 %-i </a:t>
            </a:r>
            <a:r>
              <a:rPr lang="ru-RU" dirty="0" err="1"/>
              <a:t>eltme</a:t>
            </a:r>
            <a:r>
              <a:rPr lang="ru-RU" dirty="0"/>
              <a:t> </a:t>
            </a:r>
            <a:r>
              <a:rPr lang="ru-RU" dirty="0" err="1"/>
              <a:t>ýollarynyň</a:t>
            </a:r>
            <a:r>
              <a:rPr lang="ru-RU" dirty="0"/>
              <a:t>, </a:t>
            </a:r>
            <a:r>
              <a:rPr lang="ru-RU" dirty="0" err="1"/>
              <a:t>ýagny</a:t>
            </a:r>
            <a:r>
              <a:rPr lang="ru-RU" dirty="0"/>
              <a:t> </a:t>
            </a:r>
            <a:r>
              <a:rPr lang="ru-RU" dirty="0" err="1"/>
              <a:t>senagat</a:t>
            </a:r>
            <a:r>
              <a:rPr lang="ru-RU" dirty="0"/>
              <a:t> </a:t>
            </a:r>
            <a:r>
              <a:rPr lang="ru-RU" dirty="0" err="1"/>
              <a:t>ulagynyň</a:t>
            </a:r>
            <a:r>
              <a:rPr lang="ru-RU" dirty="0"/>
              <a:t> </a:t>
            </a:r>
            <a:r>
              <a:rPr lang="ru-RU" dirty="0" err="1"/>
              <a:t>gatnaşmagynda</a:t>
            </a:r>
            <a:r>
              <a:rPr lang="ru-RU" dirty="0"/>
              <a:t> </a:t>
            </a:r>
            <a:r>
              <a:rPr lang="ru-RU" dirty="0" err="1"/>
              <a:t>emele</a:t>
            </a:r>
            <a:r>
              <a:rPr lang="ru-RU" dirty="0"/>
              <a:t> </a:t>
            </a:r>
            <a:r>
              <a:rPr lang="ru-RU" dirty="0" err="1"/>
              <a:t>gelýär</a:t>
            </a:r>
            <a:r>
              <a:rPr lang="ru-RU" dirty="0"/>
              <a:t> </a:t>
            </a:r>
            <a:r>
              <a:rPr lang="ru-RU" dirty="0" err="1"/>
              <a:t>hem-de</a:t>
            </a:r>
            <a:r>
              <a:rPr lang="ru-RU" dirty="0"/>
              <a:t> </a:t>
            </a:r>
            <a:r>
              <a:rPr lang="ru-RU" dirty="0" err="1"/>
              <a:t>ýaýradylýar</a:t>
            </a:r>
            <a:r>
              <a:rPr lang="ru-RU" dirty="0"/>
              <a:t>. </a:t>
            </a:r>
            <a:r>
              <a:rPr lang="ru-RU" dirty="0" err="1"/>
              <a:t>Deňiz</a:t>
            </a:r>
            <a:r>
              <a:rPr lang="ru-RU" dirty="0"/>
              <a:t> </a:t>
            </a:r>
            <a:r>
              <a:rPr lang="ru-RU" dirty="0" err="1"/>
              <a:t>portuna</a:t>
            </a:r>
            <a:r>
              <a:rPr lang="ru-RU" dirty="0"/>
              <a:t> </a:t>
            </a:r>
            <a:r>
              <a:rPr lang="ru-RU" dirty="0" err="1"/>
              <a:t>gelýän</a:t>
            </a:r>
            <a:r>
              <a:rPr lang="ru-RU" dirty="0"/>
              <a:t> </a:t>
            </a:r>
            <a:r>
              <a:rPr lang="ru-RU" dirty="0" err="1"/>
              <a:t>ýükleriň</a:t>
            </a:r>
            <a:r>
              <a:rPr lang="ru-RU" dirty="0"/>
              <a:t> 90 %-i  </a:t>
            </a:r>
            <a:r>
              <a:rPr lang="ru-RU" dirty="0" err="1"/>
              <a:t>soňraky</a:t>
            </a:r>
            <a:r>
              <a:rPr lang="ru-RU" dirty="0"/>
              <a:t> </a:t>
            </a:r>
            <a:r>
              <a:rPr lang="ru-RU" dirty="0" err="1"/>
              <a:t>daşalyşy</a:t>
            </a:r>
            <a:r>
              <a:rPr lang="ru-RU" dirty="0"/>
              <a:t> </a:t>
            </a:r>
            <a:r>
              <a:rPr lang="ru-RU" dirty="0" err="1"/>
              <a:t>üçin</a:t>
            </a:r>
            <a:r>
              <a:rPr lang="ru-RU" dirty="0"/>
              <a:t> </a:t>
            </a:r>
            <a:r>
              <a:rPr lang="ru-RU" dirty="0" err="1"/>
              <a:t>demir</a:t>
            </a:r>
            <a:r>
              <a:rPr lang="ru-RU" dirty="0"/>
              <a:t> </a:t>
            </a:r>
            <a:r>
              <a:rPr lang="ru-RU" dirty="0" err="1"/>
              <a:t>ýol</a:t>
            </a:r>
            <a:r>
              <a:rPr lang="ru-RU" dirty="0"/>
              <a:t> </a:t>
            </a:r>
            <a:r>
              <a:rPr lang="ru-RU" dirty="0" err="1"/>
              <a:t>ulagyna</a:t>
            </a:r>
            <a:r>
              <a:rPr lang="ru-RU" dirty="0"/>
              <a:t> </a:t>
            </a:r>
            <a:r>
              <a:rPr lang="ru-RU" dirty="0" err="1"/>
              <a:t>geçirilýär</a:t>
            </a:r>
            <a:r>
              <a:rPr lang="ru-RU" dirty="0"/>
              <a:t>. </a:t>
            </a:r>
            <a:r>
              <a:rPr lang="ru-RU" dirty="0" err="1"/>
              <a:t>Derýä</a:t>
            </a:r>
            <a:r>
              <a:rPr lang="ru-RU" dirty="0"/>
              <a:t> </a:t>
            </a:r>
            <a:r>
              <a:rPr lang="ru-RU" dirty="0" err="1"/>
              <a:t>ulagynyň</a:t>
            </a:r>
            <a:r>
              <a:rPr lang="ru-RU" dirty="0"/>
              <a:t> </a:t>
            </a:r>
            <a:r>
              <a:rPr lang="ru-RU" dirty="0" err="1"/>
              <a:t>hem</a:t>
            </a:r>
            <a:r>
              <a:rPr lang="ru-RU" dirty="0"/>
              <a:t> 50 % </a:t>
            </a:r>
            <a:r>
              <a:rPr lang="ru-RU" dirty="0" err="1"/>
              <a:t>ýüki</a:t>
            </a:r>
            <a:r>
              <a:rPr lang="ru-RU" dirty="0"/>
              <a:t> </a:t>
            </a:r>
            <a:r>
              <a:rPr lang="ru-RU" dirty="0" err="1"/>
              <a:t>demir</a:t>
            </a:r>
            <a:r>
              <a:rPr lang="ru-RU" dirty="0"/>
              <a:t> </a:t>
            </a:r>
            <a:r>
              <a:rPr lang="ru-RU" dirty="0" err="1"/>
              <a:t>ýol</a:t>
            </a:r>
            <a:r>
              <a:rPr lang="ru-RU" dirty="0"/>
              <a:t> </a:t>
            </a:r>
            <a:r>
              <a:rPr lang="ru-RU" dirty="0" err="1"/>
              <a:t>ulagyna</a:t>
            </a:r>
            <a:r>
              <a:rPr lang="ru-RU" dirty="0"/>
              <a:t> </a:t>
            </a:r>
            <a:r>
              <a:rPr lang="ru-RU" dirty="0" err="1"/>
              <a:t>geçirilýär</a:t>
            </a:r>
            <a:r>
              <a:rPr lang="ru-RU" dirty="0"/>
              <a:t>. </a:t>
            </a:r>
            <a:r>
              <a:rPr lang="ru-RU" dirty="0" err="1"/>
              <a:t>Nebit</a:t>
            </a:r>
            <a:r>
              <a:rPr lang="ru-RU" dirty="0"/>
              <a:t> </a:t>
            </a:r>
            <a:r>
              <a:rPr lang="ru-RU" dirty="0" err="1"/>
              <a:t>önümleriniň</a:t>
            </a:r>
            <a:r>
              <a:rPr lang="ru-RU" dirty="0"/>
              <a:t> </a:t>
            </a:r>
            <a:r>
              <a:rPr lang="ru-RU" dirty="0" err="1"/>
              <a:t>köp</a:t>
            </a:r>
            <a:r>
              <a:rPr lang="ru-RU" dirty="0"/>
              <a:t> </a:t>
            </a:r>
            <a:r>
              <a:rPr lang="ru-RU" dirty="0" err="1"/>
              <a:t>bölegi</a:t>
            </a:r>
            <a:r>
              <a:rPr lang="ru-RU" dirty="0"/>
              <a:t> </a:t>
            </a:r>
            <a:r>
              <a:rPr lang="ru-RU" dirty="0" err="1"/>
              <a:t>turbogeçirijileriň</a:t>
            </a:r>
            <a:r>
              <a:rPr lang="ru-RU" dirty="0"/>
              <a:t> </a:t>
            </a:r>
            <a:r>
              <a:rPr lang="ru-RU" dirty="0" err="1"/>
              <a:t>üsti</a:t>
            </a:r>
            <a:r>
              <a:rPr lang="ru-RU" dirty="0"/>
              <a:t> </a:t>
            </a:r>
            <a:r>
              <a:rPr lang="ru-RU" dirty="0" err="1"/>
              <a:t>bilen</a:t>
            </a:r>
            <a:r>
              <a:rPr lang="ru-RU" dirty="0"/>
              <a:t> </a:t>
            </a:r>
            <a:r>
              <a:rPr lang="ru-RU" dirty="0" err="1"/>
              <a:t>ulagyň</a:t>
            </a:r>
            <a:r>
              <a:rPr lang="ru-RU" dirty="0"/>
              <a:t> </a:t>
            </a:r>
            <a:r>
              <a:rPr lang="ru-RU" dirty="0" err="1"/>
              <a:t>demir</a:t>
            </a:r>
            <a:r>
              <a:rPr lang="ru-RU" dirty="0"/>
              <a:t> </a:t>
            </a:r>
            <a:r>
              <a:rPr lang="ru-RU" dirty="0" err="1"/>
              <a:t>ýol</a:t>
            </a:r>
            <a:r>
              <a:rPr lang="ru-RU" dirty="0"/>
              <a:t>, </a:t>
            </a:r>
            <a:r>
              <a:rPr lang="ru-RU" dirty="0" err="1"/>
              <a:t>deňiz</a:t>
            </a:r>
            <a:r>
              <a:rPr lang="ru-RU" dirty="0"/>
              <a:t>, </a:t>
            </a:r>
            <a:r>
              <a:rPr lang="ru-RU" dirty="0" err="1"/>
              <a:t>derýa</a:t>
            </a:r>
            <a:r>
              <a:rPr lang="ru-RU" dirty="0"/>
              <a:t> </a:t>
            </a:r>
            <a:r>
              <a:rPr lang="ru-RU" dirty="0" err="1"/>
              <a:t>we</a:t>
            </a:r>
            <a:r>
              <a:rPr lang="ru-RU" dirty="0"/>
              <a:t> </a:t>
            </a:r>
            <a:r>
              <a:rPr lang="ru-RU" dirty="0" err="1"/>
              <a:t>awtomobil</a:t>
            </a:r>
            <a:r>
              <a:rPr lang="ru-RU" dirty="0"/>
              <a:t> </a:t>
            </a:r>
            <a:r>
              <a:rPr lang="ru-RU" dirty="0" err="1"/>
              <a:t>görnüşlerine</a:t>
            </a:r>
            <a:r>
              <a:rPr lang="ru-RU" dirty="0"/>
              <a:t> </a:t>
            </a:r>
            <a:r>
              <a:rPr lang="ru-RU" dirty="0" err="1"/>
              <a:t>geçirilýär</a:t>
            </a:r>
            <a:r>
              <a:rPr lang="ru-RU" dirty="0"/>
              <a:t>. </a:t>
            </a:r>
            <a:r>
              <a:rPr lang="ru-RU" dirty="0" err="1"/>
              <a:t>Awtomobil</a:t>
            </a:r>
            <a:r>
              <a:rPr lang="ru-RU" dirty="0"/>
              <a:t> </a:t>
            </a:r>
            <a:r>
              <a:rPr lang="ru-RU" dirty="0" err="1"/>
              <a:t>ulagy</a:t>
            </a:r>
            <a:r>
              <a:rPr lang="ru-RU" dirty="0"/>
              <a:t> </a:t>
            </a:r>
            <a:r>
              <a:rPr lang="ru-RU" dirty="0" err="1"/>
              <a:t>ähli</a:t>
            </a:r>
            <a:r>
              <a:rPr lang="ru-RU" dirty="0"/>
              <a:t> </a:t>
            </a:r>
            <a:r>
              <a:rPr lang="ru-RU" dirty="0" err="1"/>
              <a:t>ulag</a:t>
            </a:r>
            <a:r>
              <a:rPr lang="ru-RU" dirty="0"/>
              <a:t> </a:t>
            </a:r>
            <a:r>
              <a:rPr lang="ru-RU" dirty="0" err="1"/>
              <a:t>görnüşleri</a:t>
            </a:r>
            <a:r>
              <a:rPr lang="ru-RU" dirty="0"/>
              <a:t> </a:t>
            </a:r>
            <a:r>
              <a:rPr lang="ru-RU" dirty="0" err="1"/>
              <a:t>bilen</a:t>
            </a:r>
            <a:r>
              <a:rPr lang="ru-RU" dirty="0"/>
              <a:t> </a:t>
            </a:r>
            <a:r>
              <a:rPr lang="ru-RU" dirty="0" err="1"/>
              <a:t>aragatnaşykdadyr</a:t>
            </a:r>
            <a:r>
              <a:rPr lang="ru-RU" dirty="0"/>
              <a:t>. </a:t>
            </a:r>
            <a:r>
              <a:rPr lang="ru-RU" dirty="0" err="1"/>
              <a:t>Ulagyň</a:t>
            </a:r>
            <a:r>
              <a:rPr lang="ru-RU" dirty="0"/>
              <a:t> </a:t>
            </a:r>
            <a:r>
              <a:rPr lang="ru-RU" dirty="0" err="1"/>
              <a:t>ähli</a:t>
            </a:r>
            <a:r>
              <a:rPr lang="ru-RU" dirty="0"/>
              <a:t> </a:t>
            </a:r>
            <a:r>
              <a:rPr lang="ru-RU" dirty="0" err="1"/>
              <a:t>beýleki</a:t>
            </a:r>
            <a:r>
              <a:rPr lang="ru-RU" dirty="0"/>
              <a:t> </a:t>
            </a:r>
            <a:r>
              <a:rPr lang="ru-RU" dirty="0" err="1"/>
              <a:t>görnüşleri</a:t>
            </a:r>
            <a:r>
              <a:rPr lang="ru-RU" dirty="0"/>
              <a:t> </a:t>
            </a:r>
            <a:r>
              <a:rPr lang="ru-RU" dirty="0" err="1"/>
              <a:t>bilen</a:t>
            </a:r>
            <a:r>
              <a:rPr lang="ru-RU" dirty="0"/>
              <a:t> </a:t>
            </a:r>
            <a:r>
              <a:rPr lang="ru-RU" dirty="0" err="1"/>
              <a:t>amala</a:t>
            </a:r>
            <a:r>
              <a:rPr lang="ru-RU" dirty="0"/>
              <a:t> </a:t>
            </a:r>
            <a:r>
              <a:rPr lang="ru-RU" dirty="0" err="1"/>
              <a:t>aşyrylýan</a:t>
            </a:r>
            <a:r>
              <a:rPr lang="ru-RU" dirty="0"/>
              <a:t> </a:t>
            </a:r>
            <a:r>
              <a:rPr lang="ru-RU" dirty="0" err="1"/>
              <a:t>ýolagçy</a:t>
            </a:r>
            <a:r>
              <a:rPr lang="ru-RU" dirty="0"/>
              <a:t> </a:t>
            </a:r>
            <a:r>
              <a:rPr lang="ru-RU" dirty="0" err="1"/>
              <a:t>gatnadylyşyna</a:t>
            </a:r>
            <a:r>
              <a:rPr lang="ru-RU" dirty="0"/>
              <a:t> </a:t>
            </a:r>
            <a:r>
              <a:rPr lang="ru-RU" dirty="0" err="1"/>
              <a:t>awtomobil</a:t>
            </a:r>
            <a:r>
              <a:rPr lang="ru-RU" dirty="0"/>
              <a:t> </a:t>
            </a:r>
            <a:r>
              <a:rPr lang="ru-RU" dirty="0" err="1"/>
              <a:t>ulagynyň</a:t>
            </a:r>
            <a:r>
              <a:rPr lang="ru-RU" dirty="0"/>
              <a:t> </a:t>
            </a:r>
            <a:r>
              <a:rPr lang="ru-RU" dirty="0" err="1"/>
              <a:t>gatnaşygynyň</a:t>
            </a:r>
            <a:r>
              <a:rPr lang="ru-RU" dirty="0"/>
              <a:t> </a:t>
            </a:r>
            <a:r>
              <a:rPr lang="ru-RU" dirty="0" err="1"/>
              <a:t>paýy</a:t>
            </a:r>
            <a:r>
              <a:rPr lang="ru-RU" dirty="0"/>
              <a:t> </a:t>
            </a:r>
            <a:r>
              <a:rPr lang="ru-RU" dirty="0" err="1"/>
              <a:t>aýratyn</a:t>
            </a:r>
            <a:r>
              <a:rPr lang="ru-RU" dirty="0"/>
              <a:t> </a:t>
            </a:r>
            <a:r>
              <a:rPr lang="ru-RU" dirty="0" err="1"/>
              <a:t>hem</a:t>
            </a:r>
            <a:r>
              <a:rPr lang="ru-RU" dirty="0"/>
              <a:t> </a:t>
            </a:r>
            <a:r>
              <a:rPr lang="ru-RU" dirty="0" err="1"/>
              <a:t>ýokarydyr</a:t>
            </a:r>
            <a:r>
              <a:rPr lang="ru-RU" dirty="0"/>
              <a:t>. </a:t>
            </a:r>
          </a:p>
        </p:txBody>
      </p:sp>
    </p:spTree>
    <p:extLst>
      <p:ext uri="{BB962C8B-B14F-4D97-AF65-F5344CB8AC3E}">
        <p14:creationId xmlns:p14="http://schemas.microsoft.com/office/powerpoint/2010/main" val="588241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251520" y="116632"/>
            <a:ext cx="8650982" cy="6552728"/>
          </a:xfrm>
        </p:spPr>
        <p:txBody>
          <a:bodyPr>
            <a:normAutofit fontScale="92500" lnSpcReduction="20000"/>
          </a:bodyPr>
          <a:lstStyle/>
          <a:p>
            <a:r>
              <a:rPr lang="ru-RU" dirty="0" smtClean="0"/>
              <a:t>       </a:t>
            </a:r>
            <a:r>
              <a:rPr lang="ru-RU" sz="2600" dirty="0" smtClean="0"/>
              <a:t> </a:t>
            </a:r>
            <a:r>
              <a:rPr lang="tk-TM" sz="2600" dirty="0" smtClean="0"/>
              <a:t>1.</a:t>
            </a:r>
            <a:r>
              <a:rPr lang="ru-RU" dirty="0" err="1" smtClean="0"/>
              <a:t>Üstaşa</a:t>
            </a:r>
            <a:r>
              <a:rPr lang="ru-RU" dirty="0" smtClean="0"/>
              <a:t> </a:t>
            </a:r>
            <a:r>
              <a:rPr lang="ru-RU" dirty="0" err="1"/>
              <a:t>gatnaýan</a:t>
            </a:r>
            <a:r>
              <a:rPr lang="ru-RU" dirty="0"/>
              <a:t> </a:t>
            </a:r>
            <a:r>
              <a:rPr lang="ru-RU" dirty="0" err="1"/>
              <a:t>ýolagçy</a:t>
            </a:r>
            <a:r>
              <a:rPr lang="ru-RU" dirty="0"/>
              <a:t> </a:t>
            </a:r>
            <a:r>
              <a:rPr lang="ru-RU" dirty="0" err="1"/>
              <a:t>ýol</a:t>
            </a:r>
            <a:r>
              <a:rPr lang="ru-RU" dirty="0"/>
              <a:t> </a:t>
            </a:r>
            <a:r>
              <a:rPr lang="ru-RU" dirty="0" err="1"/>
              <a:t>çatrygyna</a:t>
            </a:r>
            <a:r>
              <a:rPr lang="ru-RU" dirty="0"/>
              <a:t> </a:t>
            </a:r>
            <a:r>
              <a:rPr lang="ru-RU" dirty="0" err="1"/>
              <a:t>bir</a:t>
            </a:r>
            <a:r>
              <a:rPr lang="ru-RU" dirty="0"/>
              <a:t> </a:t>
            </a:r>
            <a:r>
              <a:rPr lang="ru-RU" dirty="0" err="1"/>
              <a:t>ulag</a:t>
            </a:r>
            <a:r>
              <a:rPr lang="ru-RU" dirty="0"/>
              <a:t> </a:t>
            </a:r>
            <a:r>
              <a:rPr lang="ru-RU" dirty="0" err="1"/>
              <a:t>görnüşinde</a:t>
            </a:r>
            <a:r>
              <a:rPr lang="ru-RU" dirty="0"/>
              <a:t> </a:t>
            </a:r>
            <a:r>
              <a:rPr lang="ru-RU" dirty="0" err="1"/>
              <a:t>gelip</a:t>
            </a:r>
            <a:r>
              <a:rPr lang="ru-RU" dirty="0"/>
              <a:t>, </a:t>
            </a:r>
            <a:r>
              <a:rPr lang="ru-RU" dirty="0" err="1"/>
              <a:t>gatnawy</a:t>
            </a:r>
            <a:r>
              <a:rPr lang="ru-RU" dirty="0"/>
              <a:t> </a:t>
            </a:r>
            <a:r>
              <a:rPr lang="ru-RU" dirty="0" err="1"/>
              <a:t>dowam</a:t>
            </a:r>
            <a:r>
              <a:rPr lang="ru-RU" dirty="0"/>
              <a:t> </a:t>
            </a:r>
            <a:r>
              <a:rPr lang="ru-RU" dirty="0" err="1"/>
              <a:t>etmek</a:t>
            </a:r>
            <a:r>
              <a:rPr lang="ru-RU" dirty="0"/>
              <a:t> </a:t>
            </a:r>
            <a:r>
              <a:rPr lang="ru-RU" dirty="0" err="1"/>
              <a:t>üçin</a:t>
            </a:r>
            <a:r>
              <a:rPr lang="ru-RU" dirty="0"/>
              <a:t> </a:t>
            </a:r>
            <a:r>
              <a:rPr lang="ru-RU" dirty="0" err="1"/>
              <a:t>başga</a:t>
            </a:r>
            <a:r>
              <a:rPr lang="ru-RU" dirty="0"/>
              <a:t> </a:t>
            </a:r>
            <a:r>
              <a:rPr lang="ru-RU" dirty="0" err="1"/>
              <a:t>ulag</a:t>
            </a:r>
            <a:r>
              <a:rPr lang="ru-RU" dirty="0"/>
              <a:t> </a:t>
            </a:r>
            <a:r>
              <a:rPr lang="ru-RU" dirty="0" err="1"/>
              <a:t>görnüşine</a:t>
            </a:r>
            <a:r>
              <a:rPr lang="ru-RU" dirty="0"/>
              <a:t> </a:t>
            </a:r>
            <a:r>
              <a:rPr lang="ru-RU" dirty="0" err="1"/>
              <a:t>petek</a:t>
            </a:r>
            <a:r>
              <a:rPr lang="ru-RU" dirty="0"/>
              <a:t> </a:t>
            </a:r>
            <a:r>
              <a:rPr lang="ru-RU" dirty="0" err="1"/>
              <a:t>satyn</a:t>
            </a:r>
            <a:r>
              <a:rPr lang="ru-RU" dirty="0"/>
              <a:t> </a:t>
            </a:r>
            <a:r>
              <a:rPr lang="ru-RU" dirty="0" err="1"/>
              <a:t>almaly</a:t>
            </a:r>
            <a:r>
              <a:rPr lang="ru-RU" dirty="0"/>
              <a:t> </a:t>
            </a:r>
            <a:r>
              <a:rPr lang="ru-RU" dirty="0" err="1"/>
              <a:t>bolýar</a:t>
            </a:r>
            <a:r>
              <a:rPr lang="ru-RU" dirty="0"/>
              <a:t>; </a:t>
            </a:r>
            <a:r>
              <a:rPr lang="ru-RU" dirty="0" err="1"/>
              <a:t>ýük</a:t>
            </a:r>
            <a:r>
              <a:rPr lang="ru-RU" dirty="0"/>
              <a:t> </a:t>
            </a:r>
            <a:r>
              <a:rPr lang="ru-RU" dirty="0" err="1"/>
              <a:t>hojaýyny</a:t>
            </a:r>
            <a:r>
              <a:rPr lang="ru-RU" dirty="0"/>
              <a:t> </a:t>
            </a:r>
            <a:r>
              <a:rPr lang="ru-RU" dirty="0" err="1"/>
              <a:t>bolsa</a:t>
            </a:r>
            <a:r>
              <a:rPr lang="ru-RU" dirty="0"/>
              <a:t> </a:t>
            </a:r>
            <a:r>
              <a:rPr lang="ru-RU" dirty="0" err="1"/>
              <a:t>gelen</a:t>
            </a:r>
            <a:r>
              <a:rPr lang="ru-RU" dirty="0"/>
              <a:t> </a:t>
            </a:r>
            <a:r>
              <a:rPr lang="ru-RU" dirty="0" err="1"/>
              <a:t>ýüküni</a:t>
            </a:r>
            <a:r>
              <a:rPr lang="ru-RU" dirty="0"/>
              <a:t> </a:t>
            </a:r>
            <a:r>
              <a:rPr lang="ru-RU" dirty="0" err="1"/>
              <a:t>düşürip</a:t>
            </a:r>
            <a:r>
              <a:rPr lang="ru-RU" dirty="0"/>
              <a:t>, </a:t>
            </a:r>
            <a:r>
              <a:rPr lang="ru-RU" dirty="0" err="1"/>
              <a:t>täzeden</a:t>
            </a:r>
            <a:r>
              <a:rPr lang="ru-RU" dirty="0"/>
              <a:t> </a:t>
            </a:r>
            <a:r>
              <a:rPr lang="ru-RU" dirty="0" err="1"/>
              <a:t>ugratmak</a:t>
            </a:r>
            <a:r>
              <a:rPr lang="ru-RU" dirty="0"/>
              <a:t> </a:t>
            </a:r>
            <a:r>
              <a:rPr lang="ru-RU" dirty="0" err="1"/>
              <a:t>üçin</a:t>
            </a:r>
            <a:r>
              <a:rPr lang="ru-RU" dirty="0"/>
              <a:t> </a:t>
            </a:r>
            <a:r>
              <a:rPr lang="ru-RU" dirty="0" err="1"/>
              <a:t>başga</a:t>
            </a:r>
            <a:r>
              <a:rPr lang="ru-RU" dirty="0"/>
              <a:t> </a:t>
            </a:r>
            <a:r>
              <a:rPr lang="ru-RU" dirty="0" err="1"/>
              <a:t>ulag</a:t>
            </a:r>
            <a:r>
              <a:rPr lang="ru-RU" dirty="0"/>
              <a:t> </a:t>
            </a:r>
            <a:r>
              <a:rPr lang="ru-RU" dirty="0" err="1"/>
              <a:t>görnüşine</a:t>
            </a:r>
            <a:r>
              <a:rPr lang="ru-RU" dirty="0"/>
              <a:t> </a:t>
            </a:r>
            <a:r>
              <a:rPr lang="ru-RU" dirty="0" err="1"/>
              <a:t>ýüklemeli</a:t>
            </a:r>
            <a:r>
              <a:rPr lang="ru-RU" dirty="0"/>
              <a:t> </a:t>
            </a:r>
            <a:r>
              <a:rPr lang="ru-RU" dirty="0" err="1"/>
              <a:t>bolýar</a:t>
            </a:r>
            <a:r>
              <a:rPr lang="ru-RU" dirty="0"/>
              <a:t>. </a:t>
            </a:r>
            <a:r>
              <a:rPr lang="ru-RU" dirty="0" err="1"/>
              <a:t>Diňe</a:t>
            </a:r>
            <a:r>
              <a:rPr lang="ru-RU" dirty="0"/>
              <a:t> </a:t>
            </a:r>
            <a:r>
              <a:rPr lang="ru-RU" dirty="0" err="1"/>
              <a:t>garyşyk</a:t>
            </a:r>
            <a:r>
              <a:rPr lang="ru-RU" dirty="0"/>
              <a:t> </a:t>
            </a:r>
            <a:r>
              <a:rPr lang="ru-RU" dirty="0" err="1"/>
              <a:t>göni</a:t>
            </a:r>
            <a:r>
              <a:rPr lang="ru-RU" dirty="0"/>
              <a:t> </a:t>
            </a:r>
            <a:r>
              <a:rPr lang="ru-RU" dirty="0" err="1"/>
              <a:t>gatnawyň</a:t>
            </a:r>
            <a:r>
              <a:rPr lang="ru-RU" dirty="0"/>
              <a:t> </a:t>
            </a:r>
            <a:r>
              <a:rPr lang="ru-RU" dirty="0" err="1"/>
              <a:t>girizilmegi</a:t>
            </a:r>
            <a:r>
              <a:rPr lang="ru-RU" dirty="0"/>
              <a:t> </a:t>
            </a:r>
            <a:r>
              <a:rPr lang="ru-RU" dirty="0" err="1"/>
              <a:t>bilen</a:t>
            </a:r>
            <a:r>
              <a:rPr lang="ru-RU" dirty="0"/>
              <a:t> </a:t>
            </a:r>
            <a:r>
              <a:rPr lang="ru-RU" dirty="0" err="1"/>
              <a:t>ilkibaşky</a:t>
            </a:r>
            <a:r>
              <a:rPr lang="ru-RU" dirty="0"/>
              <a:t> </a:t>
            </a:r>
            <a:r>
              <a:rPr lang="ru-RU" dirty="0" err="1"/>
              <a:t>nokadyndan</a:t>
            </a:r>
            <a:r>
              <a:rPr lang="ru-RU" dirty="0"/>
              <a:t> «</a:t>
            </a:r>
            <a:r>
              <a:rPr lang="ru-RU" dirty="0" err="1"/>
              <a:t>göni</a:t>
            </a:r>
            <a:r>
              <a:rPr lang="ru-RU" dirty="0"/>
              <a:t> </a:t>
            </a:r>
            <a:r>
              <a:rPr lang="ru-RU" dirty="0" err="1"/>
              <a:t>dokument</a:t>
            </a:r>
            <a:r>
              <a:rPr lang="ru-RU" dirty="0"/>
              <a:t>»  </a:t>
            </a:r>
            <a:r>
              <a:rPr lang="ru-RU" dirty="0" err="1"/>
              <a:t>ugradylan</a:t>
            </a:r>
            <a:r>
              <a:rPr lang="ru-RU" dirty="0"/>
              <a:t> </a:t>
            </a:r>
            <a:r>
              <a:rPr lang="ru-RU" dirty="0" err="1"/>
              <a:t>ýüküň</a:t>
            </a:r>
            <a:r>
              <a:rPr lang="ru-RU" dirty="0"/>
              <a:t>  </a:t>
            </a:r>
            <a:r>
              <a:rPr lang="ru-RU" dirty="0" err="1"/>
              <a:t>eýesini</a:t>
            </a:r>
            <a:r>
              <a:rPr lang="ru-RU" dirty="0"/>
              <a:t> </a:t>
            </a:r>
            <a:r>
              <a:rPr lang="ru-RU" dirty="0" err="1"/>
              <a:t>aralyk</a:t>
            </a:r>
            <a:r>
              <a:rPr lang="ru-RU" dirty="0"/>
              <a:t> </a:t>
            </a:r>
            <a:r>
              <a:rPr lang="ru-RU" dirty="0" err="1"/>
              <a:t>nokatlarda</a:t>
            </a:r>
            <a:r>
              <a:rPr lang="ru-RU" dirty="0"/>
              <a:t> </a:t>
            </a:r>
            <a:r>
              <a:rPr lang="ru-RU" dirty="0" err="1"/>
              <a:t>ýükleri</a:t>
            </a:r>
            <a:r>
              <a:rPr lang="ru-RU" dirty="0"/>
              <a:t> </a:t>
            </a:r>
            <a:r>
              <a:rPr lang="ru-RU" dirty="0" err="1"/>
              <a:t>düşürip-ýüklemek</a:t>
            </a:r>
            <a:r>
              <a:rPr lang="ru-RU" dirty="0"/>
              <a:t> </a:t>
            </a:r>
            <a:r>
              <a:rPr lang="ru-RU" dirty="0" err="1"/>
              <a:t>aladalaryndan</a:t>
            </a:r>
            <a:r>
              <a:rPr lang="ru-RU" dirty="0"/>
              <a:t> </a:t>
            </a:r>
            <a:r>
              <a:rPr lang="ru-RU" dirty="0" err="1"/>
              <a:t>boşadypdyr</a:t>
            </a:r>
            <a:r>
              <a:rPr lang="ru-RU" dirty="0"/>
              <a:t>. </a:t>
            </a:r>
            <a:r>
              <a:rPr lang="ru-RU" dirty="0" err="1"/>
              <a:t>Bu</a:t>
            </a:r>
            <a:r>
              <a:rPr lang="ru-RU" dirty="0"/>
              <a:t> </a:t>
            </a:r>
            <a:r>
              <a:rPr lang="ru-RU" dirty="0" err="1"/>
              <a:t>işleri</a:t>
            </a:r>
            <a:r>
              <a:rPr lang="ru-RU" dirty="0"/>
              <a:t> </a:t>
            </a:r>
            <a:r>
              <a:rPr lang="ru-RU" dirty="0" err="1"/>
              <a:t>çük</a:t>
            </a:r>
            <a:r>
              <a:rPr lang="ru-RU" dirty="0"/>
              <a:t> </a:t>
            </a:r>
            <a:r>
              <a:rPr lang="ru-RU" dirty="0" err="1"/>
              <a:t>eýesi</a:t>
            </a:r>
            <a:r>
              <a:rPr lang="ru-RU" dirty="0"/>
              <a:t> </a:t>
            </a:r>
            <a:r>
              <a:rPr lang="ru-RU" dirty="0" err="1"/>
              <a:t>gatnaşmazlygynda</a:t>
            </a:r>
            <a:r>
              <a:rPr lang="ru-RU" dirty="0"/>
              <a:t> </a:t>
            </a:r>
            <a:r>
              <a:rPr lang="ru-RU" dirty="0" err="1"/>
              <a:t>ulag</a:t>
            </a:r>
            <a:r>
              <a:rPr lang="ru-RU" dirty="0"/>
              <a:t> </a:t>
            </a:r>
            <a:r>
              <a:rPr lang="ru-RU" dirty="0" err="1"/>
              <a:t>işgärleri</a:t>
            </a:r>
            <a:r>
              <a:rPr lang="ru-RU" dirty="0"/>
              <a:t> </a:t>
            </a:r>
            <a:r>
              <a:rPr lang="ru-RU" dirty="0" err="1"/>
              <a:t>amala</a:t>
            </a:r>
            <a:r>
              <a:rPr lang="ru-RU" dirty="0"/>
              <a:t> </a:t>
            </a:r>
            <a:r>
              <a:rPr lang="ru-RU" dirty="0" err="1"/>
              <a:t>aşyrypdyr</a:t>
            </a:r>
            <a:r>
              <a:rPr lang="ru-RU" dirty="0"/>
              <a:t>. </a:t>
            </a:r>
            <a:r>
              <a:rPr lang="ru-RU" dirty="0" err="1"/>
              <a:t>Ýolagçy</a:t>
            </a:r>
            <a:r>
              <a:rPr lang="ru-RU" dirty="0"/>
              <a:t> </a:t>
            </a:r>
            <a:r>
              <a:rPr lang="ru-RU" dirty="0" err="1"/>
              <a:t>gatnatmakda</a:t>
            </a:r>
            <a:r>
              <a:rPr lang="ru-RU" dirty="0"/>
              <a:t> </a:t>
            </a:r>
            <a:r>
              <a:rPr lang="ru-RU" dirty="0" err="1"/>
              <a:t>şular</a:t>
            </a:r>
            <a:r>
              <a:rPr lang="ru-RU" dirty="0"/>
              <a:t> </a:t>
            </a:r>
            <a:r>
              <a:rPr lang="ru-RU" dirty="0" err="1"/>
              <a:t>ýaly</a:t>
            </a:r>
            <a:r>
              <a:rPr lang="ru-RU" dirty="0"/>
              <a:t> </a:t>
            </a:r>
            <a:r>
              <a:rPr lang="ru-RU" dirty="0" err="1"/>
              <a:t>gatyşyk</a:t>
            </a:r>
            <a:r>
              <a:rPr lang="ru-RU" dirty="0"/>
              <a:t> </a:t>
            </a:r>
            <a:r>
              <a:rPr lang="ru-RU" dirty="0" err="1"/>
              <a:t>gatnawlar</a:t>
            </a:r>
            <a:r>
              <a:rPr lang="ru-RU" dirty="0"/>
              <a:t> </a:t>
            </a:r>
            <a:r>
              <a:rPr lang="ru-RU" dirty="0" err="1"/>
              <a:t>entek</a:t>
            </a:r>
            <a:r>
              <a:rPr lang="ru-RU" dirty="0"/>
              <a:t> </a:t>
            </a:r>
            <a:r>
              <a:rPr lang="ru-RU" dirty="0" err="1"/>
              <a:t>goýulanok</a:t>
            </a:r>
            <a:r>
              <a:rPr lang="ru-RU" dirty="0"/>
              <a:t> </a:t>
            </a:r>
            <a:r>
              <a:rPr lang="ru-RU" dirty="0" err="1"/>
              <a:t>we</a:t>
            </a:r>
            <a:r>
              <a:rPr lang="ru-RU" dirty="0"/>
              <a:t> </a:t>
            </a:r>
            <a:r>
              <a:rPr lang="ru-RU" dirty="0" err="1"/>
              <a:t>ýolagçynyň</a:t>
            </a:r>
            <a:r>
              <a:rPr lang="ru-RU" dirty="0"/>
              <a:t> </a:t>
            </a:r>
            <a:r>
              <a:rPr lang="ru-RU" dirty="0" err="1"/>
              <a:t>ähli</a:t>
            </a:r>
            <a:r>
              <a:rPr lang="ru-RU" dirty="0"/>
              <a:t> </a:t>
            </a:r>
            <a:r>
              <a:rPr lang="ru-RU" dirty="0" err="1"/>
              <a:t>gatnaw</a:t>
            </a:r>
            <a:r>
              <a:rPr lang="ru-RU" dirty="0"/>
              <a:t> </a:t>
            </a:r>
            <a:r>
              <a:rPr lang="ru-RU" dirty="0" err="1"/>
              <a:t>ugruna</a:t>
            </a:r>
            <a:r>
              <a:rPr lang="ru-RU" dirty="0"/>
              <a:t> </a:t>
            </a:r>
            <a:r>
              <a:rPr lang="ru-RU" dirty="0" err="1"/>
              <a:t>bütewi</a:t>
            </a:r>
            <a:r>
              <a:rPr lang="ru-RU" dirty="0"/>
              <a:t> </a:t>
            </a:r>
            <a:r>
              <a:rPr lang="ru-RU" dirty="0" err="1"/>
              <a:t>bilet</a:t>
            </a:r>
            <a:r>
              <a:rPr lang="ru-RU" dirty="0"/>
              <a:t> </a:t>
            </a:r>
            <a:r>
              <a:rPr lang="ru-RU" dirty="0" err="1"/>
              <a:t>ýokdur</a:t>
            </a:r>
            <a:r>
              <a:rPr lang="ru-RU" dirty="0"/>
              <a:t>.</a:t>
            </a:r>
          </a:p>
          <a:p>
            <a:r>
              <a:rPr lang="ru-RU" dirty="0"/>
              <a:t>    </a:t>
            </a:r>
            <a:r>
              <a:rPr lang="ru-RU" dirty="0" err="1"/>
              <a:t>Ulagyň</a:t>
            </a:r>
            <a:r>
              <a:rPr lang="ru-RU" dirty="0"/>
              <a:t> </a:t>
            </a:r>
            <a:r>
              <a:rPr lang="ru-RU" dirty="0" err="1"/>
              <a:t>dürli</a:t>
            </a:r>
            <a:r>
              <a:rPr lang="ru-RU" dirty="0"/>
              <a:t> </a:t>
            </a:r>
            <a:r>
              <a:rPr lang="ru-RU" dirty="0" err="1"/>
              <a:t>görnüşleriniň</a:t>
            </a:r>
            <a:r>
              <a:rPr lang="ru-RU" dirty="0"/>
              <a:t> </a:t>
            </a:r>
            <a:r>
              <a:rPr lang="ru-RU" dirty="0" err="1"/>
              <a:t>özara</a:t>
            </a:r>
            <a:r>
              <a:rPr lang="ru-RU" dirty="0"/>
              <a:t> </a:t>
            </a:r>
            <a:r>
              <a:rPr lang="ru-RU" dirty="0" err="1"/>
              <a:t>baglanyşygy</a:t>
            </a:r>
            <a:r>
              <a:rPr lang="ru-RU" dirty="0"/>
              <a:t> </a:t>
            </a:r>
            <a:r>
              <a:rPr lang="ru-RU" dirty="0" err="1"/>
              <a:t>üçin</a:t>
            </a:r>
            <a:r>
              <a:rPr lang="ru-RU" dirty="0"/>
              <a:t> </a:t>
            </a:r>
            <a:r>
              <a:rPr lang="ru-RU" dirty="0" err="1"/>
              <a:t>ahyrki</a:t>
            </a:r>
            <a:r>
              <a:rPr lang="ru-RU" dirty="0"/>
              <a:t> </a:t>
            </a:r>
            <a:r>
              <a:rPr lang="ru-RU" dirty="0" err="1"/>
              <a:t>netijede</a:t>
            </a:r>
            <a:r>
              <a:rPr lang="ru-RU" dirty="0"/>
              <a:t> </a:t>
            </a:r>
            <a:r>
              <a:rPr lang="ru-RU" dirty="0" err="1"/>
              <a:t>ýurduň</a:t>
            </a:r>
            <a:r>
              <a:rPr lang="ru-RU" dirty="0"/>
              <a:t> </a:t>
            </a:r>
            <a:r>
              <a:rPr lang="ru-RU" dirty="0" err="1"/>
              <a:t>bütewi</a:t>
            </a:r>
            <a:r>
              <a:rPr lang="ru-RU" dirty="0"/>
              <a:t> </a:t>
            </a:r>
            <a:r>
              <a:rPr lang="ru-RU" dirty="0" err="1"/>
              <a:t>ulag</a:t>
            </a:r>
            <a:r>
              <a:rPr lang="ru-RU" dirty="0"/>
              <a:t> </a:t>
            </a:r>
            <a:r>
              <a:rPr lang="ru-RU" dirty="0" err="1"/>
              <a:t>ulgamynyň</a:t>
            </a:r>
            <a:r>
              <a:rPr lang="ru-RU" dirty="0"/>
              <a:t> </a:t>
            </a:r>
            <a:r>
              <a:rPr lang="ru-RU" dirty="0" err="1"/>
              <a:t>döremegi</a:t>
            </a:r>
            <a:r>
              <a:rPr lang="ru-RU" dirty="0"/>
              <a:t> </a:t>
            </a:r>
            <a:r>
              <a:rPr lang="ru-RU" dirty="0" err="1"/>
              <a:t>we</a:t>
            </a:r>
            <a:r>
              <a:rPr lang="ru-RU" dirty="0"/>
              <a:t> </a:t>
            </a:r>
            <a:r>
              <a:rPr lang="ru-RU" dirty="0" err="1"/>
              <a:t>ähli</a:t>
            </a:r>
            <a:r>
              <a:rPr lang="ru-RU" dirty="0"/>
              <a:t> </a:t>
            </a:r>
            <a:r>
              <a:rPr lang="ru-RU" dirty="0" err="1"/>
              <a:t>ulag</a:t>
            </a:r>
            <a:r>
              <a:rPr lang="ru-RU" dirty="0"/>
              <a:t> </a:t>
            </a:r>
            <a:r>
              <a:rPr lang="ru-RU" dirty="0" err="1"/>
              <a:t>görnüşleriniň</a:t>
            </a:r>
            <a:r>
              <a:rPr lang="ru-RU" dirty="0"/>
              <a:t> </a:t>
            </a:r>
            <a:r>
              <a:rPr lang="ru-RU" dirty="0" err="1"/>
              <a:t>bütewiligi</a:t>
            </a:r>
            <a:r>
              <a:rPr lang="ru-RU" dirty="0"/>
              <a:t> </a:t>
            </a:r>
            <a:r>
              <a:rPr lang="ru-RU" dirty="0" err="1"/>
              <a:t>zerurdyr</a:t>
            </a:r>
            <a:r>
              <a:rPr lang="ru-RU" dirty="0"/>
              <a:t>. </a:t>
            </a:r>
            <a:r>
              <a:rPr lang="ru-RU" dirty="0" err="1"/>
              <a:t>Ýöne</a:t>
            </a:r>
            <a:r>
              <a:rPr lang="ru-RU" dirty="0"/>
              <a:t> </a:t>
            </a:r>
            <a:r>
              <a:rPr lang="ru-RU" dirty="0" err="1"/>
              <a:t>bütewi</a:t>
            </a:r>
            <a:r>
              <a:rPr lang="ru-RU" dirty="0"/>
              <a:t> </a:t>
            </a:r>
            <a:r>
              <a:rPr lang="ru-RU" dirty="0" err="1"/>
              <a:t>ulagulgamynyň</a:t>
            </a:r>
            <a:r>
              <a:rPr lang="ru-RU" dirty="0"/>
              <a:t> </a:t>
            </a:r>
            <a:r>
              <a:rPr lang="ru-RU" dirty="0" err="1"/>
              <a:t>emele</a:t>
            </a:r>
            <a:r>
              <a:rPr lang="ru-RU" dirty="0"/>
              <a:t> </a:t>
            </a:r>
            <a:r>
              <a:rPr lang="ru-RU" dirty="0" err="1"/>
              <a:t>gelmegi</a:t>
            </a:r>
            <a:r>
              <a:rPr lang="ru-RU" dirty="0"/>
              <a:t> </a:t>
            </a:r>
            <a:r>
              <a:rPr lang="ru-RU" dirty="0" err="1"/>
              <a:t>dialektiki</a:t>
            </a:r>
            <a:r>
              <a:rPr lang="ru-RU" dirty="0"/>
              <a:t> </a:t>
            </a:r>
            <a:r>
              <a:rPr lang="ru-RU" dirty="0" err="1"/>
              <a:t>taýdan</a:t>
            </a:r>
            <a:r>
              <a:rPr lang="ru-RU" dirty="0"/>
              <a:t> </a:t>
            </a:r>
            <a:r>
              <a:rPr lang="ru-RU" dirty="0" err="1"/>
              <a:t>gapma</a:t>
            </a:r>
            <a:r>
              <a:rPr lang="ru-RU" dirty="0"/>
              <a:t> </a:t>
            </a:r>
            <a:r>
              <a:rPr lang="ru-RU" dirty="0" err="1"/>
              <a:t>garşydyr</a:t>
            </a:r>
            <a:r>
              <a:rPr lang="ru-RU" dirty="0"/>
              <a:t>. </a:t>
            </a:r>
            <a:r>
              <a:rPr lang="ru-RU" dirty="0" err="1"/>
              <a:t>Ähli</a:t>
            </a:r>
            <a:r>
              <a:rPr lang="ru-RU" dirty="0"/>
              <a:t> </a:t>
            </a:r>
            <a:r>
              <a:rPr lang="ru-RU" dirty="0" err="1"/>
              <a:t>ulag</a:t>
            </a:r>
            <a:r>
              <a:rPr lang="ru-RU" dirty="0"/>
              <a:t> </a:t>
            </a:r>
            <a:r>
              <a:rPr lang="ru-RU" dirty="0" err="1"/>
              <a:t>görnüşleriniň</a:t>
            </a:r>
            <a:r>
              <a:rPr lang="ru-RU" dirty="0"/>
              <a:t> </a:t>
            </a:r>
            <a:r>
              <a:rPr lang="ru-RU" dirty="0" err="1"/>
              <a:t>maksatlarynyň</a:t>
            </a:r>
            <a:r>
              <a:rPr lang="ru-RU" dirty="0"/>
              <a:t> </a:t>
            </a:r>
            <a:r>
              <a:rPr lang="ru-RU" dirty="0" err="1"/>
              <a:t>umumylygy</a:t>
            </a:r>
            <a:r>
              <a:rPr lang="ru-RU" dirty="0"/>
              <a:t> </a:t>
            </a:r>
            <a:r>
              <a:rPr lang="ru-RU" dirty="0" err="1"/>
              <a:t>we</a:t>
            </a:r>
            <a:r>
              <a:rPr lang="ru-RU" dirty="0"/>
              <a:t> </a:t>
            </a:r>
            <a:r>
              <a:rPr lang="ru-RU" dirty="0" err="1"/>
              <a:t>durmuş-ykdysady</a:t>
            </a:r>
            <a:r>
              <a:rPr lang="ru-RU" dirty="0"/>
              <a:t> </a:t>
            </a:r>
            <a:r>
              <a:rPr lang="ru-RU" dirty="0" err="1"/>
              <a:t>esaslarynyň</a:t>
            </a:r>
            <a:r>
              <a:rPr lang="ru-RU" dirty="0"/>
              <a:t> </a:t>
            </a:r>
            <a:r>
              <a:rPr lang="ru-RU" dirty="0" err="1"/>
              <a:t>birligi</a:t>
            </a:r>
            <a:r>
              <a:rPr lang="ru-RU" dirty="0"/>
              <a:t> </a:t>
            </a:r>
            <a:r>
              <a:rPr lang="ru-RU" dirty="0" err="1"/>
              <a:t>olaryň</a:t>
            </a:r>
            <a:r>
              <a:rPr lang="ru-RU" dirty="0"/>
              <a:t> </a:t>
            </a:r>
            <a:r>
              <a:rPr lang="ru-RU" dirty="0" err="1"/>
              <a:t>işleriniň</a:t>
            </a:r>
            <a:r>
              <a:rPr lang="ru-RU" dirty="0"/>
              <a:t> </a:t>
            </a:r>
            <a:r>
              <a:rPr lang="ru-RU" dirty="0" err="1"/>
              <a:t>doly</a:t>
            </a:r>
            <a:r>
              <a:rPr lang="ru-RU" dirty="0"/>
              <a:t> </a:t>
            </a:r>
            <a:r>
              <a:rPr lang="ru-RU" dirty="0" err="1"/>
              <a:t>bir</a:t>
            </a:r>
            <a:r>
              <a:rPr lang="ru-RU" dirty="0"/>
              <a:t> </a:t>
            </a:r>
            <a:r>
              <a:rPr lang="ru-RU" dirty="0" err="1"/>
              <a:t>bütewi</a:t>
            </a:r>
            <a:r>
              <a:rPr lang="ru-RU" dirty="0"/>
              <a:t> </a:t>
            </a:r>
            <a:r>
              <a:rPr lang="ru-RU" dirty="0" err="1"/>
              <a:t>etmäk</a:t>
            </a:r>
            <a:r>
              <a:rPr lang="ru-RU" dirty="0"/>
              <a:t> </a:t>
            </a:r>
            <a:r>
              <a:rPr lang="ru-RU" dirty="0" err="1"/>
              <a:t>mümkinçiliklerini</a:t>
            </a:r>
            <a:r>
              <a:rPr lang="ru-RU" dirty="0"/>
              <a:t> </a:t>
            </a:r>
            <a:r>
              <a:rPr lang="ru-RU" dirty="0" err="1"/>
              <a:t>talap</a:t>
            </a:r>
            <a:r>
              <a:rPr lang="ru-RU" dirty="0"/>
              <a:t> </a:t>
            </a:r>
            <a:r>
              <a:rPr lang="ru-RU" dirty="0" err="1"/>
              <a:t>edýär</a:t>
            </a:r>
            <a:r>
              <a:rPr lang="ru-RU" dirty="0"/>
              <a:t> </a:t>
            </a:r>
            <a:r>
              <a:rPr lang="ru-RU" dirty="0" err="1"/>
              <a:t>we</a:t>
            </a:r>
            <a:r>
              <a:rPr lang="ru-RU" dirty="0"/>
              <a:t> </a:t>
            </a:r>
            <a:r>
              <a:rPr lang="ru-RU" dirty="0" err="1"/>
              <a:t>döredýär</a:t>
            </a:r>
            <a:r>
              <a:rPr lang="ru-RU" dirty="0"/>
              <a:t>. </a:t>
            </a:r>
            <a:r>
              <a:rPr lang="ru-RU" dirty="0" err="1"/>
              <a:t>Ýöne</a:t>
            </a:r>
            <a:r>
              <a:rPr lang="ru-RU" dirty="0"/>
              <a:t> </a:t>
            </a:r>
            <a:r>
              <a:rPr lang="ru-RU" dirty="0" err="1"/>
              <a:t>ylmy-tehniki</a:t>
            </a:r>
            <a:r>
              <a:rPr lang="ru-RU" dirty="0"/>
              <a:t> </a:t>
            </a:r>
            <a:r>
              <a:rPr lang="ru-RU" dirty="0" err="1"/>
              <a:t>ösüşiň</a:t>
            </a:r>
            <a:r>
              <a:rPr lang="ru-RU" dirty="0"/>
              <a:t> </a:t>
            </a:r>
            <a:r>
              <a:rPr lang="ru-RU" dirty="0" err="1"/>
              <a:t>täsirinden</a:t>
            </a:r>
            <a:r>
              <a:rPr lang="ru-RU" dirty="0"/>
              <a:t> </a:t>
            </a:r>
            <a:r>
              <a:rPr lang="ru-RU" dirty="0" err="1"/>
              <a:t>ulag</a:t>
            </a:r>
            <a:r>
              <a:rPr lang="ru-RU" dirty="0"/>
              <a:t> </a:t>
            </a:r>
            <a:r>
              <a:rPr lang="ru-RU" dirty="0" err="1"/>
              <a:t>serişdeleriniň</a:t>
            </a:r>
            <a:r>
              <a:rPr lang="ru-RU" dirty="0"/>
              <a:t> </a:t>
            </a:r>
            <a:r>
              <a:rPr lang="ru-RU" dirty="0" err="1"/>
              <a:t>garaşsyz</a:t>
            </a:r>
            <a:r>
              <a:rPr lang="ru-RU" dirty="0"/>
              <a:t> </a:t>
            </a:r>
            <a:r>
              <a:rPr lang="ru-RU" dirty="0" err="1"/>
              <a:t>ösüşi</a:t>
            </a:r>
            <a:r>
              <a:rPr lang="ru-RU" dirty="0"/>
              <a:t> </a:t>
            </a:r>
            <a:r>
              <a:rPr lang="ru-RU" dirty="0" err="1"/>
              <a:t>we</a:t>
            </a:r>
            <a:r>
              <a:rPr lang="ru-RU" dirty="0"/>
              <a:t> </a:t>
            </a:r>
            <a:r>
              <a:rPr lang="ru-RU" dirty="0" err="1"/>
              <a:t>her</a:t>
            </a:r>
            <a:r>
              <a:rPr lang="ru-RU" dirty="0"/>
              <a:t> </a:t>
            </a:r>
            <a:r>
              <a:rPr lang="ru-RU" dirty="0" err="1"/>
              <a:t>bir</a:t>
            </a:r>
            <a:r>
              <a:rPr lang="ru-RU" dirty="0"/>
              <a:t> </a:t>
            </a:r>
            <a:r>
              <a:rPr lang="ru-RU" dirty="0" err="1"/>
              <a:t>ulag</a:t>
            </a:r>
            <a:r>
              <a:rPr lang="ru-RU" dirty="0"/>
              <a:t> </a:t>
            </a:r>
            <a:r>
              <a:rPr lang="ru-RU" dirty="0" err="1"/>
              <a:t>görnüşiniň</a:t>
            </a:r>
            <a:r>
              <a:rPr lang="ru-RU" dirty="0"/>
              <a:t> </a:t>
            </a:r>
            <a:r>
              <a:rPr lang="ru-RU" dirty="0" err="1"/>
              <a:t>aýratynlyklarynyň</a:t>
            </a:r>
            <a:r>
              <a:rPr lang="ru-RU" dirty="0"/>
              <a:t> </a:t>
            </a:r>
            <a:r>
              <a:rPr lang="ru-RU" dirty="0" err="1"/>
              <a:t>çylşyrymlaşmagy</a:t>
            </a:r>
            <a:r>
              <a:rPr lang="ru-RU" dirty="0"/>
              <a:t>, </a:t>
            </a:r>
            <a:r>
              <a:rPr lang="ru-RU" dirty="0" err="1"/>
              <a:t>tersine</a:t>
            </a:r>
            <a:r>
              <a:rPr lang="ru-RU" dirty="0"/>
              <a:t>, </a:t>
            </a:r>
            <a:r>
              <a:rPr lang="ru-RU" dirty="0" err="1"/>
              <a:t>her</a:t>
            </a:r>
            <a:r>
              <a:rPr lang="ru-RU" dirty="0"/>
              <a:t> </a:t>
            </a:r>
            <a:r>
              <a:rPr lang="ru-RU" dirty="0" err="1"/>
              <a:t>bir</a:t>
            </a:r>
            <a:r>
              <a:rPr lang="ru-RU" dirty="0"/>
              <a:t> </a:t>
            </a:r>
            <a:r>
              <a:rPr lang="ru-RU" dirty="0" err="1"/>
              <a:t>ulag</a:t>
            </a:r>
            <a:r>
              <a:rPr lang="ru-RU" dirty="0"/>
              <a:t> </a:t>
            </a:r>
            <a:r>
              <a:rPr lang="ru-RU" dirty="0" err="1"/>
              <a:t>görnüşiniň</a:t>
            </a:r>
            <a:r>
              <a:rPr lang="ru-RU" dirty="0"/>
              <a:t> </a:t>
            </a:r>
            <a:r>
              <a:rPr lang="ru-RU" dirty="0" err="1"/>
              <a:t>aýratynlaşmak</a:t>
            </a:r>
            <a:r>
              <a:rPr lang="ru-RU" dirty="0"/>
              <a:t> </a:t>
            </a:r>
            <a:r>
              <a:rPr lang="ru-RU" dirty="0" err="1"/>
              <a:t>ugruna</a:t>
            </a:r>
            <a:r>
              <a:rPr lang="ru-RU" dirty="0"/>
              <a:t> </a:t>
            </a:r>
            <a:r>
              <a:rPr lang="ru-RU" dirty="0" err="1"/>
              <a:t>tägir</a:t>
            </a:r>
            <a:r>
              <a:rPr lang="ru-RU" dirty="0"/>
              <a:t> </a:t>
            </a:r>
            <a:r>
              <a:rPr lang="ru-RU" dirty="0" err="1"/>
              <a:t>edýär</a:t>
            </a:r>
            <a:r>
              <a:rPr lang="ru-RU" dirty="0"/>
              <a:t>. «</a:t>
            </a:r>
            <a:r>
              <a:rPr lang="ru-RU" dirty="0" err="1"/>
              <a:t>Daşlaşmak</a:t>
            </a:r>
            <a:r>
              <a:rPr lang="ru-RU" dirty="0"/>
              <a:t>» </a:t>
            </a:r>
            <a:r>
              <a:rPr lang="ru-RU" dirty="0" err="1"/>
              <a:t>meýilleri</a:t>
            </a:r>
            <a:r>
              <a:rPr lang="ru-RU" dirty="0"/>
              <a:t> </a:t>
            </a:r>
            <a:r>
              <a:rPr lang="ru-RU" dirty="0" err="1"/>
              <a:t>ulagyň</a:t>
            </a:r>
            <a:r>
              <a:rPr lang="ru-RU" dirty="0"/>
              <a:t> </a:t>
            </a:r>
            <a:r>
              <a:rPr lang="ru-RU" dirty="0" err="1"/>
              <a:t>dürli</a:t>
            </a:r>
            <a:r>
              <a:rPr lang="ru-RU" dirty="0"/>
              <a:t> </a:t>
            </a:r>
            <a:r>
              <a:rPr lang="ru-RU" dirty="0" err="1"/>
              <a:t>görnüşleri</a:t>
            </a:r>
            <a:r>
              <a:rPr lang="ru-RU" dirty="0"/>
              <a:t> </a:t>
            </a:r>
            <a:r>
              <a:rPr lang="ru-RU" dirty="0" err="1"/>
              <a:t>üçin</a:t>
            </a:r>
            <a:r>
              <a:rPr lang="ru-RU" dirty="0"/>
              <a:t> </a:t>
            </a:r>
            <a:r>
              <a:rPr lang="ru-RU" dirty="0" err="1"/>
              <a:t>hünärmenleri</a:t>
            </a:r>
            <a:r>
              <a:rPr lang="ru-RU" dirty="0"/>
              <a:t> </a:t>
            </a:r>
            <a:r>
              <a:rPr lang="ru-RU" dirty="0" err="1"/>
              <a:t>hem</a:t>
            </a:r>
            <a:r>
              <a:rPr lang="ru-RU" dirty="0"/>
              <a:t> </a:t>
            </a:r>
            <a:r>
              <a:rPr lang="ru-RU" dirty="0" err="1"/>
              <a:t>aýratynlykda</a:t>
            </a:r>
            <a:r>
              <a:rPr lang="ru-RU" dirty="0"/>
              <a:t> </a:t>
            </a:r>
            <a:r>
              <a:rPr lang="ru-RU" dirty="0" err="1"/>
              <a:t>taýýarlamaga</a:t>
            </a:r>
            <a:r>
              <a:rPr lang="ru-RU" dirty="0"/>
              <a:t> </a:t>
            </a:r>
            <a:r>
              <a:rPr lang="ru-RU" dirty="0" err="1"/>
              <a:t>ýöriteleşmegi</a:t>
            </a:r>
            <a:r>
              <a:rPr lang="ru-RU" dirty="0"/>
              <a:t> </a:t>
            </a:r>
            <a:r>
              <a:rPr lang="ru-RU" dirty="0" err="1"/>
              <a:t>döretdi</a:t>
            </a:r>
            <a:r>
              <a:rPr lang="ru-RU" dirty="0"/>
              <a:t>. </a:t>
            </a:r>
          </a:p>
          <a:p>
            <a:r>
              <a:rPr lang="ru-RU" dirty="0"/>
              <a:t>    </a:t>
            </a:r>
            <a:r>
              <a:rPr lang="ru-RU" dirty="0" err="1"/>
              <a:t>Şeýlelikde</a:t>
            </a:r>
            <a:r>
              <a:rPr lang="ru-RU" dirty="0"/>
              <a:t>, </a:t>
            </a:r>
            <a:r>
              <a:rPr lang="ru-RU" dirty="0" err="1"/>
              <a:t>dürli</a:t>
            </a:r>
            <a:r>
              <a:rPr lang="ru-RU" dirty="0"/>
              <a:t> </a:t>
            </a:r>
            <a:r>
              <a:rPr lang="ru-RU" dirty="0" err="1"/>
              <a:t>ulag</a:t>
            </a:r>
            <a:r>
              <a:rPr lang="ru-RU" dirty="0"/>
              <a:t> </a:t>
            </a:r>
            <a:r>
              <a:rPr lang="ru-RU" dirty="0" err="1"/>
              <a:t>görnüşleriniň</a:t>
            </a:r>
            <a:r>
              <a:rPr lang="ru-RU" dirty="0"/>
              <a:t> </a:t>
            </a:r>
            <a:r>
              <a:rPr lang="ru-RU" dirty="0" err="1"/>
              <a:t>özara</a:t>
            </a:r>
            <a:r>
              <a:rPr lang="ru-RU" dirty="0"/>
              <a:t> </a:t>
            </a:r>
            <a:r>
              <a:rPr lang="ru-RU" dirty="0" err="1"/>
              <a:t>baglanyşygy</a:t>
            </a:r>
            <a:r>
              <a:rPr lang="ru-RU" dirty="0"/>
              <a:t> </a:t>
            </a:r>
            <a:r>
              <a:rPr lang="ru-RU" dirty="0" err="1"/>
              <a:t>diňe</a:t>
            </a:r>
            <a:r>
              <a:rPr lang="ru-RU" dirty="0"/>
              <a:t> </a:t>
            </a:r>
            <a:r>
              <a:rPr lang="ru-RU" dirty="0" err="1"/>
              <a:t>bir</a:t>
            </a:r>
            <a:r>
              <a:rPr lang="ru-RU" dirty="0"/>
              <a:t> </a:t>
            </a:r>
            <a:r>
              <a:rPr lang="ru-RU" dirty="0" err="1"/>
              <a:t>bütewi</a:t>
            </a:r>
            <a:r>
              <a:rPr lang="ru-RU" dirty="0"/>
              <a:t> </a:t>
            </a:r>
            <a:r>
              <a:rPr lang="ru-RU" dirty="0" err="1"/>
              <a:t>daşama</a:t>
            </a:r>
            <a:r>
              <a:rPr lang="ru-RU" dirty="0"/>
              <a:t> </a:t>
            </a:r>
            <a:r>
              <a:rPr lang="ru-RU" dirty="0" err="1"/>
              <a:t>işine</a:t>
            </a:r>
            <a:r>
              <a:rPr lang="ru-RU" dirty="0"/>
              <a:t> </a:t>
            </a:r>
            <a:r>
              <a:rPr lang="ru-RU" dirty="0" err="1"/>
              <a:t>gatnaşýan</a:t>
            </a:r>
            <a:r>
              <a:rPr lang="ru-RU" dirty="0"/>
              <a:t> </a:t>
            </a:r>
            <a:r>
              <a:rPr lang="ru-RU" dirty="0" err="1"/>
              <a:t>işgärleriň</a:t>
            </a:r>
            <a:r>
              <a:rPr lang="ru-RU" dirty="0"/>
              <a:t> </a:t>
            </a:r>
            <a:r>
              <a:rPr lang="ru-RU" dirty="0" err="1"/>
              <a:t>ylalaşykly</a:t>
            </a:r>
            <a:r>
              <a:rPr lang="ru-RU" dirty="0"/>
              <a:t> </a:t>
            </a:r>
            <a:r>
              <a:rPr lang="ru-RU" dirty="0" err="1"/>
              <a:t>hereketlerini</a:t>
            </a:r>
            <a:r>
              <a:rPr lang="ru-RU" dirty="0"/>
              <a:t> </a:t>
            </a:r>
            <a:r>
              <a:rPr lang="ru-RU" dirty="0" err="1"/>
              <a:t>guramaklykdan</a:t>
            </a:r>
            <a:r>
              <a:rPr lang="ru-RU" dirty="0"/>
              <a:t> </a:t>
            </a:r>
            <a:r>
              <a:rPr lang="ru-RU" dirty="0" err="1"/>
              <a:t>däl-de</a:t>
            </a:r>
            <a:r>
              <a:rPr lang="ru-RU" dirty="0"/>
              <a:t>, </a:t>
            </a:r>
            <a:r>
              <a:rPr lang="ru-RU" dirty="0" err="1"/>
              <a:t>tehniki</a:t>
            </a:r>
            <a:r>
              <a:rPr lang="ru-RU" dirty="0"/>
              <a:t> </a:t>
            </a:r>
            <a:r>
              <a:rPr lang="ru-RU" dirty="0" err="1"/>
              <a:t>üpjünçilikden</a:t>
            </a:r>
            <a:r>
              <a:rPr lang="ru-RU" dirty="0"/>
              <a:t> </a:t>
            </a:r>
            <a:r>
              <a:rPr lang="ru-RU" dirty="0" err="1"/>
              <a:t>başlap</a:t>
            </a:r>
            <a:r>
              <a:rPr lang="ru-RU" dirty="0"/>
              <a:t> </a:t>
            </a:r>
            <a:r>
              <a:rPr lang="ru-RU" dirty="0" err="1"/>
              <a:t>dolandyryş</a:t>
            </a:r>
            <a:r>
              <a:rPr lang="ru-RU" dirty="0"/>
              <a:t> </a:t>
            </a:r>
            <a:r>
              <a:rPr lang="ru-RU" dirty="0" err="1"/>
              <a:t>ulgamynda</a:t>
            </a:r>
            <a:r>
              <a:rPr lang="ru-RU" dirty="0"/>
              <a:t> </a:t>
            </a:r>
            <a:r>
              <a:rPr lang="ru-RU" dirty="0" err="1"/>
              <a:t>gutarýan</a:t>
            </a:r>
            <a:r>
              <a:rPr lang="ru-RU" dirty="0"/>
              <a:t> </a:t>
            </a:r>
            <a:r>
              <a:rPr lang="ru-RU" dirty="0" err="1"/>
              <a:t>ulagyň</a:t>
            </a:r>
            <a:r>
              <a:rPr lang="ru-RU" dirty="0"/>
              <a:t> </a:t>
            </a:r>
            <a:r>
              <a:rPr lang="ru-RU" dirty="0" err="1"/>
              <a:t>ähli</a:t>
            </a:r>
            <a:r>
              <a:rPr lang="ru-RU" dirty="0"/>
              <a:t> </a:t>
            </a:r>
            <a:r>
              <a:rPr lang="ru-RU" dirty="0" err="1"/>
              <a:t>düzüjileriniň</a:t>
            </a:r>
            <a:r>
              <a:rPr lang="ru-RU" dirty="0"/>
              <a:t> </a:t>
            </a:r>
            <a:r>
              <a:rPr lang="ru-RU" dirty="0" err="1"/>
              <a:t>çuň</a:t>
            </a:r>
            <a:r>
              <a:rPr lang="ru-RU" dirty="0"/>
              <a:t> </a:t>
            </a:r>
            <a:r>
              <a:rPr lang="ru-RU" dirty="0" err="1"/>
              <a:t>utgaşmasyny</a:t>
            </a:r>
            <a:r>
              <a:rPr lang="ru-RU" dirty="0"/>
              <a:t> </a:t>
            </a:r>
            <a:r>
              <a:rPr lang="ru-RU" dirty="0" err="1"/>
              <a:t>talap</a:t>
            </a:r>
            <a:r>
              <a:rPr lang="ru-RU" dirty="0"/>
              <a:t> </a:t>
            </a:r>
            <a:r>
              <a:rPr lang="ru-RU" dirty="0" err="1"/>
              <a:t>edýär</a:t>
            </a:r>
            <a:r>
              <a:rPr lang="ru-RU" dirty="0"/>
              <a:t>. </a:t>
            </a:r>
            <a:r>
              <a:rPr lang="ru-RU" dirty="0" err="1"/>
              <a:t>Bu</a:t>
            </a:r>
            <a:r>
              <a:rPr lang="ru-RU" dirty="0"/>
              <a:t> </a:t>
            </a:r>
            <a:r>
              <a:rPr lang="ru-RU" dirty="0" err="1"/>
              <a:t>meseläniň</a:t>
            </a:r>
            <a:r>
              <a:rPr lang="ru-RU" dirty="0"/>
              <a:t> </a:t>
            </a:r>
            <a:r>
              <a:rPr lang="ru-RU" dirty="0" err="1"/>
              <a:t>doly</a:t>
            </a:r>
            <a:r>
              <a:rPr lang="ru-RU" dirty="0"/>
              <a:t> </a:t>
            </a:r>
            <a:r>
              <a:rPr lang="ru-RU" dirty="0" err="1"/>
              <a:t>we</a:t>
            </a:r>
            <a:r>
              <a:rPr lang="ru-RU" dirty="0"/>
              <a:t> </a:t>
            </a:r>
            <a:r>
              <a:rPr lang="ru-RU" dirty="0" err="1"/>
              <a:t>üstünlikli</a:t>
            </a:r>
            <a:r>
              <a:rPr lang="ru-RU" dirty="0"/>
              <a:t> </a:t>
            </a:r>
            <a:r>
              <a:rPr lang="ru-RU" dirty="0" err="1"/>
              <a:t>çözülmeginiň</a:t>
            </a:r>
            <a:r>
              <a:rPr lang="ru-RU" dirty="0"/>
              <a:t> </a:t>
            </a:r>
            <a:r>
              <a:rPr lang="ru-RU" dirty="0" err="1"/>
              <a:t>çuňňur</a:t>
            </a:r>
            <a:r>
              <a:rPr lang="ru-RU" dirty="0"/>
              <a:t> </a:t>
            </a:r>
            <a:r>
              <a:rPr lang="ru-RU" dirty="0" err="1"/>
              <a:t>teoretiki</a:t>
            </a:r>
            <a:r>
              <a:rPr lang="ru-RU" dirty="0"/>
              <a:t> </a:t>
            </a:r>
            <a:r>
              <a:rPr lang="ru-RU" dirty="0" err="1"/>
              <a:t>barlaglara</a:t>
            </a:r>
            <a:r>
              <a:rPr lang="ru-RU" dirty="0"/>
              <a:t> </a:t>
            </a:r>
            <a:r>
              <a:rPr lang="ru-RU" dirty="0" err="1"/>
              <a:t>mätäçdigini</a:t>
            </a:r>
            <a:r>
              <a:rPr lang="ru-RU" dirty="0"/>
              <a:t> </a:t>
            </a:r>
            <a:r>
              <a:rPr lang="ru-RU" dirty="0" err="1"/>
              <a:t>aýratyn</a:t>
            </a:r>
            <a:r>
              <a:rPr lang="ru-RU" dirty="0"/>
              <a:t> </a:t>
            </a:r>
            <a:r>
              <a:rPr lang="ru-RU" dirty="0" err="1"/>
              <a:t>bellemelidiris</a:t>
            </a:r>
            <a:r>
              <a:rPr lang="ru-RU" dirty="0"/>
              <a:t>. </a:t>
            </a:r>
          </a:p>
          <a:p>
            <a:endParaRPr lang="ru-RU"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79512" y="188640"/>
            <a:ext cx="8964488" cy="6408737"/>
          </a:xfrm>
        </p:spPr>
        <p:txBody>
          <a:bodyPr>
            <a:noAutofit/>
          </a:bodyPr>
          <a:lstStyle/>
          <a:p>
            <a:pPr algn="just"/>
            <a:r>
              <a:rPr lang="ru-RU" sz="1800" i="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2" name="Прямоугольник 1"/>
          <p:cNvSpPr/>
          <p:nvPr/>
        </p:nvSpPr>
        <p:spPr>
          <a:xfrm>
            <a:off x="179512" y="-1880145"/>
            <a:ext cx="8712968" cy="2308324"/>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323528" y="-910649"/>
            <a:ext cx="8820472" cy="6678751"/>
          </a:xfrm>
          <a:prstGeom prst="rect">
            <a:avLst/>
          </a:prstGeom>
        </p:spPr>
        <p:txBody>
          <a:bodyPr wrap="square">
            <a:spAutoFit/>
          </a:bodyPr>
          <a:lstStyle/>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r>
              <a:rPr lang="tk-TM" dirty="0" smtClean="0">
                <a:latin typeface="Times New Roman" panose="02020603050405020304" pitchFamily="18" charset="0"/>
                <a:ea typeface="Times New Roman" panose="02020603050405020304" pitchFamily="18" charset="0"/>
              </a:rPr>
              <a:t>2.</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Ulagyň</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baglanyşygy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ýolagçylary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gatnatmakda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umumy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daşama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işlerine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gatnaşýan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arasynda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işleriň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sazlaşykly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ylalaşykly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alnyp</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barylýanlygyndan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ybaratdyr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Daşama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derňewi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barlaglary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baglanyşygynyň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ykdysady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tehniki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tehnologiki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guramaçylyk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dolandyryş</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häsiýetli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köpsanly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şertlere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garaşlydygyny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görkezýär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p>
          <a:p>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ea typeface="Times New Roman" panose="02020603050405020304" pitchFamily="18" charset="0"/>
                <a:cs typeface="Times New Roman" panose="02020603050405020304" pitchFamily="18" charset="0"/>
              </a:rPr>
              <a:t>Ykdysady</a:t>
            </a: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ea typeface="Times New Roman" panose="02020603050405020304" pitchFamily="18" charset="0"/>
                <a:cs typeface="Times New Roman" panose="02020603050405020304" pitchFamily="18" charset="0"/>
              </a:rPr>
              <a:t>şertler</a:t>
            </a:r>
            <a:r>
              <a:rPr lang="ru-RU" sz="1600" b="1" i="1"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ilkinji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nobatda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baglanyşygyny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üpjün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etmekde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degişli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ähli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bölümlerine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ýerine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ýetirmek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üçin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berilýän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garyşyk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ugurlarda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daşamagyň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meýilnamalarynyň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meňzeşligini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göz</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öňünde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tutýar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Daşamagyň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geljekki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aýratyn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hem</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ýyllyk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işjeň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möwsümleýin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aýlyk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meýilnamalary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göwrümi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sanawy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ugradylýan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ýüklenip</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düşürilýän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bellenen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nokatlary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ugradylyşyny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edilişini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amala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aşyrýan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guramalaryň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atlary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gabat</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gelmelidir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baglanyşykly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hersinde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meňzeş</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daşama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meýilnamalarynyň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bolmagy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degişli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üçin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hereket</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edýän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düzümi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öz</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wagtynda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ibermäge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hemişelik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gurluşlary</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aýlaw</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ýükleme-düşürme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serişdeleri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taýýarlamaga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görnüşinden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başga</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görnüşine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berme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işlerini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gerekli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işçi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güýji</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üpjün</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etmäge</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mümkinçilik</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cs typeface="Times New Roman" panose="02020603050405020304" pitchFamily="18" charset="0"/>
              </a:rPr>
              <a:t>berýär</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Tehniki</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şertler</a:t>
            </a:r>
            <a:r>
              <a:rPr lang="ru-RU" sz="1600"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baglanyşygy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meselesinde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garyşyk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ugurlarda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daşamany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amala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aşyrmaga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gatnaşýan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ähli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düzüjileriň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bölümleriň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gurluş</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kuwwat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taýdan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nusga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getirilmegini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göz</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öňünde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tutýar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Munuň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üçin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şu</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aşakdakylar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talap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edilýär</a:t>
            </a:r>
            <a:r>
              <a:rPr lang="ru-RU" sz="1600" dirty="0">
                <a:latin typeface="Times New Roman" panose="02020603050405020304" pitchFamily="18" charset="0"/>
                <a:cs typeface="Times New Roman" panose="02020603050405020304" pitchFamily="18" charset="0"/>
              </a:rPr>
              <a:t>:</a:t>
            </a:r>
          </a:p>
          <a:p>
            <a:pPr lvl="0"/>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Garyşyk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ugurlarda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ýolagçy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akymlarynyň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kesişýän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geçirijilik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özleşdiriş</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ukuplaryny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ylalaşmak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şeýle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hem</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çatryklardaky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aýratyn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gurluşlaryň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meselem</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menzillerde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port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duralgalarynda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demir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sygymy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wagonlardan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gämä</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awtomobile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tersine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täzeden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ýüklemek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ukuby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täzeden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ýükleýji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tehnikanyň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kuwwaty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ammarlaryň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ululygy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beýl</a:t>
            </a:r>
            <a:r>
              <a:rPr lang="ru-RU" sz="1600" dirty="0">
                <a:latin typeface="Times New Roman" panose="02020603050405020304" pitchFamily="18" charset="0"/>
                <a:cs typeface="Times New Roman" panose="02020603050405020304" pitchFamily="18" charset="0"/>
              </a:rPr>
              <a:t>).  </a:t>
            </a:r>
          </a:p>
          <a:p>
            <a:pPr lvl="0"/>
            <a:r>
              <a:rPr lang="ru-RU" dirty="0"/>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3684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116633"/>
            <a:ext cx="8964488" cy="6580774"/>
          </a:xfrm>
        </p:spPr>
        <p:txBody>
          <a:bodyPr>
            <a:noAutofit/>
          </a:bodyPr>
          <a:lstStyle/>
          <a:p>
            <a:pPr lvl="0"/>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baglanyşykly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hereket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düzüminiň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ähli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tarapdan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utgaşmasy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gäminiň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göterijiliginiň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otly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düzümine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otlynyň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agramyna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wagonyň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göterijiliginiň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awtomobiliňkä</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gäminiň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wagonyň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ýöriteleşişiniň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gabat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gelmegine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degişlilikde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eýe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bolunmagy</a:t>
            </a:r>
            <a:r>
              <a:rPr lang="ru-RU" sz="1600" dirty="0">
                <a:latin typeface="Times New Roman" panose="02020603050405020304" pitchFamily="18" charset="0"/>
                <a:cs typeface="Times New Roman" panose="02020603050405020304" pitchFamily="18" charset="0"/>
              </a:rPr>
              <a:t>.</a:t>
            </a:r>
          </a:p>
          <a:p>
            <a:pPr lvl="0"/>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tygşytly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meýilleşdirilişi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onda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aýratyn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düzüjileriniň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ýagny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ähli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tarapdan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geometriki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gabat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gelmegini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hereket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düzümi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täzeden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ýükleýji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enjamlary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üpjün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bölümleriň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takyk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ýerleşişi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bolmalydyr</a:t>
            </a:r>
            <a:r>
              <a:rPr lang="ru-RU" sz="1600" dirty="0">
                <a:latin typeface="Times New Roman" panose="02020603050405020304" pitchFamily="18" charset="0"/>
                <a:cs typeface="Times New Roman" panose="02020603050405020304" pitchFamily="18" charset="0"/>
              </a:rPr>
              <a:t>.</a:t>
            </a:r>
          </a:p>
          <a:p>
            <a:pPr lvl="0"/>
            <a:r>
              <a:rPr lang="en-US"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Ynamdar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amatly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aragatnaşyk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ulgamynyň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bolmagy</a:t>
            </a:r>
            <a:r>
              <a:rPr lang="ru-RU" sz="1600" dirty="0">
                <a:latin typeface="Times New Roman" panose="02020603050405020304" pitchFamily="18" charset="0"/>
                <a:cs typeface="Times New Roman" panose="02020603050405020304" pitchFamily="18" charset="0"/>
              </a:rPr>
              <a:t>.</a:t>
            </a:r>
          </a:p>
          <a:p>
            <a:r>
              <a:rPr lang="ru-RU" sz="1600" b="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Tehnologiki</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şertler</a:t>
            </a:r>
            <a:r>
              <a:rPr lang="ru-RU" sz="1600" b="1"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baglanyşygy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meselesi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işlemek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ýeke-täk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tertibe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tabyn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bolmak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zerurlygyny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özünde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jemleýär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Şular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ýaly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tertip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bolmasa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görnüşinden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başga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ýükleri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çalt</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netijeli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geçirmek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mümkin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däldir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Bu</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ýerde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pudaklaýyn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tehnologik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düýpli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ylalaşylmagy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zerurdyr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Bu</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jemlenen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demir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menzillerine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awtomobil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kärhanalaryna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portlara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müşderilere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beýleki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bölümlere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eltme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ýollaryna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degişlidir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kabul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ederliklitertibini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ylalaşmak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üçin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uzak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wagtlaryň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dowamynda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bütewi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tehnologik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düzülýär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Şular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ýaly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bütewi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tehnologik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boýynça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köp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deňiz</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demir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derýa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awtomobil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ulaglarynyň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arasynda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baglanyşyk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guralandyr</a:t>
            </a:r>
            <a:r>
              <a:rPr lang="ru-RU" sz="1600"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Guramaçylyk</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gatnaşyklarynda</a:t>
            </a:r>
            <a:r>
              <a:rPr lang="ru-RU" sz="1600"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özara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baglanyşygy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meselesi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tarapdan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uzak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döwür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üçin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ulanyş</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belleýän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durnukly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dokumentleri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bilelikde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işläp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düzmegi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ikinji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tarapdan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häzirki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edilýän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işleriişjeň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meýilleşdirmegiň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bütewi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ulgamynyň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kabul</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edilmegini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üojün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Durnukly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dokumentlere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çatrygyna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getirilýän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birlikleriniň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ylalaşykly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ýygylygyny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deňölçegliligini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üpjün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çatrygyna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ýanaşyk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ýollardaky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birlikleriniň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hereketiniň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aragatnaşyk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tertibi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deglidir</a:t>
            </a:r>
            <a:r>
              <a:rPr lang="ru-RU" sz="1600" dirty="0">
                <a:latin typeface="Times New Roman" panose="02020603050405020304" pitchFamily="18" charset="0"/>
                <a:cs typeface="Times New Roman" panose="02020603050405020304" pitchFamily="18" charset="0"/>
              </a:rPr>
              <a:t>. </a:t>
            </a:r>
          </a:p>
          <a:p>
            <a:r>
              <a:rPr lang="ru-RU" sz="1600"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Dolandyryş</a:t>
            </a:r>
            <a:r>
              <a:rPr lang="ru-RU" sz="1600" b="1" i="1" dirty="0">
                <a:latin typeface="Times New Roman" panose="02020603050405020304" pitchFamily="18" charset="0"/>
                <a:cs typeface="Times New Roman" panose="02020603050405020304" pitchFamily="18" charset="0"/>
              </a:rPr>
              <a:t> </a:t>
            </a:r>
            <a:r>
              <a:rPr lang="ru-RU" sz="1600" b="1" i="1" dirty="0" err="1">
                <a:latin typeface="Times New Roman" panose="02020603050405020304" pitchFamily="18" charset="0"/>
                <a:cs typeface="Times New Roman" panose="02020603050405020304" pitchFamily="18" charset="0"/>
              </a:rPr>
              <a:t>ulgamy</a:t>
            </a:r>
            <a:r>
              <a:rPr lang="ru-RU" sz="1600" b="1" i="1"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ýa-da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işjeň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ýolbaşňylyk</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dürli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görnüşleriniň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iri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bölümleriniň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çäginde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ulag</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çatryklarynda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ulanyş</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işleriniň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alnyp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barlyşyna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netijelerine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uly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täsir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edýär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Bu</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ýolbaşçylygyň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netijeliligi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diňe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bir</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ýokarda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görkezilen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ähli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şertleriň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berjaý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edilişine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bolman</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işgärleriň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saýlanyp</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alnyşyna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olaryň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taýýarlygyna</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we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beýleki</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häsiýetlerine</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hem</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bagly</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bolup</a:t>
            </a:r>
            <a:r>
              <a:rPr lang="ru-RU" sz="1600" dirty="0">
                <a:latin typeface="Times New Roman" panose="02020603050405020304" pitchFamily="18" charset="0"/>
                <a:cs typeface="Times New Roman" panose="02020603050405020304" pitchFamily="18" charset="0"/>
              </a:rPr>
              <a:t> </a:t>
            </a:r>
          </a:p>
          <a:p>
            <a:endParaRPr lang="ru-RU" sz="1600"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9552" y="908720"/>
            <a:ext cx="8146104" cy="5760640"/>
          </a:xfrm>
        </p:spPr>
        <p:txBody>
          <a:bodyPr/>
          <a:lstStyle/>
          <a:p>
            <a:endParaRPr lang="tk-TM" dirty="0" smtClean="0"/>
          </a:p>
          <a:p>
            <a:endParaRPr lang="tk-TM"/>
          </a:p>
          <a:p>
            <a:endParaRPr lang="ru-RU" dirty="0"/>
          </a:p>
        </p:txBody>
      </p:sp>
      <p:sp>
        <p:nvSpPr>
          <p:cNvPr id="2" name="Прямоугольник 1"/>
          <p:cNvSpPr/>
          <p:nvPr/>
        </p:nvSpPr>
        <p:spPr>
          <a:xfrm>
            <a:off x="0" y="-8596336"/>
            <a:ext cx="8892480" cy="8956298"/>
          </a:xfrm>
          <a:prstGeom prst="rect">
            <a:avLst/>
          </a:prstGeom>
        </p:spPr>
        <p:txBody>
          <a:bodyPr wrap="square">
            <a:spAutoFit/>
          </a:bodyPr>
          <a:lstStyle/>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179512" y="-3957637"/>
            <a:ext cx="8712968" cy="10187404"/>
          </a:xfrm>
          <a:prstGeom prst="rect">
            <a:avLst/>
          </a:prstGeom>
        </p:spPr>
        <p:txBody>
          <a:bodyPr wrap="square">
            <a:spAutoFit/>
          </a:bodyPr>
          <a:lstStyle/>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r>
              <a:rPr lang="tk-TM" dirty="0" smtClean="0">
                <a:latin typeface="Times New Roman" panose="02020603050405020304" pitchFamily="18" charset="0"/>
                <a:ea typeface="Times New Roman" panose="02020603050405020304" pitchFamily="18" charset="0"/>
              </a:rPr>
              <a:t>3</a:t>
            </a:r>
            <a:r>
              <a:rPr lang="tk-TM"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Häzirki</a:t>
            </a:r>
            <a:r>
              <a:rPr lang="ru-RU" sz="1600" dirty="0" smtClean="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wagtda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kärhanalaryň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ammarlaryndan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soňraky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ugratmagy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göz</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öňünde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tutup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demir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ýol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menzillerine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deňiz</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derýa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portlaryna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aeroportlara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beýl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eltilmegi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şeýle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sanalyp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geçilen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nokatlardan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edijileriň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ammarlaryna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çykarylmagy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hemişe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netijeli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alnyp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barylmaýar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Köp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sanly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iberijiler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edijiler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öz</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hasabyna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hususy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awtomobillerini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sürüjilerini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ibermek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etmek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meşgul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bolýan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işgäri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ekspeditor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işçi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güýjüni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saklaýar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Emma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olary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ugradylyşynyň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gelşiniň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birsydyrgyn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dälligi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sebäpli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şeýle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kiçi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awtomobil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hojalygyny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saklamagyň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bähbitli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dälligi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sebäpli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kanagatlanarsyz</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ulanýar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Bu</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ýagdaý</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ulag-ugradyş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awtomobil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ministrliginiň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edaralarynyň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guramalary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tarapyndan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amala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aşyrylýan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ýerlerinde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düýpden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başgaça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Esasy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ulag-ugradyş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şu</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aşakdakylar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degişlidir</a:t>
            </a:r>
            <a:r>
              <a:rPr lang="ru-RU" sz="1600" dirty="0">
                <a:latin typeface="Times New Roman" panose="02020603050405020304" pitchFamily="18" charset="0"/>
                <a:ea typeface="Times New Roman" panose="02020603050405020304" pitchFamily="18" charset="0"/>
              </a:rPr>
              <a:t>:</a:t>
            </a:r>
          </a:p>
          <a:p>
            <a:pPr marL="342900" lvl="0" indent="-342900" algn="just">
              <a:spcAft>
                <a:spcPts val="0"/>
              </a:spcAft>
              <a:buFont typeface="Times New Roman" panose="02020603050405020304" pitchFamily="18" charset="0"/>
              <a:buChar char="-"/>
            </a:pP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ugradyjylaryň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ammarlaryndan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görnüşleri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ugradyljak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nokatlarynaeltilmegi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dokumentleriň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taýýarlanmagy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gerek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bolanda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wagonlarda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gämilerde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ýa-da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uçarlarda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äkitmäge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amatly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ýagdaýa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getirmek</a:t>
            </a:r>
            <a:r>
              <a:rPr lang="ru-RU" sz="1600" dirty="0">
                <a:latin typeface="Times New Roman" panose="02020603050405020304" pitchFamily="18" charset="0"/>
                <a:ea typeface="Times New Roman" panose="02020603050405020304" pitchFamily="18" charset="0"/>
              </a:rPr>
              <a:t>;</a:t>
            </a:r>
          </a:p>
          <a:p>
            <a:pPr marL="342900" lvl="0" indent="-342900" algn="just">
              <a:spcAft>
                <a:spcPts val="0"/>
              </a:spcAft>
              <a:buFont typeface="Times New Roman" panose="02020603050405020304" pitchFamily="18" charset="0"/>
              <a:buChar char="-"/>
            </a:pP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nokatlaryndan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edijiniň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ammarlaryna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getirmek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düşürmek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eýelerine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gerekli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dokumentleri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taýýarlap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maliýe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hasaplamalary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tabşyrmak</a:t>
            </a:r>
            <a:r>
              <a:rPr lang="ru-RU" sz="1600" dirty="0">
                <a:latin typeface="Times New Roman" panose="02020603050405020304" pitchFamily="18" charset="0"/>
                <a:ea typeface="Times New Roman" panose="02020603050405020304" pitchFamily="18" charset="0"/>
              </a:rPr>
              <a:t>.</a:t>
            </a:r>
          </a:p>
          <a:p>
            <a:pPr algn="just">
              <a:spcAft>
                <a:spcPts val="0"/>
              </a:spcAft>
            </a:pP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Ýokarda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görkezilen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beýleki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ýetirmek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awtoulag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guramalary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demir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ýollaryň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beýleki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öňünde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ugradyjynyň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kabul</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edijiniň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ynanylan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wekili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hökmünde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çykyş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edýär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Islendik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ýagdaýda-da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merkezleşdirilen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äkidilişi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getirilişi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ulag-ugradyş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ýörite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guramalaryň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üsti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ýetirilmegi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bu</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eýeleriniň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özleriniň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ýerine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ýetirişi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bilen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deňeşdireniňde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has</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netijeli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bolup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durýar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Bu</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diňe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bir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awtomobilleriň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ulanylyşyny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gowulandyrman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ugradyjylary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işçi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güýjüni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sürüjileri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abatlaýjylary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saklamak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zerurlygyny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aradan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aýyrýar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Mundan</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başgada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çaltlaşýar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baş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görnüşleriniň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hereket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ediji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düzüminiň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durmagy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azalýar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Şeýle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hem</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bolsa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ulag-ugradyş</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işlerini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guramagyň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amatly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görnüşi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tapyldy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diýip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doly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aýdyp</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bolmaz</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Şoňa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göräde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bu</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ulgamy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kämilleşdirmek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we</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ony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ýük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işleriniň</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ähli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nokatlarynda</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çalt</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ulanmak</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meselesi</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wajyplygyny</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entekler</a:t>
            </a:r>
            <a:r>
              <a:rPr lang="ru-RU" sz="1600" dirty="0">
                <a:latin typeface="Times New Roman" panose="02020603050405020304" pitchFamily="18" charset="0"/>
                <a:ea typeface="Times New Roman" panose="02020603050405020304" pitchFamily="18" charset="0"/>
              </a:rPr>
              <a:t> </a:t>
            </a:r>
            <a:r>
              <a:rPr lang="ru-RU" sz="1600" dirty="0" err="1">
                <a:latin typeface="Times New Roman" panose="02020603050405020304" pitchFamily="18" charset="0"/>
                <a:ea typeface="Times New Roman" panose="02020603050405020304" pitchFamily="18" charset="0"/>
              </a:rPr>
              <a:t>ýitirenok</a:t>
            </a:r>
            <a:r>
              <a:rPr lang="ru-RU" sz="1600"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490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548680"/>
            <a:ext cx="7772400" cy="5760640"/>
          </a:xfrm>
        </p:spPr>
        <p:txBody>
          <a:bodyPr>
            <a:normAutofit fontScale="85000" lnSpcReduction="20000"/>
          </a:bodyPr>
          <a:lstStyle/>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Ýolagçy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konweýeri</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arasy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üzülmezlik</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hereket</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edýän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trotuarlar</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1950-nji </a:t>
            </a:r>
            <a:r>
              <a:rPr lang="ru-RU" dirty="0" err="1">
                <a:latin typeface="Times New Roman" panose="02020603050405020304" pitchFamily="18" charset="0"/>
                <a:ea typeface="Times New Roman" panose="02020603050405020304" pitchFamily="18" charset="0"/>
              </a:rPr>
              <a:t>ýyllardan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başlandy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ulanmaklygyň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köpçülikleýin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toplanan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kömekçi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serişdesi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hökmünde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mümkinçilik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meýdançalaryň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aşagyndaky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geçelgelerde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metrolarda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aeroportlarda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wokzallarda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zawodlarda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dükanlarda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dynç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alyş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sergileriň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bilner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Hemişelik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üpjün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akymyny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tertibe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taýdan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lentaly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plastina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geçirijili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araba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şekilli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açyk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oturgyçly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bilerler</a:t>
            </a:r>
            <a:r>
              <a:rPr lang="ru-RU"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Relssiz</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ýolynyň</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özboluşly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Ýaponiýada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meýilleşdirilýär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edçän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uzynlygy</a:t>
            </a:r>
            <a:r>
              <a:rPr lang="ru-RU" dirty="0">
                <a:latin typeface="Times New Roman" panose="02020603050405020304" pitchFamily="18" charset="0"/>
                <a:ea typeface="Times New Roman" panose="02020603050405020304" pitchFamily="18" charset="0"/>
              </a:rPr>
              <a:t> 220 m </a:t>
            </a:r>
            <a:r>
              <a:rPr lang="ru-RU" dirty="0" err="1">
                <a:latin typeface="Times New Roman" panose="02020603050405020304" pitchFamily="18" charset="0"/>
                <a:ea typeface="Times New Roman" panose="02020603050405020304" pitchFamily="18" charset="0"/>
              </a:rPr>
              <a:t>barabar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metrden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motolaşdyrylan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ganatlary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sapar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jübüt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Hemme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ýerde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ýöreýän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amfibiýalar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ilatlaşan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sebitlerde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Köplenç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gämiler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ýüzmäge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batgalyklarda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ukyply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zynjyrly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maşynlar</a:t>
            </a:r>
            <a:r>
              <a:rPr lang="ru-RU" dirty="0">
                <a:latin typeface="Times New Roman" panose="02020603050405020304" pitchFamily="18" charset="0"/>
                <a:ea typeface="Times New Roman" panose="02020603050405020304" pitchFamily="18" charset="0"/>
              </a:rPr>
              <a:t>  </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bolýarlar</a:t>
            </a:r>
            <a:r>
              <a:rPr lang="ru-RU"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Utgaşdyrylan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awtomobil-demir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ulag</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serişdeleriniň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sanly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taslama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awtobuslary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birmeňzeş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gowy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getirijileri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görkezmek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endParaRPr lang="ru-RU" dirty="0"/>
          </a:p>
        </p:txBody>
      </p:sp>
    </p:spTree>
    <p:extLst>
      <p:ext uri="{BB962C8B-B14F-4D97-AF65-F5344CB8AC3E}">
        <p14:creationId xmlns:p14="http://schemas.microsoft.com/office/powerpoint/2010/main" val="138403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486" y="1001991"/>
            <a:ext cx="4783542" cy="3416320"/>
          </a:xfrm>
          <a:prstGeom prst="rect">
            <a:avLst/>
          </a:prstGeom>
        </p:spPr>
        <p:txBody>
          <a:bodyPr wrap="square">
            <a:spAutoFit/>
          </a:bodyPr>
          <a:lstStyle/>
          <a:p>
            <a:pPr algn="just"/>
            <a:r>
              <a:rPr lang="tk-TM" b="1" dirty="0">
                <a:ln w="13462">
                  <a:solidFill>
                    <a:schemeClr val="bg1"/>
                  </a:solidFill>
                  <a:prstDash val="solid"/>
                </a:ln>
                <a:solidFill>
                  <a:schemeClr val="accent5">
                    <a:lumMod val="75000"/>
                  </a:schemeClr>
                </a:solidFill>
                <a:effectLst>
                  <a:outerShdw dist="38100" dir="2700000" algn="bl" rotWithShape="0">
                    <a:schemeClr val="accent5"/>
                  </a:outerShdw>
                </a:effectLst>
              </a:rPr>
              <a:t>Merkezi Aziýa sebitiniň esasy “deňiz derwezesiniň” wezipesini ýerine ýetirjek bu Halkara deňiz portunyň işe girizilmegi bilen Ýüpek ýolunyň ugry boýunça Aziýa we Ýuwaş ummany ýurtlaryndan Türkmenbaşa gelýän ýükleri soňra Russiýanyň, Azerbaýjanyň we Eýranyň portlarynyň üsti bilen Ýewropa ýurtlaryna ugratmaga uly mümkinçilikler açylar. Täze deňiz menzili senagat we ulag düzüminiň ösdürilmegine, maýa goýumlarynyň çekilmegine itergi berer</a:t>
            </a:r>
            <a:r>
              <a:rPr lang="tk-TM"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1"/>
            <a:ext cx="3916454" cy="158655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6853"/>
            <a:ext cx="2702257" cy="145389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8559" r="7036"/>
          <a:stretch/>
        </p:blipFill>
        <p:spPr>
          <a:xfrm>
            <a:off x="5241193" y="2443802"/>
            <a:ext cx="3916454" cy="19514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193" y="4395227"/>
            <a:ext cx="3902808" cy="1605523"/>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257" y="4546852"/>
            <a:ext cx="2538937" cy="1453898"/>
          </a:xfrm>
          <a:prstGeom prst="rect">
            <a:avLst/>
          </a:prstGeom>
        </p:spPr>
      </p:pic>
    </p:spTree>
    <p:extLst>
      <p:ext uri="{BB962C8B-B14F-4D97-AF65-F5344CB8AC3E}">
        <p14:creationId xmlns:p14="http://schemas.microsoft.com/office/powerpoint/2010/main" val="3770038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008112"/>
          </a:xfrm>
        </p:spPr>
        <p:txBody>
          <a:bodyPr>
            <a:normAutofit fontScale="90000"/>
          </a:bodyPr>
          <a:lstStyle/>
          <a:p>
            <a:pPr algn="ctr"/>
            <a:r>
              <a:rPr lang="tk-TM" sz="6000" dirty="0" smtClean="0">
                <a:solidFill>
                  <a:schemeClr val="tx1"/>
                </a:solidFill>
              </a:rPr>
              <a:t>Tehniki sözlük</a:t>
            </a:r>
            <a:r>
              <a:rPr lang="tk-TM" sz="2400" dirty="0" smtClean="0">
                <a:solidFill>
                  <a:schemeClr val="tx1"/>
                </a:solidFill>
              </a:rPr>
              <a:t/>
            </a:r>
            <a:br>
              <a:rPr lang="tk-TM" sz="2400" dirty="0" smtClean="0">
                <a:solidFill>
                  <a:schemeClr val="tx1"/>
                </a:solidFill>
              </a:rPr>
            </a:br>
            <a:endParaRPr lang="ru-RU" sz="2400" dirty="0">
              <a:solidFill>
                <a:schemeClr val="tx1"/>
              </a:solidFill>
            </a:endParaRPr>
          </a:p>
        </p:txBody>
      </p:sp>
      <p:sp>
        <p:nvSpPr>
          <p:cNvPr id="3" name="Подзаголовок 2"/>
          <p:cNvSpPr>
            <a:spLocks noGrp="1"/>
          </p:cNvSpPr>
          <p:nvPr>
            <p:ph type="subTitle" idx="1"/>
          </p:nvPr>
        </p:nvSpPr>
        <p:spPr>
          <a:xfrm>
            <a:off x="543496" y="908720"/>
            <a:ext cx="8143056" cy="5949280"/>
          </a:xfrm>
        </p:spPr>
        <p:txBody>
          <a:bodyPr/>
          <a:lstStyle/>
          <a:p>
            <a:pPr algn="ctr"/>
            <a:r>
              <a:rPr lang="tk-TM" dirty="0" smtClean="0"/>
              <a:t>                          </a:t>
            </a:r>
          </a:p>
          <a:p>
            <a:pPr algn="ctr"/>
            <a:endParaRPr lang="tk-TM" dirty="0"/>
          </a:p>
          <a:p>
            <a:pPr algn="ctr"/>
            <a:r>
              <a:rPr lang="tk-TM" dirty="0" smtClean="0"/>
              <a:t>                                   1. Şturwal</a:t>
            </a:r>
          </a:p>
          <a:p>
            <a:pPr algn="ctr"/>
            <a:r>
              <a:rPr lang="ru-RU" dirty="0" smtClean="0"/>
              <a:t>				            2. </a:t>
            </a:r>
            <a:r>
              <a:rPr lang="ru-RU" dirty="0" err="1" smtClean="0"/>
              <a:t>Ship</a:t>
            </a:r>
            <a:r>
              <a:rPr lang="ru-RU" dirty="0" smtClean="0"/>
              <a:t> </a:t>
            </a:r>
            <a:r>
              <a:rPr lang="ru-RU" dirty="0" err="1"/>
              <a:t>steering</a:t>
            </a:r>
            <a:r>
              <a:rPr lang="ru-RU" dirty="0"/>
              <a:t> </a:t>
            </a:r>
            <a:r>
              <a:rPr lang="ru-RU" dirty="0" err="1" smtClean="0"/>
              <a:t>wheel</a:t>
            </a:r>
            <a:endParaRPr lang="ru-RU" dirty="0" smtClean="0"/>
          </a:p>
          <a:p>
            <a:pPr algn="ctr"/>
            <a:r>
              <a:rPr lang="ru-RU" dirty="0" smtClean="0"/>
              <a:t>                                      3.  штурвал</a:t>
            </a:r>
          </a:p>
          <a:p>
            <a:pPr algn="ctr"/>
            <a:endParaRPr lang="ru-RU" dirty="0"/>
          </a:p>
          <a:p>
            <a:pPr algn="ctr"/>
            <a:endParaRPr lang="ru-RU" dirty="0" smtClean="0"/>
          </a:p>
          <a:p>
            <a:pPr algn="ctr"/>
            <a:r>
              <a:rPr lang="ru-RU" dirty="0" smtClean="0"/>
              <a:t>                                     1</a:t>
            </a:r>
            <a:r>
              <a:rPr lang="tk-TM" dirty="0" smtClean="0"/>
              <a:t>. </a:t>
            </a:r>
            <a:r>
              <a:rPr lang="ru-RU" b="1" dirty="0" err="1"/>
              <a:t>Kapitan</a:t>
            </a:r>
            <a:endParaRPr lang="ru-RU" dirty="0"/>
          </a:p>
          <a:p>
            <a:pPr algn="ctr"/>
            <a:r>
              <a:rPr lang="tk-TM" dirty="0" smtClean="0"/>
              <a:t>                                   2. </a:t>
            </a:r>
            <a:r>
              <a:rPr lang="ru-RU" dirty="0" err="1"/>
              <a:t>captain</a:t>
            </a:r>
            <a:endParaRPr lang="ru-RU" dirty="0"/>
          </a:p>
          <a:p>
            <a:pPr algn="ctr"/>
            <a:r>
              <a:rPr lang="ru-RU" dirty="0" smtClean="0"/>
              <a:t>                                     3. </a:t>
            </a:r>
            <a:r>
              <a:rPr lang="ru-RU" dirty="0"/>
              <a:t>капитан</a:t>
            </a:r>
            <a:r>
              <a:rPr lang="ru-RU" dirty="0" smtClean="0"/>
              <a:t> </a:t>
            </a:r>
            <a:endParaRPr lang="ru-RU"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4032448" cy="2736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depositphotos_75717927-stock-photo-the-master-of-the-ship"/>
          <p:cNvPicPr/>
          <p:nvPr/>
        </p:nvPicPr>
        <p:blipFill>
          <a:blip r:embed="rId3">
            <a:extLst>
              <a:ext uri="{28A0092B-C50C-407E-A947-70E740481C1C}">
                <a14:useLocalDpi xmlns:a14="http://schemas.microsoft.com/office/drawing/2010/main" val="0"/>
              </a:ext>
            </a:extLst>
          </a:blip>
          <a:srcRect/>
          <a:stretch>
            <a:fillRect/>
          </a:stretch>
        </p:blipFill>
        <p:spPr bwMode="auto">
          <a:xfrm>
            <a:off x="611561" y="3789040"/>
            <a:ext cx="4032448" cy="29523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17118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332656"/>
            <a:ext cx="8712968" cy="6192688"/>
          </a:xfrm>
        </p:spPr>
        <p:txBody>
          <a:bodyPr>
            <a:normAutofit lnSpcReduction="10000"/>
          </a:bodyPr>
          <a:lstStyle/>
          <a:p>
            <a:pPr algn="l"/>
            <a:endParaRPr lang="tk-TM" dirty="0" smtClean="0"/>
          </a:p>
          <a:p>
            <a:pPr algn="l"/>
            <a:r>
              <a:rPr lang="tk-TM" dirty="0" smtClean="0"/>
              <a:t>                                                         </a:t>
            </a:r>
            <a:endParaRPr lang="tk-TM" dirty="0"/>
          </a:p>
          <a:p>
            <a:pPr algn="l"/>
            <a:endParaRPr lang="tk-TM" dirty="0" smtClean="0"/>
          </a:p>
          <a:p>
            <a:pPr algn="l"/>
            <a:endParaRPr lang="tk-TM" dirty="0"/>
          </a:p>
          <a:p>
            <a:pPr algn="l"/>
            <a:endParaRPr lang="tk-TM" dirty="0" smtClean="0"/>
          </a:p>
          <a:p>
            <a:pPr algn="l"/>
            <a:endParaRPr lang="tk-TM" dirty="0"/>
          </a:p>
          <a:p>
            <a:pPr algn="l"/>
            <a:endParaRPr lang="tk-TM" dirty="0" smtClean="0"/>
          </a:p>
          <a:p>
            <a:pPr algn="l"/>
            <a:r>
              <a:rPr lang="tk-TM" b="1" dirty="0" smtClean="0"/>
              <a:t>               </a:t>
            </a:r>
            <a:endParaRPr lang="tk-TM" b="1" dirty="0"/>
          </a:p>
          <a:p>
            <a:pPr algn="l"/>
            <a:endParaRPr lang="tk-TM" b="1" dirty="0" smtClean="0"/>
          </a:p>
          <a:p>
            <a:pPr algn="l"/>
            <a:r>
              <a:rPr lang="tk-TM" b="1" dirty="0" smtClean="0"/>
              <a:t> </a:t>
            </a:r>
          </a:p>
          <a:p>
            <a:pPr algn="l"/>
            <a:endParaRPr lang="tk-TM" b="1" dirty="0"/>
          </a:p>
          <a:p>
            <a:pPr algn="l"/>
            <a:r>
              <a:rPr lang="ru-RU" b="1" dirty="0" smtClean="0"/>
              <a:t>1. </a:t>
            </a:r>
            <a:r>
              <a:rPr lang="ru-RU" b="1" dirty="0" err="1" smtClean="0"/>
              <a:t>Şlýupka</a:t>
            </a:r>
            <a:r>
              <a:rPr lang="ru-RU" b="1" dirty="0" smtClean="0"/>
              <a:t> </a:t>
            </a:r>
            <a:r>
              <a:rPr lang="ru-RU" b="1" dirty="0"/>
              <a:t>(</a:t>
            </a:r>
            <a:r>
              <a:rPr lang="ru-RU" b="1" dirty="0" err="1"/>
              <a:t>ýekmerdim</a:t>
            </a:r>
            <a:r>
              <a:rPr lang="ru-RU" b="1" dirty="0" smtClean="0"/>
              <a:t>)                         1. </a:t>
            </a:r>
            <a:r>
              <a:rPr lang="ru-RU" b="1" dirty="0" err="1" smtClean="0"/>
              <a:t>Labyr</a:t>
            </a:r>
            <a:endParaRPr lang="ru-RU" dirty="0"/>
          </a:p>
          <a:p>
            <a:pPr algn="l"/>
            <a:r>
              <a:rPr lang="tk-TM" dirty="0" smtClean="0"/>
              <a:t>2. </a:t>
            </a:r>
            <a:r>
              <a:rPr lang="en-US" dirty="0" smtClean="0"/>
              <a:t>B</a:t>
            </a:r>
            <a:r>
              <a:rPr lang="ru-RU" dirty="0" err="1" smtClean="0"/>
              <a:t>oat</a:t>
            </a:r>
            <a:r>
              <a:rPr lang="ru-RU" dirty="0" smtClean="0"/>
              <a:t>                                                         2. </a:t>
            </a:r>
            <a:r>
              <a:rPr lang="en-US" dirty="0"/>
              <a:t>a</a:t>
            </a:r>
            <a:r>
              <a:rPr lang="ru-RU" dirty="0" err="1"/>
              <a:t>nchor</a:t>
            </a:r>
            <a:endParaRPr lang="ru-RU" dirty="0"/>
          </a:p>
          <a:p>
            <a:pPr algn="l"/>
            <a:r>
              <a:rPr lang="tk-TM" dirty="0" smtClean="0"/>
              <a:t>3. </a:t>
            </a:r>
            <a:r>
              <a:rPr lang="ru-RU" dirty="0" smtClean="0"/>
              <a:t>Шлюпка                                                 3. </a:t>
            </a:r>
            <a:r>
              <a:rPr lang="ru-RU" dirty="0"/>
              <a:t>якорь</a:t>
            </a:r>
          </a:p>
        </p:txBody>
      </p:sp>
      <p:pic>
        <p:nvPicPr>
          <p:cNvPr id="4" name="Рисунок 3" descr="3424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1"/>
            <a:ext cx="4320480" cy="36724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tipy_dezhurnykh_shlyupok"/>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1"/>
            <a:ext cx="3960440" cy="367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860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1589</TotalTime>
  <Words>1718</Words>
  <Application>Microsoft Office PowerPoint</Application>
  <PresentationFormat>Экран (4:3)</PresentationFormat>
  <Paragraphs>126</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Arial Black</vt:lpstr>
      <vt:lpstr>Calibri</vt:lpstr>
      <vt:lpstr>Constantia</vt:lpstr>
      <vt:lpstr>Times New Roman</vt:lpstr>
      <vt:lpstr>Wingdings 2</vt:lpstr>
      <vt:lpstr>Поток</vt:lpstr>
      <vt:lpstr>TÜRKMENISTANYŇ INŽENER-TEHNIKI WE ULAG KOMMUNIKASIÝALARY INSTITUTY Ulaglar fakultetiniň “AUU” kafedrasynyň uly mugallymy Oguljan Aýnazarowa Seýliýewna “Ulagyň umumy kursy” </vt:lpstr>
      <vt:lpstr>  Tema 18:Ulagyň dürli görnüşleriniň özara baglanyşygy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Tehniki sözlük </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Microsoft</cp:lastModifiedBy>
  <cp:revision>207</cp:revision>
  <cp:lastPrinted>2020-11-02T05:44:29Z</cp:lastPrinted>
  <dcterms:created xsi:type="dcterms:W3CDTF">2014-03-28T12:12:05Z</dcterms:created>
  <dcterms:modified xsi:type="dcterms:W3CDTF">2020-12-25T10:10:50Z</dcterms:modified>
</cp:coreProperties>
</file>