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sldIdLst>
    <p:sldId id="293" r:id="rId2"/>
    <p:sldId id="309" r:id="rId3"/>
    <p:sldId id="299" r:id="rId4"/>
    <p:sldId id="313" r:id="rId5"/>
    <p:sldId id="301" r:id="rId6"/>
    <p:sldId id="306" r:id="rId7"/>
    <p:sldId id="297" r:id="rId8"/>
    <p:sldId id="312" r:id="rId9"/>
    <p:sldId id="310" r:id="rId10"/>
    <p:sldId id="314" r:id="rId11"/>
    <p:sldId id="29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94660"/>
  </p:normalViewPr>
  <p:slideViewPr>
    <p:cSldViewPr>
      <p:cViewPr varScale="1">
        <p:scale>
          <a:sx n="56" d="100"/>
          <a:sy n="56" d="100"/>
        </p:scale>
        <p:origin x="-90" y="-4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84A51-BE13-4649-9580-0B3D1B08DDCC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E1C9-4731-45E6-9507-7EBA81CCCE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84A51-BE13-4649-9580-0B3D1B08DDCC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E1C9-4731-45E6-9507-7EBA81CCCE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84A51-BE13-4649-9580-0B3D1B08DDCC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E1C9-4731-45E6-9507-7EBA81CCCE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84A51-BE13-4649-9580-0B3D1B08DDCC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E1C9-4731-45E6-9507-7EBA81CCCE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84A51-BE13-4649-9580-0B3D1B08DDCC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E1C9-4731-45E6-9507-7EBA81CCCE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84A51-BE13-4649-9580-0B3D1B08DDCC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E1C9-4731-45E6-9507-7EBA81CCCE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84A51-BE13-4649-9580-0B3D1B08DDCC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E1C9-4731-45E6-9507-7EBA81CCCE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84A51-BE13-4649-9580-0B3D1B08DDCC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E1C9-4731-45E6-9507-7EBA81CCCE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84A51-BE13-4649-9580-0B3D1B08DDCC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A8BE1C9-4731-45E6-9507-7EBA81CCCE7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84A51-BE13-4649-9580-0B3D1B08DDCC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E1C9-4731-45E6-9507-7EBA81CCCE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84A51-BE13-4649-9580-0B3D1B08DDCC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BE1C9-4731-45E6-9507-7EBA81CCCE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A884A51-BE13-4649-9580-0B3D1B08DDCC}" type="datetimeFigureOut">
              <a:rPr lang="ru-RU" smtClean="0"/>
              <a:pPr/>
              <a:t>26.10.2020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A8BE1C9-4731-45E6-9507-7EBA81CCCE7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836712"/>
            <a:ext cx="7851648" cy="2088232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TÜRKMENISTANYŇ INŽENER-TEHNIKI WE ULAG</a:t>
            </a:r>
            <a:br>
              <a:rPr lang="ru-RU" sz="200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</a:br>
            <a:r>
              <a:rPr lang="ru-RU" sz="200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KOMMUNIKASIÝALARY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INSTITUTY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</a:br>
            <a:r>
              <a:rPr lang="en-US" sz="2000" b="0" dirty="0" err="1" smtClean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Ulaglar</a:t>
            </a:r>
            <a:r>
              <a:rPr lang="en-US" sz="2000" b="0" dirty="0" smtClean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fakultetini</a:t>
            </a:r>
            <a:r>
              <a:rPr lang="tk-TM" sz="2000" b="0" dirty="0" smtClean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ň “AUU” kafedrasynyň uly mugallymy </a:t>
            </a:r>
            <a:r>
              <a:rPr lang="tk-TM" sz="2000" dirty="0" smtClean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Oguljan Aýnazarowa Seýliýewna</a:t>
            </a:r>
            <a:br>
              <a:rPr lang="tk-TM" sz="2000" dirty="0" smtClean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</a:br>
            <a:r>
              <a:rPr lang="tk-TM" sz="2000" dirty="0" smtClean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“Ulagyň umumy kursy”</a:t>
            </a:r>
            <a:r>
              <a:rPr lang="ru-RU" sz="2000" dirty="0">
                <a:effectLst/>
              </a:rPr>
              <a:t/>
            </a:r>
            <a:br>
              <a:rPr lang="ru-RU" sz="2000" dirty="0">
                <a:effectLst/>
              </a:rPr>
            </a:b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2852936"/>
            <a:ext cx="7854696" cy="3168352"/>
          </a:xfrm>
        </p:spPr>
        <p:txBody>
          <a:bodyPr>
            <a:noAutofit/>
          </a:bodyPr>
          <a:lstStyle/>
          <a:p>
            <a:pPr algn="ctr"/>
            <a:r>
              <a:rPr lang="tk-TM" sz="2000" i="1" dirty="0" smtClean="0">
                <a:latin typeface="+mj-lt"/>
              </a:rPr>
              <a:t>Peýdalanmaly edebiýatlar:</a:t>
            </a:r>
          </a:p>
          <a:p>
            <a:pPr algn="l"/>
            <a:r>
              <a:rPr lang="tk-TM" sz="1400" dirty="0">
                <a:latin typeface="+mj-lt"/>
              </a:rPr>
              <a:t>1</a:t>
            </a:r>
            <a:r>
              <a:rPr lang="ru-RU" sz="1400" dirty="0" smtClean="0">
                <a:latin typeface="+mj-lt"/>
              </a:rPr>
              <a:t>. </a:t>
            </a:r>
            <a:r>
              <a:rPr lang="hr-HR" sz="1400" dirty="0">
                <a:latin typeface="+mj-lt"/>
              </a:rPr>
              <a:t>Türkmenistanyň Prezidentiniň ýurdumyzy 201</a:t>
            </a:r>
            <a:r>
              <a:rPr lang="ru-RU" sz="1400" dirty="0">
                <a:latin typeface="+mj-lt"/>
              </a:rPr>
              <a:t>9</a:t>
            </a:r>
            <a:r>
              <a:rPr lang="hr-HR" sz="1400" dirty="0">
                <a:latin typeface="+mj-lt"/>
              </a:rPr>
              <a:t>–202</a:t>
            </a:r>
            <a:r>
              <a:rPr lang="ru-RU" sz="1400" dirty="0">
                <a:latin typeface="+mj-lt"/>
              </a:rPr>
              <a:t>5</a:t>
            </a:r>
            <a:r>
              <a:rPr lang="hr-HR" sz="1400" dirty="0">
                <a:latin typeface="+mj-lt"/>
              </a:rPr>
              <a:t>-nji ýyllarda durmuş-ykdysady taýdan ösdürmegiň </a:t>
            </a:r>
            <a:r>
              <a:rPr lang="ru-RU" sz="1400" dirty="0">
                <a:latin typeface="+mj-lt"/>
              </a:rPr>
              <a:t>M</a:t>
            </a:r>
            <a:r>
              <a:rPr lang="hr-HR" sz="1400" dirty="0">
                <a:latin typeface="+mj-lt"/>
              </a:rPr>
              <a:t>aksatnamasy. </a:t>
            </a:r>
            <a:r>
              <a:rPr lang="et-EE" sz="1400" dirty="0">
                <a:latin typeface="+mj-lt"/>
              </a:rPr>
              <a:t>– A.: Türkmen döwlet neşirýat gullugy, 201</a:t>
            </a:r>
            <a:r>
              <a:rPr lang="ru-RU" sz="1400" dirty="0">
                <a:latin typeface="+mj-lt"/>
              </a:rPr>
              <a:t>9</a:t>
            </a:r>
            <a:r>
              <a:rPr lang="et-EE" sz="1400" dirty="0" smtClean="0">
                <a:latin typeface="+mj-lt"/>
              </a:rPr>
              <a:t>.</a:t>
            </a:r>
            <a:endParaRPr lang="tk-TM" sz="1400" dirty="0" smtClean="0">
              <a:latin typeface="+mj-lt"/>
            </a:endParaRPr>
          </a:p>
          <a:p>
            <a:pPr algn="l"/>
            <a:r>
              <a:rPr lang="tk-TM" sz="1400" dirty="0" smtClean="0">
                <a:latin typeface="+mj-lt"/>
              </a:rPr>
              <a:t>2. Ulagyň umumy kursy okuw gollanmasy O.Aýnazarowa . G. Öräýew .2020ý</a:t>
            </a:r>
            <a:endParaRPr lang="ru-RU" sz="1400" dirty="0">
              <a:latin typeface="+mj-lt"/>
            </a:endParaRPr>
          </a:p>
          <a:p>
            <a:pPr algn="l"/>
            <a:r>
              <a:rPr lang="tk-TM" sz="1400" dirty="0">
                <a:latin typeface="+mj-lt"/>
              </a:rPr>
              <a:t>3</a:t>
            </a:r>
            <a:r>
              <a:rPr lang="ru-RU" sz="1400" dirty="0" smtClean="0">
                <a:latin typeface="+mj-lt"/>
              </a:rPr>
              <a:t>. </a:t>
            </a:r>
            <a:r>
              <a:rPr lang="ru-RU" sz="1400" dirty="0">
                <a:latin typeface="+mj-lt"/>
              </a:rPr>
              <a:t>Афанасьев Л.Л. и др. Единая транспортная система автомобильных перевозок.         – М.: Транспорт, 1984.</a:t>
            </a:r>
          </a:p>
          <a:p>
            <a:pPr algn="l"/>
            <a:r>
              <a:rPr lang="ru-RU" sz="1400" dirty="0" smtClean="0">
                <a:latin typeface="+mj-lt"/>
              </a:rPr>
              <a:t>4</a:t>
            </a:r>
            <a:r>
              <a:rPr lang="tk-TM" sz="1400" dirty="0" smtClean="0">
                <a:latin typeface="+mj-lt"/>
              </a:rPr>
              <a:t> </a:t>
            </a:r>
            <a:r>
              <a:rPr lang="ru-RU" sz="1400" dirty="0" err="1" smtClean="0">
                <a:latin typeface="+mj-lt"/>
              </a:rPr>
              <a:t>Пеншен</a:t>
            </a:r>
            <a:r>
              <a:rPr lang="ru-RU" sz="1400" dirty="0" smtClean="0">
                <a:latin typeface="+mj-lt"/>
              </a:rPr>
              <a:t> Н</a:t>
            </a:r>
            <a:r>
              <a:rPr lang="tk-TM" sz="1400" dirty="0">
                <a:latin typeface="+mj-lt"/>
              </a:rPr>
              <a:t>.</a:t>
            </a:r>
            <a:r>
              <a:rPr lang="ru-RU" sz="1400" dirty="0" smtClean="0">
                <a:latin typeface="+mj-lt"/>
              </a:rPr>
              <a:t>В.</a:t>
            </a:r>
            <a:r>
              <a:rPr lang="tk-TM" sz="1400" dirty="0" smtClean="0">
                <a:latin typeface="+mj-lt"/>
              </a:rPr>
              <a:t> “</a:t>
            </a:r>
            <a:r>
              <a:rPr lang="ru-RU" sz="1400" dirty="0" err="1" smtClean="0">
                <a:latin typeface="+mj-lt"/>
              </a:rPr>
              <a:t>Обший</a:t>
            </a:r>
            <a:r>
              <a:rPr lang="ru-RU" sz="1400" dirty="0" smtClean="0">
                <a:latin typeface="+mj-lt"/>
              </a:rPr>
              <a:t> курс транспорта </a:t>
            </a:r>
            <a:r>
              <a:rPr lang="tk-TM" sz="1400" dirty="0" smtClean="0">
                <a:latin typeface="+mj-lt"/>
              </a:rPr>
              <a:t>”</a:t>
            </a:r>
            <a:r>
              <a:rPr lang="ru-RU" sz="1400" dirty="0" smtClean="0">
                <a:latin typeface="+mj-lt"/>
              </a:rPr>
              <a:t> М</a:t>
            </a:r>
            <a:r>
              <a:rPr lang="en-US" sz="1400" dirty="0" smtClean="0">
                <a:latin typeface="+mj-lt"/>
              </a:rPr>
              <a:t>:</a:t>
            </a:r>
            <a:r>
              <a:rPr lang="ru-RU" sz="1400" dirty="0">
                <a:latin typeface="+mj-lt"/>
              </a:rPr>
              <a:t> М.: Транспорт, </a:t>
            </a:r>
            <a:r>
              <a:rPr lang="en-US" sz="1400" dirty="0" smtClean="0">
                <a:latin typeface="+mj-lt"/>
              </a:rPr>
              <a:t>2012</a:t>
            </a:r>
            <a:endParaRPr lang="ru-RU" sz="1400" dirty="0">
              <a:latin typeface="+mj-lt"/>
            </a:endParaRPr>
          </a:p>
          <a:p>
            <a:pPr algn="l"/>
            <a:r>
              <a:rPr lang="ru-RU" sz="1400" dirty="0" smtClean="0">
                <a:latin typeface="+mj-lt"/>
              </a:rPr>
              <a:t>5</a:t>
            </a:r>
            <a:r>
              <a:rPr lang="ru-RU" sz="1400" dirty="0">
                <a:latin typeface="+mj-lt"/>
              </a:rPr>
              <a:t>. Аксёнов И. Я. Единая транспортная система / И. Я. Аксёнов – М.: Высшая школа, 1991. </a:t>
            </a:r>
          </a:p>
          <a:p>
            <a:pPr algn="l"/>
            <a:r>
              <a:rPr lang="ru-RU" sz="1400" dirty="0" smtClean="0">
                <a:latin typeface="+mj-lt"/>
              </a:rPr>
              <a:t>6</a:t>
            </a:r>
            <a:r>
              <a:rPr lang="ru-RU" sz="1400" dirty="0">
                <a:latin typeface="+mj-lt"/>
              </a:rPr>
              <a:t>. Афанасьев Н. Б. Единая транспортная система и автомобильные перевозки /Н. Б. Афанасьев, С. М. Островский – М.: Транспорт, 1984.</a:t>
            </a:r>
          </a:p>
          <a:p>
            <a:pPr algn="l"/>
            <a:r>
              <a:rPr lang="sq-AL" sz="1400" b="1" dirty="0">
                <a:latin typeface="+mj-lt"/>
              </a:rPr>
              <a:t> </a:t>
            </a:r>
            <a:endParaRPr lang="ru-RU" sz="1400" dirty="0">
              <a:latin typeface="+mj-lt"/>
            </a:endParaRPr>
          </a:p>
          <a:p>
            <a:pPr algn="l"/>
            <a:endParaRPr lang="ru-RU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8557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 err="1" smtClean="0"/>
              <a:t>Tema</a:t>
            </a:r>
            <a:r>
              <a:rPr lang="en-US" sz="4400" b="1" dirty="0" smtClean="0"/>
              <a:t> </a:t>
            </a:r>
            <a:r>
              <a:rPr lang="ru-RU" sz="4400" b="1" dirty="0" smtClean="0"/>
              <a:t>9</a:t>
            </a:r>
            <a:r>
              <a:rPr lang="en-US" sz="4400" b="1" dirty="0" smtClean="0"/>
              <a:t>:</a:t>
            </a:r>
            <a:r>
              <a:rPr lang="ru-RU" sz="4400" b="1" dirty="0" smtClean="0"/>
              <a:t>  </a:t>
            </a:r>
            <a:r>
              <a:rPr lang="ru-RU" b="1" dirty="0" err="1" smtClean="0"/>
              <a:t>Deňiz</a:t>
            </a:r>
            <a:r>
              <a:rPr lang="ru-RU" b="1" dirty="0" smtClean="0"/>
              <a:t> </a:t>
            </a:r>
            <a:r>
              <a:rPr lang="ru-RU" b="1" dirty="0" err="1" smtClean="0"/>
              <a:t>ulagy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Meýilnama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4785"/>
            <a:ext cx="4690864" cy="4968552"/>
          </a:xfrm>
        </p:spPr>
        <p:txBody>
          <a:bodyPr>
            <a:normAutofit/>
          </a:bodyPr>
          <a:lstStyle/>
          <a:p>
            <a:r>
              <a:rPr lang="ru-RU" dirty="0" smtClean="0"/>
              <a:t>1. </a:t>
            </a:r>
            <a:r>
              <a:rPr lang="ru-RU" dirty="0" err="1" smtClean="0"/>
              <a:t>Deñiz</a:t>
            </a:r>
            <a:r>
              <a:rPr lang="ru-RU" dirty="0" smtClean="0"/>
              <a:t> </a:t>
            </a:r>
            <a:r>
              <a:rPr lang="ru-RU" dirty="0" err="1"/>
              <a:t>gämi</a:t>
            </a:r>
            <a:r>
              <a:rPr lang="ru-RU" dirty="0"/>
              <a:t> </a:t>
            </a:r>
            <a:r>
              <a:rPr lang="ru-RU" dirty="0" err="1"/>
              <a:t>gurluşygynyñ</a:t>
            </a:r>
            <a:r>
              <a:rPr lang="ru-RU" dirty="0"/>
              <a:t> </a:t>
            </a:r>
            <a:r>
              <a:rPr lang="ru-RU" dirty="0" err="1"/>
              <a:t>döremeginiñ</a:t>
            </a:r>
            <a:r>
              <a:rPr lang="ru-RU" dirty="0"/>
              <a:t> </a:t>
            </a:r>
            <a:r>
              <a:rPr lang="ru-RU" dirty="0" err="1"/>
              <a:t>taryhy</a:t>
            </a:r>
            <a:r>
              <a:rPr lang="ru-RU" dirty="0"/>
              <a:t>.</a:t>
            </a:r>
          </a:p>
          <a:p>
            <a:r>
              <a:rPr lang="ru-RU" dirty="0" smtClean="0"/>
              <a:t>2. </a:t>
            </a:r>
            <a:r>
              <a:rPr lang="ru-RU" dirty="0" err="1" smtClean="0"/>
              <a:t>Deñiz</a:t>
            </a:r>
            <a:r>
              <a:rPr lang="ru-RU" dirty="0" smtClean="0"/>
              <a:t> </a:t>
            </a:r>
            <a:r>
              <a:rPr lang="ru-RU" dirty="0" err="1"/>
              <a:t>ulagyny</a:t>
            </a:r>
            <a:r>
              <a:rPr lang="ru-RU" dirty="0"/>
              <a:t> </a:t>
            </a:r>
            <a:r>
              <a:rPr lang="ru-RU" dirty="0" err="1" smtClean="0"/>
              <a:t>guramaklygy</a:t>
            </a:r>
            <a:r>
              <a:rPr lang="ru-RU" dirty="0" smtClean="0"/>
              <a:t> </a:t>
            </a:r>
            <a:r>
              <a:rPr lang="ru-RU" dirty="0" err="1"/>
              <a:t>we</a:t>
            </a:r>
            <a:r>
              <a:rPr lang="ru-RU" dirty="0"/>
              <a:t> </a:t>
            </a:r>
            <a:r>
              <a:rPr lang="ru-RU" dirty="0" err="1" smtClean="0"/>
              <a:t>dolandyrmaklygy</a:t>
            </a:r>
            <a:r>
              <a:rPr lang="ru-RU" dirty="0" smtClean="0"/>
              <a:t>, </a:t>
            </a:r>
            <a:r>
              <a:rPr lang="ru-RU" dirty="0" err="1"/>
              <a:t>onuñ</a:t>
            </a:r>
            <a:r>
              <a:rPr lang="ru-RU" dirty="0"/>
              <a:t> </a:t>
            </a:r>
            <a:r>
              <a:rPr lang="ru-RU" dirty="0" err="1"/>
              <a:t>tehniki</a:t>
            </a:r>
            <a:r>
              <a:rPr lang="ru-RU" dirty="0"/>
              <a:t> </a:t>
            </a:r>
            <a:r>
              <a:rPr lang="ru-RU" dirty="0" err="1" smtClean="0"/>
              <a:t>üpjünçiligi</a:t>
            </a:r>
            <a:r>
              <a:rPr lang="ru-RU" dirty="0" smtClean="0"/>
              <a:t> </a:t>
            </a:r>
            <a:r>
              <a:rPr lang="ru-RU" dirty="0" err="1" smtClean="0"/>
              <a:t>we</a:t>
            </a:r>
            <a:r>
              <a:rPr lang="ru-RU" dirty="0" smtClean="0"/>
              <a:t> </a:t>
            </a:r>
            <a:r>
              <a:rPr lang="ru-RU" dirty="0" err="1" smtClean="0"/>
              <a:t>tehnologiýasy</a:t>
            </a:r>
            <a:r>
              <a:rPr lang="ru-RU" dirty="0" smtClean="0"/>
              <a:t> .</a:t>
            </a:r>
          </a:p>
          <a:p>
            <a:r>
              <a:rPr lang="ru-RU" dirty="0" smtClean="0"/>
              <a:t>3. </a:t>
            </a:r>
            <a:r>
              <a:rPr lang="ru-RU" dirty="0" err="1" smtClean="0"/>
              <a:t>Deñiz</a:t>
            </a:r>
            <a:r>
              <a:rPr lang="ru-RU" dirty="0" smtClean="0"/>
              <a:t> </a:t>
            </a:r>
            <a:r>
              <a:rPr lang="ru-RU" dirty="0" err="1"/>
              <a:t>ulagynyñ</a:t>
            </a:r>
            <a:r>
              <a:rPr lang="ru-RU" dirty="0"/>
              <a:t> </a:t>
            </a:r>
            <a:r>
              <a:rPr lang="ru-RU" dirty="0" err="1"/>
              <a:t>häzirki</a:t>
            </a:r>
            <a:r>
              <a:rPr lang="ru-RU" dirty="0"/>
              <a:t> </a:t>
            </a:r>
            <a:r>
              <a:rPr lang="ru-RU" dirty="0" err="1"/>
              <a:t>wagtdaky</a:t>
            </a:r>
            <a:r>
              <a:rPr lang="ru-RU" dirty="0"/>
              <a:t> </a:t>
            </a:r>
            <a:r>
              <a:rPr lang="ru-RU" dirty="0" err="1"/>
              <a:t>ýagdaýy</a:t>
            </a:r>
            <a:r>
              <a:rPr lang="ru-RU" dirty="0"/>
              <a:t>, </a:t>
            </a:r>
            <a:r>
              <a:rPr lang="ru-RU" dirty="0" err="1"/>
              <a:t>mundan</a:t>
            </a:r>
            <a:r>
              <a:rPr lang="ru-RU" dirty="0"/>
              <a:t> </a:t>
            </a:r>
            <a:r>
              <a:rPr lang="ru-RU" dirty="0" err="1"/>
              <a:t>beýläk</a:t>
            </a:r>
            <a:r>
              <a:rPr lang="ru-RU" dirty="0"/>
              <a:t> </a:t>
            </a:r>
            <a:r>
              <a:rPr lang="ru-RU" dirty="0" err="1"/>
              <a:t>ösdürmegiñ</a:t>
            </a:r>
            <a:r>
              <a:rPr lang="ru-RU" dirty="0"/>
              <a:t> </a:t>
            </a:r>
            <a:r>
              <a:rPr lang="ru-RU" dirty="0" err="1"/>
              <a:t>ylmy-tehniki</a:t>
            </a:r>
            <a:r>
              <a:rPr lang="ru-RU" dirty="0"/>
              <a:t> </a:t>
            </a:r>
            <a:r>
              <a:rPr lang="ru-RU" dirty="0" err="1"/>
              <a:t>meseleleri</a:t>
            </a:r>
            <a:r>
              <a:rPr lang="ru-RU" dirty="0"/>
              <a:t>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573338"/>
            <a:ext cx="4283968" cy="387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292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body" idx="1"/>
          </p:nvPr>
        </p:nvSpPr>
        <p:spPr>
          <a:xfrm>
            <a:off x="251520" y="116632"/>
            <a:ext cx="8650982" cy="6552728"/>
          </a:xfrm>
        </p:spPr>
        <p:txBody>
          <a:bodyPr>
            <a:normAutofit fontScale="55000" lnSpcReduction="20000"/>
          </a:bodyPr>
          <a:lstStyle/>
          <a:p>
            <a:r>
              <a:rPr lang="sq-AL" sz="5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q-AL" sz="3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tk-TM" sz="3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600" dirty="0"/>
              <a:t> </a:t>
            </a:r>
            <a:r>
              <a:rPr lang="ru-RU" sz="3600" dirty="0" err="1"/>
              <a:t>Deňiz</a:t>
            </a:r>
            <a:r>
              <a:rPr lang="ru-RU" sz="3600" dirty="0"/>
              <a:t> </a:t>
            </a:r>
            <a:r>
              <a:rPr lang="ru-RU" sz="3600" dirty="0" err="1"/>
              <a:t>ulagynyň</a:t>
            </a:r>
            <a:r>
              <a:rPr lang="ru-RU" sz="3600" dirty="0"/>
              <a:t> </a:t>
            </a:r>
            <a:r>
              <a:rPr lang="ru-RU" sz="3600" dirty="0" err="1"/>
              <a:t>taryhy</a:t>
            </a:r>
            <a:r>
              <a:rPr lang="ru-RU" sz="3600" dirty="0"/>
              <a:t> </a:t>
            </a:r>
            <a:r>
              <a:rPr lang="ru-RU" sz="3600" dirty="0" err="1"/>
              <a:t>ösüşi</a:t>
            </a:r>
            <a:r>
              <a:rPr lang="ru-RU" sz="3600" dirty="0"/>
              <a:t> b. e. </a:t>
            </a:r>
            <a:r>
              <a:rPr lang="ru-RU" sz="3600" dirty="0" err="1"/>
              <a:t>öň</a:t>
            </a:r>
            <a:r>
              <a:rPr lang="ru-RU" sz="3600" dirty="0"/>
              <a:t> </a:t>
            </a:r>
            <a:r>
              <a:rPr lang="ru-RU" sz="3600" dirty="0" err="1"/>
              <a:t>takmynan</a:t>
            </a:r>
            <a:r>
              <a:rPr lang="ru-RU" sz="3600" dirty="0"/>
              <a:t> 6 – 4 </a:t>
            </a:r>
            <a:r>
              <a:rPr lang="ru-RU" sz="3600" dirty="0" err="1"/>
              <a:t>müň</a:t>
            </a:r>
            <a:r>
              <a:rPr lang="ru-RU" sz="3600" dirty="0"/>
              <a:t> </a:t>
            </a:r>
            <a:r>
              <a:rPr lang="ru-RU" sz="3600" dirty="0" err="1"/>
              <a:t>ýyllyklardan</a:t>
            </a:r>
            <a:r>
              <a:rPr lang="ru-RU" sz="3600" dirty="0"/>
              <a:t> </a:t>
            </a:r>
            <a:r>
              <a:rPr lang="ru-RU" sz="3600" dirty="0" err="1"/>
              <a:t>başlanýar</a:t>
            </a:r>
            <a:r>
              <a:rPr lang="ru-RU" sz="3600" dirty="0"/>
              <a:t>. </a:t>
            </a:r>
            <a:r>
              <a:rPr lang="ru-RU" sz="3600" dirty="0" err="1"/>
              <a:t>Kürek</a:t>
            </a:r>
            <a:r>
              <a:rPr lang="ru-RU" sz="3600" dirty="0"/>
              <a:t> </a:t>
            </a:r>
            <a:r>
              <a:rPr lang="ru-RU" sz="3600" dirty="0" err="1"/>
              <a:t>arkaly</a:t>
            </a:r>
            <a:r>
              <a:rPr lang="ru-RU" sz="3600" dirty="0"/>
              <a:t> </a:t>
            </a:r>
            <a:r>
              <a:rPr lang="ru-RU" sz="3600" dirty="0" err="1"/>
              <a:t>herekete</a:t>
            </a:r>
            <a:r>
              <a:rPr lang="ru-RU" sz="3600" dirty="0"/>
              <a:t> </a:t>
            </a:r>
            <a:r>
              <a:rPr lang="ru-RU" sz="3600" dirty="0" err="1"/>
              <a:t>getirilýän</a:t>
            </a:r>
            <a:r>
              <a:rPr lang="ru-RU" sz="3600" dirty="0"/>
              <a:t> </a:t>
            </a:r>
            <a:r>
              <a:rPr lang="ru-RU" sz="3600" dirty="0" err="1"/>
              <a:t>gaýyklar</a:t>
            </a:r>
            <a:r>
              <a:rPr lang="ru-RU" sz="3600" dirty="0"/>
              <a:t> </a:t>
            </a:r>
            <a:r>
              <a:rPr lang="ru-RU" sz="3600" dirty="0" err="1"/>
              <a:t>ir</a:t>
            </a:r>
            <a:r>
              <a:rPr lang="ru-RU" sz="3600" dirty="0"/>
              <a:t> </a:t>
            </a:r>
            <a:r>
              <a:rPr lang="ru-RU" sz="3600" dirty="0" err="1"/>
              <a:t>wagtlardan</a:t>
            </a:r>
            <a:r>
              <a:rPr lang="ru-RU" sz="3600" dirty="0"/>
              <a:t> </a:t>
            </a:r>
            <a:r>
              <a:rPr lang="ru-RU" sz="3600" dirty="0" err="1"/>
              <a:t>bäri</a:t>
            </a:r>
            <a:r>
              <a:rPr lang="ru-RU" sz="3600" dirty="0"/>
              <a:t> </a:t>
            </a:r>
            <a:r>
              <a:rPr lang="ru-RU" sz="3600" dirty="0" err="1"/>
              <a:t>bellidir</a:t>
            </a:r>
            <a:r>
              <a:rPr lang="ru-RU" sz="3600" dirty="0"/>
              <a:t>. B. e. </a:t>
            </a:r>
            <a:r>
              <a:rPr lang="ru-RU" sz="3600" dirty="0" err="1"/>
              <a:t>öň</a:t>
            </a:r>
            <a:r>
              <a:rPr lang="ru-RU" sz="3600" dirty="0"/>
              <a:t> 3 </a:t>
            </a:r>
            <a:r>
              <a:rPr lang="ru-RU" sz="3600" dirty="0" err="1"/>
              <a:t>müň</a:t>
            </a:r>
            <a:r>
              <a:rPr lang="ru-RU" sz="3600" dirty="0"/>
              <a:t> </a:t>
            </a:r>
            <a:r>
              <a:rPr lang="ru-RU" sz="3600" dirty="0" err="1"/>
              <a:t>ýyla</a:t>
            </a:r>
            <a:r>
              <a:rPr lang="ru-RU" sz="3600" dirty="0"/>
              <a:t> </a:t>
            </a:r>
            <a:r>
              <a:rPr lang="ru-RU" sz="3600" dirty="0" err="1"/>
              <a:t>golaý</a:t>
            </a:r>
            <a:r>
              <a:rPr lang="ru-RU" sz="3600" dirty="0"/>
              <a:t> </a:t>
            </a:r>
            <a:r>
              <a:rPr lang="ru-RU" sz="3600" dirty="0" err="1"/>
              <a:t>ozal</a:t>
            </a:r>
            <a:r>
              <a:rPr lang="ru-RU" sz="3600" dirty="0"/>
              <a:t> </a:t>
            </a:r>
            <a:r>
              <a:rPr lang="ru-RU" sz="3600" dirty="0" err="1"/>
              <a:t>ýelken</a:t>
            </a:r>
            <a:r>
              <a:rPr lang="ru-RU" sz="3600" dirty="0"/>
              <a:t> </a:t>
            </a:r>
            <a:r>
              <a:rPr lang="ru-RU" sz="3600" dirty="0" err="1"/>
              <a:t>oýlanyp</a:t>
            </a:r>
            <a:r>
              <a:rPr lang="ru-RU" sz="3600" dirty="0"/>
              <a:t> </a:t>
            </a:r>
            <a:r>
              <a:rPr lang="ru-RU" sz="3600" dirty="0" err="1"/>
              <a:t>tapylýar</a:t>
            </a:r>
            <a:r>
              <a:rPr lang="ru-RU" sz="3600" dirty="0"/>
              <a:t>. </a:t>
            </a:r>
            <a:r>
              <a:rPr lang="ru-RU" sz="3600" dirty="0" err="1"/>
              <a:t>Gämileri</a:t>
            </a:r>
            <a:r>
              <a:rPr lang="ru-RU" sz="3600" dirty="0"/>
              <a:t> </a:t>
            </a:r>
            <a:r>
              <a:rPr lang="ru-RU" sz="3600" dirty="0" err="1"/>
              <a:t>herekete</a:t>
            </a:r>
            <a:r>
              <a:rPr lang="ru-RU" sz="3600" dirty="0"/>
              <a:t> </a:t>
            </a:r>
            <a:r>
              <a:rPr lang="ru-RU" sz="3600" dirty="0" err="1"/>
              <a:t>getirmekde</a:t>
            </a:r>
            <a:r>
              <a:rPr lang="ru-RU" sz="3600" dirty="0"/>
              <a:t> </a:t>
            </a:r>
            <a:r>
              <a:rPr lang="ru-RU" sz="3600" dirty="0" err="1"/>
              <a:t>ýelkenler</a:t>
            </a:r>
            <a:r>
              <a:rPr lang="ru-RU" sz="3600" dirty="0"/>
              <a:t> </a:t>
            </a:r>
            <a:r>
              <a:rPr lang="ru-RU" sz="3600" dirty="0" err="1"/>
              <a:t>köp</a:t>
            </a:r>
            <a:r>
              <a:rPr lang="ru-RU" sz="3600" dirty="0"/>
              <a:t> </a:t>
            </a:r>
            <a:r>
              <a:rPr lang="ru-RU" sz="3600" dirty="0" err="1"/>
              <a:t>asyrlaryň</a:t>
            </a:r>
            <a:r>
              <a:rPr lang="ru-RU" sz="3600" dirty="0"/>
              <a:t> </a:t>
            </a:r>
            <a:r>
              <a:rPr lang="ru-RU" sz="3600" dirty="0" err="1"/>
              <a:t>dowamynda</a:t>
            </a:r>
            <a:r>
              <a:rPr lang="ru-RU" sz="3600" dirty="0"/>
              <a:t> </a:t>
            </a:r>
            <a:r>
              <a:rPr lang="ru-RU" sz="3600" dirty="0" err="1"/>
              <a:t>esasy</a:t>
            </a:r>
            <a:r>
              <a:rPr lang="ru-RU" sz="3600" dirty="0"/>
              <a:t> </a:t>
            </a:r>
            <a:r>
              <a:rPr lang="ru-RU" sz="3600" dirty="0" err="1"/>
              <a:t>rol</a:t>
            </a:r>
            <a:r>
              <a:rPr lang="ru-RU" sz="3600" dirty="0"/>
              <a:t> </a:t>
            </a:r>
            <a:r>
              <a:rPr lang="ru-RU" sz="3600" dirty="0" err="1"/>
              <a:t>oýnaýar</a:t>
            </a:r>
            <a:r>
              <a:rPr lang="ru-RU" sz="3600" dirty="0"/>
              <a:t>. B. e. </a:t>
            </a:r>
            <a:r>
              <a:rPr lang="ru-RU" sz="3600" dirty="0" err="1"/>
              <a:t>öň</a:t>
            </a:r>
            <a:r>
              <a:rPr lang="ru-RU" sz="3600" dirty="0"/>
              <a:t> 3 </a:t>
            </a:r>
            <a:r>
              <a:rPr lang="ru-RU" sz="3600" dirty="0" err="1"/>
              <a:t>asyrdan</a:t>
            </a:r>
            <a:r>
              <a:rPr lang="ru-RU" sz="3600" dirty="0"/>
              <a:t> </a:t>
            </a:r>
            <a:r>
              <a:rPr lang="ru-RU" sz="3600" dirty="0" err="1"/>
              <a:t>tä</a:t>
            </a:r>
            <a:r>
              <a:rPr lang="ru-RU" sz="3600" dirty="0"/>
              <a:t> b. e. 5 </a:t>
            </a:r>
            <a:r>
              <a:rPr lang="ru-RU" sz="3600" dirty="0" err="1"/>
              <a:t>asyryna</a:t>
            </a:r>
            <a:r>
              <a:rPr lang="ru-RU" sz="3600" dirty="0"/>
              <a:t> </a:t>
            </a:r>
            <a:r>
              <a:rPr lang="ru-RU" sz="3600" dirty="0" err="1"/>
              <a:t>çenli</a:t>
            </a:r>
            <a:r>
              <a:rPr lang="ru-RU" sz="3600" dirty="0"/>
              <a:t> </a:t>
            </a:r>
            <a:r>
              <a:rPr lang="ru-RU" sz="3600" dirty="0" err="1"/>
              <a:t>Orta</a:t>
            </a:r>
            <a:r>
              <a:rPr lang="ru-RU" sz="3600" dirty="0"/>
              <a:t> </a:t>
            </a:r>
            <a:r>
              <a:rPr lang="ru-RU" sz="3600" dirty="0" err="1"/>
              <a:t>ýer</a:t>
            </a:r>
            <a:r>
              <a:rPr lang="ru-RU" sz="3600" dirty="0"/>
              <a:t> </a:t>
            </a:r>
            <a:r>
              <a:rPr lang="ru-RU" sz="3600" dirty="0" err="1"/>
              <a:t>deňiz</a:t>
            </a:r>
            <a:r>
              <a:rPr lang="ru-RU" sz="3600" dirty="0"/>
              <a:t> </a:t>
            </a:r>
            <a:r>
              <a:rPr lang="ru-RU" sz="3600" dirty="0" err="1"/>
              <a:t>kenar</a:t>
            </a:r>
            <a:r>
              <a:rPr lang="ru-RU" sz="3600" dirty="0"/>
              <a:t> </a:t>
            </a:r>
            <a:r>
              <a:rPr lang="ru-RU" sz="3600" dirty="0" err="1"/>
              <a:t>ýurtlarynyň</a:t>
            </a:r>
            <a:r>
              <a:rPr lang="ru-RU" sz="3600" dirty="0"/>
              <a:t> </a:t>
            </a:r>
            <a:r>
              <a:rPr lang="ru-RU" sz="3600" dirty="0" err="1"/>
              <a:t>Hindistan</a:t>
            </a:r>
            <a:r>
              <a:rPr lang="ru-RU" sz="3600" dirty="0"/>
              <a:t> </a:t>
            </a:r>
            <a:r>
              <a:rPr lang="ru-RU" sz="3600" dirty="0" err="1"/>
              <a:t>we</a:t>
            </a:r>
            <a:r>
              <a:rPr lang="ru-RU" sz="3600" dirty="0"/>
              <a:t> </a:t>
            </a:r>
            <a:r>
              <a:rPr lang="ru-RU" sz="3600" dirty="0" err="1"/>
              <a:t>Hytaý</a:t>
            </a:r>
            <a:r>
              <a:rPr lang="ru-RU" sz="3600" dirty="0"/>
              <a:t> </a:t>
            </a:r>
            <a:r>
              <a:rPr lang="ru-RU" sz="3600" dirty="0" err="1"/>
              <a:t>bilen</a:t>
            </a:r>
            <a:r>
              <a:rPr lang="ru-RU" sz="3600" dirty="0"/>
              <a:t> </a:t>
            </a:r>
            <a:r>
              <a:rPr lang="ru-RU" sz="3600" dirty="0" err="1"/>
              <a:t>deňiz</a:t>
            </a:r>
            <a:r>
              <a:rPr lang="ru-RU" sz="3600" dirty="0"/>
              <a:t> </a:t>
            </a:r>
            <a:r>
              <a:rPr lang="ru-RU" sz="3600" dirty="0" err="1"/>
              <a:t>arkaly</a:t>
            </a:r>
            <a:r>
              <a:rPr lang="ru-RU" sz="3600" dirty="0"/>
              <a:t> </a:t>
            </a:r>
            <a:r>
              <a:rPr lang="ru-RU" sz="3600" dirty="0" err="1"/>
              <a:t>alyp</a:t>
            </a:r>
            <a:r>
              <a:rPr lang="ru-RU" sz="3600" dirty="0"/>
              <a:t> </a:t>
            </a:r>
            <a:r>
              <a:rPr lang="ru-RU" sz="3600" dirty="0" err="1"/>
              <a:t>baran</a:t>
            </a:r>
            <a:r>
              <a:rPr lang="ru-RU" sz="3600" dirty="0"/>
              <a:t> </a:t>
            </a:r>
            <a:r>
              <a:rPr lang="ru-RU" sz="3600" dirty="0" err="1"/>
              <a:t>söwdasy</a:t>
            </a:r>
            <a:r>
              <a:rPr lang="ru-RU" sz="3600" dirty="0"/>
              <a:t> </a:t>
            </a:r>
            <a:r>
              <a:rPr lang="ru-RU" sz="3600" dirty="0" err="1"/>
              <a:t>giň</a:t>
            </a:r>
            <a:r>
              <a:rPr lang="ru-RU" sz="3600" dirty="0"/>
              <a:t> </a:t>
            </a:r>
            <a:r>
              <a:rPr lang="ru-RU" sz="3600" dirty="0" err="1"/>
              <a:t>gerime</a:t>
            </a:r>
            <a:r>
              <a:rPr lang="ru-RU" sz="3600" dirty="0"/>
              <a:t> </a:t>
            </a:r>
            <a:r>
              <a:rPr lang="ru-RU" sz="3600" dirty="0" err="1"/>
              <a:t>eýe</a:t>
            </a:r>
            <a:r>
              <a:rPr lang="ru-RU" sz="3600" dirty="0"/>
              <a:t> </a:t>
            </a:r>
            <a:r>
              <a:rPr lang="ru-RU" sz="3600" dirty="0" err="1"/>
              <a:t>bolýar</a:t>
            </a:r>
            <a:r>
              <a:rPr lang="ru-RU" sz="3600" dirty="0"/>
              <a:t>. </a:t>
            </a:r>
          </a:p>
          <a:p>
            <a:r>
              <a:rPr lang="ru-RU" sz="3600" dirty="0"/>
              <a:t>    </a:t>
            </a:r>
            <a:r>
              <a:rPr lang="ru-RU" sz="3600" dirty="0" err="1"/>
              <a:t>Haçanda</a:t>
            </a:r>
            <a:r>
              <a:rPr lang="ru-RU" sz="3600" dirty="0"/>
              <a:t> 1782-nji </a:t>
            </a:r>
            <a:r>
              <a:rPr lang="ru-RU" sz="3600" dirty="0" err="1"/>
              <a:t>ýylda</a:t>
            </a:r>
            <a:r>
              <a:rPr lang="ru-RU" sz="3600" dirty="0"/>
              <a:t> </a:t>
            </a:r>
            <a:r>
              <a:rPr lang="ru-RU" sz="3600" dirty="0" err="1"/>
              <a:t>Uatt</a:t>
            </a:r>
            <a:r>
              <a:rPr lang="ru-RU" sz="3600" dirty="0"/>
              <a:t> </a:t>
            </a:r>
            <a:r>
              <a:rPr lang="ru-RU" sz="3600" dirty="0" err="1"/>
              <a:t>bug</a:t>
            </a:r>
            <a:r>
              <a:rPr lang="ru-RU" sz="3600" dirty="0"/>
              <a:t> </a:t>
            </a:r>
            <a:r>
              <a:rPr lang="ru-RU" sz="3600" dirty="0" err="1"/>
              <a:t>maşynyny</a:t>
            </a:r>
            <a:r>
              <a:rPr lang="ru-RU" sz="3600" dirty="0"/>
              <a:t> </a:t>
            </a:r>
            <a:r>
              <a:rPr lang="ru-RU" sz="3600" dirty="0" err="1"/>
              <a:t>aýlanyş</a:t>
            </a:r>
            <a:r>
              <a:rPr lang="ru-RU" sz="3600" dirty="0"/>
              <a:t> </a:t>
            </a:r>
            <a:r>
              <a:rPr lang="ru-RU" sz="3600" dirty="0" err="1"/>
              <a:t>hereketine</a:t>
            </a:r>
            <a:r>
              <a:rPr lang="ru-RU" sz="3600" dirty="0"/>
              <a:t> </a:t>
            </a:r>
            <a:r>
              <a:rPr lang="ru-RU" sz="3600" dirty="0" err="1"/>
              <a:t>taýýarlandan</a:t>
            </a:r>
            <a:r>
              <a:rPr lang="ru-RU" sz="3600" dirty="0"/>
              <a:t> 25 </a:t>
            </a:r>
            <a:r>
              <a:rPr lang="ru-RU" sz="3600" dirty="0" err="1"/>
              <a:t>ýyl</a:t>
            </a:r>
            <a:r>
              <a:rPr lang="ru-RU" sz="3600" dirty="0"/>
              <a:t> </a:t>
            </a:r>
            <a:r>
              <a:rPr lang="ru-RU" sz="3600" dirty="0" err="1"/>
              <a:t>soň</a:t>
            </a:r>
            <a:r>
              <a:rPr lang="ru-RU" sz="3600" dirty="0"/>
              <a:t> </a:t>
            </a:r>
            <a:r>
              <a:rPr lang="ru-RU" sz="3600" dirty="0" err="1"/>
              <a:t>Gudzon</a:t>
            </a:r>
            <a:r>
              <a:rPr lang="ru-RU" sz="3600" dirty="0"/>
              <a:t> </a:t>
            </a:r>
            <a:r>
              <a:rPr lang="ru-RU" sz="3600" dirty="0" err="1"/>
              <a:t>derýasy</a:t>
            </a:r>
            <a:r>
              <a:rPr lang="ru-RU" sz="3600" dirty="0"/>
              <a:t> </a:t>
            </a:r>
            <a:r>
              <a:rPr lang="ru-RU" sz="3600" dirty="0" err="1"/>
              <a:t>boýynça</a:t>
            </a:r>
            <a:r>
              <a:rPr lang="ru-RU" sz="3600" dirty="0"/>
              <a:t> </a:t>
            </a:r>
            <a:r>
              <a:rPr lang="ru-RU" sz="3600" dirty="0" err="1"/>
              <a:t>Fultonyň</a:t>
            </a:r>
            <a:r>
              <a:rPr lang="ru-RU" sz="3600" dirty="0"/>
              <a:t> «</a:t>
            </a:r>
            <a:r>
              <a:rPr lang="ru-RU" sz="3600" dirty="0" err="1"/>
              <a:t>Klermont</a:t>
            </a:r>
            <a:r>
              <a:rPr lang="ru-RU" sz="3600" dirty="0"/>
              <a:t>» </a:t>
            </a:r>
            <a:r>
              <a:rPr lang="ru-RU" sz="3600" dirty="0" err="1"/>
              <a:t>parohody</a:t>
            </a:r>
            <a:r>
              <a:rPr lang="ru-RU" sz="3600" dirty="0"/>
              <a:t> </a:t>
            </a:r>
            <a:r>
              <a:rPr lang="ru-RU" sz="3600" dirty="0" err="1"/>
              <a:t>ýüzüp</a:t>
            </a:r>
            <a:r>
              <a:rPr lang="ru-RU" sz="3600" dirty="0"/>
              <a:t> </a:t>
            </a:r>
            <a:r>
              <a:rPr lang="ru-RU" sz="3600" dirty="0" err="1"/>
              <a:t>geçýär</a:t>
            </a:r>
            <a:r>
              <a:rPr lang="ru-RU" sz="3600" dirty="0"/>
              <a:t>. </a:t>
            </a:r>
            <a:r>
              <a:rPr lang="ru-RU" sz="3600" dirty="0" err="1"/>
              <a:t>Oňa</a:t>
            </a:r>
            <a:r>
              <a:rPr lang="ru-RU" sz="3600" dirty="0"/>
              <a:t> </a:t>
            </a:r>
            <a:r>
              <a:rPr lang="ru-RU" sz="3600" dirty="0" err="1"/>
              <a:t>parohodçylyk</a:t>
            </a:r>
            <a:r>
              <a:rPr lang="ru-RU" sz="3600" dirty="0"/>
              <a:t> </a:t>
            </a:r>
            <a:r>
              <a:rPr lang="ru-RU" sz="3600" dirty="0" err="1"/>
              <a:t>döwrüni</a:t>
            </a:r>
            <a:r>
              <a:rPr lang="ru-RU" sz="3600" dirty="0"/>
              <a:t> </a:t>
            </a:r>
            <a:r>
              <a:rPr lang="ru-RU" sz="3600" dirty="0" err="1"/>
              <a:t>açmak</a:t>
            </a:r>
            <a:r>
              <a:rPr lang="ru-RU" sz="3600" dirty="0"/>
              <a:t> </a:t>
            </a:r>
            <a:r>
              <a:rPr lang="ru-RU" sz="3600" dirty="0" err="1"/>
              <a:t>bagty</a:t>
            </a:r>
            <a:r>
              <a:rPr lang="ru-RU" sz="3600" dirty="0"/>
              <a:t> </a:t>
            </a:r>
            <a:r>
              <a:rPr lang="ru-RU" sz="3600" dirty="0" err="1"/>
              <a:t>miýesser</a:t>
            </a:r>
            <a:r>
              <a:rPr lang="ru-RU" sz="3600" dirty="0"/>
              <a:t> </a:t>
            </a:r>
            <a:r>
              <a:rPr lang="ru-RU" sz="3600" dirty="0" err="1"/>
              <a:t>edýär</a:t>
            </a:r>
            <a:r>
              <a:rPr lang="ru-RU" sz="3600" dirty="0"/>
              <a:t>. «</a:t>
            </a:r>
            <a:r>
              <a:rPr lang="ru-RU" sz="3600" dirty="0" err="1"/>
              <a:t>Klermont</a:t>
            </a:r>
            <a:r>
              <a:rPr lang="ru-RU" sz="3600" dirty="0"/>
              <a:t>» </a:t>
            </a:r>
            <a:r>
              <a:rPr lang="ru-RU" sz="3600" dirty="0" err="1"/>
              <a:t>parohody</a:t>
            </a:r>
            <a:r>
              <a:rPr lang="ru-RU" sz="3600" dirty="0"/>
              <a:t> </a:t>
            </a:r>
            <a:r>
              <a:rPr lang="ru-RU" sz="3600" dirty="0" err="1"/>
              <a:t>akymyň</a:t>
            </a:r>
            <a:r>
              <a:rPr lang="ru-RU" sz="3600" dirty="0"/>
              <a:t> </a:t>
            </a:r>
            <a:r>
              <a:rPr lang="ru-RU" sz="3600" dirty="0" err="1"/>
              <a:t>garşysyna</a:t>
            </a:r>
            <a:r>
              <a:rPr lang="ru-RU" sz="3600" dirty="0"/>
              <a:t> 225 </a:t>
            </a:r>
            <a:r>
              <a:rPr lang="ru-RU" sz="3600" dirty="0" err="1"/>
              <a:t>km</a:t>
            </a:r>
            <a:r>
              <a:rPr lang="ru-RU" sz="3600" dirty="0"/>
              <a:t> </a:t>
            </a:r>
            <a:r>
              <a:rPr lang="ru-RU" sz="3600" dirty="0" err="1"/>
              <a:t>deň</a:t>
            </a:r>
            <a:r>
              <a:rPr lang="ru-RU" sz="3600" dirty="0"/>
              <a:t> </a:t>
            </a:r>
            <a:r>
              <a:rPr lang="ru-RU" sz="3600" dirty="0" err="1"/>
              <a:t>bolan</a:t>
            </a:r>
            <a:r>
              <a:rPr lang="ru-RU" sz="3600" dirty="0"/>
              <a:t> </a:t>
            </a:r>
            <a:r>
              <a:rPr lang="ru-RU" sz="3600" dirty="0" err="1"/>
              <a:t>aralygy</a:t>
            </a:r>
            <a:r>
              <a:rPr lang="ru-RU" sz="3600" dirty="0"/>
              <a:t> 30 </a:t>
            </a:r>
            <a:r>
              <a:rPr lang="ru-RU" sz="3600" dirty="0" err="1"/>
              <a:t>sagatda</a:t>
            </a:r>
            <a:r>
              <a:rPr lang="ru-RU" sz="3600" dirty="0"/>
              <a:t> 7,5 </a:t>
            </a:r>
            <a:r>
              <a:rPr lang="ru-RU" sz="3600" dirty="0" err="1"/>
              <a:t>km</a:t>
            </a:r>
            <a:r>
              <a:rPr lang="ru-RU" sz="3600" dirty="0"/>
              <a:t>/s </a:t>
            </a:r>
            <a:r>
              <a:rPr lang="ru-RU" sz="3600" dirty="0" err="1"/>
              <a:t>ortaça</a:t>
            </a:r>
            <a:r>
              <a:rPr lang="ru-RU" sz="3600" dirty="0"/>
              <a:t> </a:t>
            </a:r>
            <a:r>
              <a:rPr lang="ru-RU" sz="3600" dirty="0" err="1"/>
              <a:t>tizlik</a:t>
            </a:r>
            <a:r>
              <a:rPr lang="ru-RU" sz="3600" dirty="0"/>
              <a:t> </a:t>
            </a:r>
            <a:r>
              <a:rPr lang="ru-RU" sz="3600" dirty="0" err="1"/>
              <a:t>bilen</a:t>
            </a:r>
            <a:r>
              <a:rPr lang="ru-RU" sz="3600" dirty="0"/>
              <a:t> </a:t>
            </a:r>
            <a:r>
              <a:rPr lang="ru-RU" sz="3600" dirty="0" err="1"/>
              <a:t>ýüzüp</a:t>
            </a:r>
            <a:r>
              <a:rPr lang="ru-RU" sz="3600" dirty="0"/>
              <a:t> </a:t>
            </a:r>
            <a:r>
              <a:rPr lang="ru-RU" sz="3600" dirty="0" err="1"/>
              <a:t>geçýär</a:t>
            </a:r>
            <a:r>
              <a:rPr lang="ru-RU" sz="3600" dirty="0"/>
              <a:t>. </a:t>
            </a:r>
            <a:r>
              <a:rPr lang="ru-RU" sz="3600" dirty="0" err="1"/>
              <a:t>Rossiýada</a:t>
            </a:r>
            <a:r>
              <a:rPr lang="ru-RU" sz="3600" dirty="0"/>
              <a:t> </a:t>
            </a:r>
            <a:r>
              <a:rPr lang="ru-RU" sz="3600" dirty="0" err="1"/>
              <a:t>ilkinji</a:t>
            </a:r>
            <a:r>
              <a:rPr lang="ru-RU" sz="3600" dirty="0"/>
              <a:t> «</a:t>
            </a:r>
            <a:r>
              <a:rPr lang="ru-RU" sz="3600" dirty="0" err="1"/>
              <a:t>Ýelizaweta</a:t>
            </a:r>
            <a:r>
              <a:rPr lang="ru-RU" sz="3600" dirty="0"/>
              <a:t>» </a:t>
            </a:r>
            <a:r>
              <a:rPr lang="ru-RU" sz="3600" dirty="0" err="1"/>
              <a:t>parohody</a:t>
            </a:r>
            <a:r>
              <a:rPr lang="ru-RU" sz="3600" dirty="0"/>
              <a:t> </a:t>
            </a:r>
            <a:r>
              <a:rPr lang="ru-RU" sz="3600" dirty="0" err="1"/>
              <a:t>Peterburg</a:t>
            </a:r>
            <a:r>
              <a:rPr lang="ru-RU" sz="3600" dirty="0"/>
              <a:t> </a:t>
            </a:r>
            <a:r>
              <a:rPr lang="ru-RU" sz="3600" dirty="0" err="1"/>
              <a:t>şäherinde</a:t>
            </a:r>
            <a:r>
              <a:rPr lang="ru-RU" sz="3600" dirty="0"/>
              <a:t> </a:t>
            </a:r>
            <a:r>
              <a:rPr lang="ru-RU" sz="3600" dirty="0" err="1"/>
              <a:t>gurulýar</a:t>
            </a:r>
            <a:r>
              <a:rPr lang="ru-RU" sz="3600" dirty="0"/>
              <a:t>. </a:t>
            </a:r>
            <a:r>
              <a:rPr lang="ru-RU" sz="3600" dirty="0" err="1"/>
              <a:t>Ol</a:t>
            </a:r>
            <a:r>
              <a:rPr lang="ru-RU" sz="3600" dirty="0"/>
              <a:t> 4 </a:t>
            </a:r>
            <a:r>
              <a:rPr lang="ru-RU" sz="3600" dirty="0" err="1"/>
              <a:t>at</a:t>
            </a:r>
            <a:r>
              <a:rPr lang="ru-RU" sz="3600" dirty="0"/>
              <a:t> </a:t>
            </a:r>
            <a:r>
              <a:rPr lang="ru-RU" sz="3600" dirty="0" err="1"/>
              <a:t>güýjüne</a:t>
            </a:r>
            <a:r>
              <a:rPr lang="ru-RU" sz="3600" dirty="0"/>
              <a:t> </a:t>
            </a:r>
            <a:r>
              <a:rPr lang="ru-RU" sz="3600" dirty="0" err="1"/>
              <a:t>deň</a:t>
            </a:r>
            <a:r>
              <a:rPr lang="ru-RU" sz="3600" dirty="0"/>
              <a:t> </a:t>
            </a:r>
            <a:r>
              <a:rPr lang="ru-RU" sz="3600" dirty="0" err="1"/>
              <a:t>bolan</a:t>
            </a:r>
            <a:r>
              <a:rPr lang="ru-RU" sz="3600" dirty="0"/>
              <a:t> </a:t>
            </a:r>
            <a:r>
              <a:rPr lang="ru-RU" sz="3600" dirty="0" err="1"/>
              <a:t>kuwwata</a:t>
            </a:r>
            <a:r>
              <a:rPr lang="ru-RU" sz="3600" dirty="0"/>
              <a:t> </a:t>
            </a:r>
            <a:r>
              <a:rPr lang="ru-RU" sz="3600" dirty="0" err="1"/>
              <a:t>eýe</a:t>
            </a:r>
            <a:r>
              <a:rPr lang="ru-RU" sz="3600" dirty="0"/>
              <a:t> </a:t>
            </a:r>
            <a:r>
              <a:rPr lang="ru-RU" sz="3600" dirty="0" err="1"/>
              <a:t>bolupdyr</a:t>
            </a:r>
            <a:r>
              <a:rPr lang="ru-RU" sz="3600" dirty="0"/>
              <a:t>. 3.11.1815-nji </a:t>
            </a:r>
            <a:r>
              <a:rPr lang="ru-RU" sz="3600" dirty="0" err="1"/>
              <a:t>ýylda</a:t>
            </a:r>
            <a:r>
              <a:rPr lang="ru-RU" sz="3600" dirty="0"/>
              <a:t> «</a:t>
            </a:r>
            <a:r>
              <a:rPr lang="ru-RU" sz="3600" dirty="0" err="1"/>
              <a:t>Ýelizaweta</a:t>
            </a:r>
            <a:r>
              <a:rPr lang="ru-RU" sz="3600" dirty="0"/>
              <a:t>» </a:t>
            </a:r>
            <a:r>
              <a:rPr lang="ru-RU" sz="3600" dirty="0" err="1"/>
              <a:t>parohody</a:t>
            </a:r>
            <a:r>
              <a:rPr lang="ru-RU" sz="3600" dirty="0"/>
              <a:t> </a:t>
            </a:r>
            <a:r>
              <a:rPr lang="ru-RU" sz="3600" dirty="0" err="1"/>
              <a:t>Peterburg</a:t>
            </a:r>
            <a:r>
              <a:rPr lang="ru-RU" sz="3600" dirty="0"/>
              <a:t> – </a:t>
            </a:r>
            <a:r>
              <a:rPr lang="ru-RU" sz="3600" dirty="0" err="1"/>
              <a:t>Kronştadt</a:t>
            </a:r>
            <a:r>
              <a:rPr lang="ru-RU" sz="3600" dirty="0"/>
              <a:t> </a:t>
            </a:r>
            <a:r>
              <a:rPr lang="ru-RU" sz="3600" dirty="0" err="1"/>
              <a:t>aralygynda</a:t>
            </a:r>
            <a:r>
              <a:rPr lang="ru-RU" sz="3600" dirty="0"/>
              <a:t> </a:t>
            </a:r>
            <a:r>
              <a:rPr lang="ru-RU" sz="3600" dirty="0" err="1"/>
              <a:t>ýolagçylary</a:t>
            </a:r>
            <a:r>
              <a:rPr lang="ru-RU" sz="3600" dirty="0"/>
              <a:t> </a:t>
            </a:r>
            <a:r>
              <a:rPr lang="ru-RU" sz="3600" dirty="0" err="1"/>
              <a:t>gatnadyp</a:t>
            </a:r>
            <a:r>
              <a:rPr lang="ru-RU" sz="3600" dirty="0"/>
              <a:t> </a:t>
            </a:r>
            <a:r>
              <a:rPr lang="ru-RU" sz="3600" dirty="0" err="1"/>
              <a:t>başlaýar</a:t>
            </a:r>
            <a:r>
              <a:rPr lang="ru-RU" sz="3600" dirty="0"/>
              <a:t>. </a:t>
            </a:r>
            <a:r>
              <a:rPr lang="ru-RU" sz="3600" dirty="0" err="1"/>
              <a:t>Ilkinji</a:t>
            </a:r>
            <a:r>
              <a:rPr lang="ru-RU" sz="3600" dirty="0"/>
              <a:t> </a:t>
            </a:r>
            <a:r>
              <a:rPr lang="ru-RU" sz="3600" dirty="0" err="1"/>
              <a:t>ýüzüşde</a:t>
            </a:r>
            <a:r>
              <a:rPr lang="ru-RU" sz="3600" dirty="0"/>
              <a:t> </a:t>
            </a:r>
            <a:r>
              <a:rPr lang="ru-RU" sz="3600" dirty="0" err="1"/>
              <a:t>onuň</a:t>
            </a:r>
            <a:r>
              <a:rPr lang="ru-RU" sz="3600" dirty="0"/>
              <a:t> </a:t>
            </a:r>
            <a:r>
              <a:rPr lang="ru-RU" sz="3600" dirty="0" err="1"/>
              <a:t>tizligi</a:t>
            </a:r>
            <a:r>
              <a:rPr lang="ru-RU" sz="3600" dirty="0"/>
              <a:t> 8,75 </a:t>
            </a:r>
            <a:r>
              <a:rPr lang="ru-RU" sz="3600" dirty="0" err="1"/>
              <a:t>km</a:t>
            </a:r>
            <a:r>
              <a:rPr lang="ru-RU" sz="3600" dirty="0"/>
              <a:t>/s </a:t>
            </a:r>
            <a:r>
              <a:rPr lang="ru-RU" sz="3600" dirty="0" err="1"/>
              <a:t>deň</a:t>
            </a:r>
            <a:r>
              <a:rPr lang="ru-RU" sz="3600" dirty="0"/>
              <a:t> </a:t>
            </a:r>
            <a:r>
              <a:rPr lang="ru-RU" sz="3600" dirty="0" err="1"/>
              <a:t>bolupdyr</a:t>
            </a:r>
            <a:r>
              <a:rPr lang="ru-RU" sz="3600" dirty="0"/>
              <a:t>. </a:t>
            </a:r>
            <a:r>
              <a:rPr lang="ru-RU" sz="3600" dirty="0" err="1"/>
              <a:t>Daşary</a:t>
            </a:r>
            <a:r>
              <a:rPr lang="ru-RU" sz="3600" dirty="0"/>
              <a:t> </a:t>
            </a:r>
            <a:r>
              <a:rPr lang="ru-RU" sz="3600" dirty="0" err="1"/>
              <a:t>ýurtlarda</a:t>
            </a:r>
            <a:r>
              <a:rPr lang="ru-RU" sz="3600" dirty="0"/>
              <a:t> </a:t>
            </a:r>
            <a:r>
              <a:rPr lang="ru-RU" sz="3600" dirty="0" err="1"/>
              <a:t>ilkinji</a:t>
            </a:r>
            <a:r>
              <a:rPr lang="ru-RU" sz="3600" dirty="0"/>
              <a:t> </a:t>
            </a:r>
            <a:r>
              <a:rPr lang="ru-RU" sz="3600" dirty="0" err="1"/>
              <a:t>parohod</a:t>
            </a:r>
            <a:r>
              <a:rPr lang="ru-RU" sz="3600" dirty="0"/>
              <a:t> </a:t>
            </a:r>
            <a:r>
              <a:rPr lang="ru-RU" sz="3600" dirty="0" err="1"/>
              <a:t>deňze</a:t>
            </a:r>
            <a:r>
              <a:rPr lang="ru-RU" sz="3600" dirty="0"/>
              <a:t> 1816-njy </a:t>
            </a:r>
            <a:r>
              <a:rPr lang="ru-RU" sz="3600" dirty="0" err="1"/>
              <a:t>ýylda</a:t>
            </a:r>
            <a:r>
              <a:rPr lang="ru-RU" sz="3600" dirty="0"/>
              <a:t> </a:t>
            </a:r>
            <a:r>
              <a:rPr lang="ru-RU" sz="3600" dirty="0" err="1"/>
              <a:t>çykypdyr</a:t>
            </a:r>
            <a:r>
              <a:rPr lang="ru-RU" sz="3600" dirty="0"/>
              <a:t>. </a:t>
            </a:r>
            <a:r>
              <a:rPr lang="ru-RU" sz="3600" dirty="0" err="1"/>
              <a:t>Eýýäm</a:t>
            </a:r>
            <a:r>
              <a:rPr lang="ru-RU" sz="3600" dirty="0"/>
              <a:t> 1819-njy </a:t>
            </a:r>
            <a:r>
              <a:rPr lang="ru-RU" sz="3600" dirty="0" err="1"/>
              <a:t>ýylda</a:t>
            </a:r>
            <a:r>
              <a:rPr lang="ru-RU" sz="3600" dirty="0"/>
              <a:t> «</a:t>
            </a:r>
            <a:r>
              <a:rPr lang="ru-RU" sz="3600" dirty="0" err="1"/>
              <a:t>Sawanna</a:t>
            </a:r>
            <a:r>
              <a:rPr lang="ru-RU" sz="3600" dirty="0"/>
              <a:t>» </a:t>
            </a:r>
            <a:r>
              <a:rPr lang="ru-RU" sz="3600" dirty="0" err="1"/>
              <a:t>parohody</a:t>
            </a:r>
            <a:r>
              <a:rPr lang="ru-RU" sz="3600" dirty="0"/>
              <a:t> </a:t>
            </a:r>
            <a:r>
              <a:rPr lang="ru-RU" sz="3600" dirty="0" err="1"/>
              <a:t>Amerikadan</a:t>
            </a:r>
            <a:r>
              <a:rPr lang="ru-RU" sz="3600" dirty="0"/>
              <a:t> </a:t>
            </a:r>
            <a:r>
              <a:rPr lang="ru-RU" sz="3600" dirty="0" err="1"/>
              <a:t>Ýewropa</a:t>
            </a:r>
            <a:r>
              <a:rPr lang="ru-RU" sz="3600" dirty="0"/>
              <a:t> </a:t>
            </a:r>
            <a:r>
              <a:rPr lang="ru-RU" sz="3600" dirty="0" err="1"/>
              <a:t>çenli</a:t>
            </a:r>
            <a:r>
              <a:rPr lang="ru-RU" sz="3600" dirty="0"/>
              <a:t> </a:t>
            </a:r>
            <a:r>
              <a:rPr lang="ru-RU" sz="3600" dirty="0" err="1"/>
              <a:t>bolan</a:t>
            </a:r>
            <a:r>
              <a:rPr lang="ru-RU" sz="3600" dirty="0"/>
              <a:t> </a:t>
            </a:r>
            <a:r>
              <a:rPr lang="ru-RU" sz="3600" dirty="0" err="1"/>
              <a:t>ugurda</a:t>
            </a:r>
            <a:r>
              <a:rPr lang="ru-RU" sz="3600" dirty="0"/>
              <a:t> </a:t>
            </a:r>
            <a:r>
              <a:rPr lang="ru-RU" sz="3600" dirty="0" err="1"/>
              <a:t>Atlantik</a:t>
            </a:r>
            <a:r>
              <a:rPr lang="ru-RU" sz="3600" dirty="0"/>
              <a:t> </a:t>
            </a:r>
            <a:r>
              <a:rPr lang="ru-RU" sz="3600" dirty="0" err="1"/>
              <a:t>ummanyny</a:t>
            </a:r>
            <a:r>
              <a:rPr lang="ru-RU" sz="3600" dirty="0"/>
              <a:t> </a:t>
            </a:r>
            <a:r>
              <a:rPr lang="ru-RU" sz="3600" dirty="0" err="1"/>
              <a:t>kesip</a:t>
            </a:r>
            <a:r>
              <a:rPr lang="ru-RU" sz="3600" dirty="0"/>
              <a:t> </a:t>
            </a:r>
            <a:r>
              <a:rPr lang="ru-RU" sz="3600" dirty="0" err="1"/>
              <a:t>geçýär</a:t>
            </a:r>
            <a:r>
              <a:rPr lang="ru-RU" sz="3600" dirty="0"/>
              <a:t>. </a:t>
            </a:r>
            <a:r>
              <a:rPr lang="ru-RU" sz="3600" dirty="0" err="1"/>
              <a:t>Ol</a:t>
            </a:r>
            <a:r>
              <a:rPr lang="ru-RU" sz="3600" dirty="0"/>
              <a:t> </a:t>
            </a:r>
            <a:r>
              <a:rPr lang="ru-RU" sz="3600" dirty="0" err="1"/>
              <a:t>bu</a:t>
            </a:r>
            <a:r>
              <a:rPr lang="ru-RU" sz="3600" dirty="0"/>
              <a:t> </a:t>
            </a:r>
            <a:r>
              <a:rPr lang="ru-RU" sz="3600" dirty="0" err="1"/>
              <a:t>aralygy</a:t>
            </a:r>
            <a:r>
              <a:rPr lang="ru-RU" sz="3600" dirty="0"/>
              <a:t> 26 </a:t>
            </a:r>
            <a:r>
              <a:rPr lang="ru-RU" sz="3600" dirty="0" err="1"/>
              <a:t>gije-gündizde</a:t>
            </a:r>
            <a:r>
              <a:rPr lang="ru-RU" sz="3600" dirty="0"/>
              <a:t> </a:t>
            </a:r>
            <a:r>
              <a:rPr lang="ru-RU" sz="3600" dirty="0" err="1"/>
              <a:t>geçýär</a:t>
            </a:r>
            <a:r>
              <a:rPr lang="ru-RU" sz="3600" dirty="0"/>
              <a:t>. </a:t>
            </a:r>
            <a:r>
              <a:rPr lang="ru-RU" sz="3600" dirty="0" err="1"/>
              <a:t>Bu</a:t>
            </a:r>
            <a:r>
              <a:rPr lang="ru-RU" sz="3600" dirty="0"/>
              <a:t> </a:t>
            </a:r>
            <a:r>
              <a:rPr lang="ru-RU" sz="3600" dirty="0" err="1"/>
              <a:t>aralyk</a:t>
            </a:r>
            <a:r>
              <a:rPr lang="ru-RU" sz="3600" dirty="0"/>
              <a:t> </a:t>
            </a:r>
            <a:r>
              <a:rPr lang="ru-RU" sz="3600" dirty="0" err="1"/>
              <a:t>esasan</a:t>
            </a:r>
            <a:r>
              <a:rPr lang="ru-RU" sz="3600" dirty="0"/>
              <a:t> </a:t>
            </a:r>
            <a:r>
              <a:rPr lang="ru-RU" sz="3600" dirty="0" err="1"/>
              <a:t>ýelkenlerde</a:t>
            </a:r>
            <a:r>
              <a:rPr lang="ru-RU" sz="3600" dirty="0"/>
              <a:t> </a:t>
            </a:r>
            <a:r>
              <a:rPr lang="ru-RU" sz="3600" dirty="0" err="1"/>
              <a:t>geçilip</a:t>
            </a:r>
            <a:r>
              <a:rPr lang="ru-RU" sz="3600" dirty="0"/>
              <a:t> </a:t>
            </a:r>
            <a:r>
              <a:rPr lang="ru-RU" sz="3600" dirty="0" err="1"/>
              <a:t>kynçylyklar</a:t>
            </a:r>
            <a:r>
              <a:rPr lang="ru-RU" sz="3600" dirty="0"/>
              <a:t> </a:t>
            </a:r>
            <a:r>
              <a:rPr lang="ru-RU" sz="3600" dirty="0" err="1"/>
              <a:t>bolanam</a:t>
            </a:r>
            <a:r>
              <a:rPr lang="ru-RU" sz="3600" dirty="0"/>
              <a:t> </a:t>
            </a:r>
            <a:r>
              <a:rPr lang="ru-RU" sz="3600" dirty="0" err="1"/>
              <a:t>bolsa</a:t>
            </a:r>
            <a:r>
              <a:rPr lang="ru-RU" sz="3600" dirty="0"/>
              <a:t>, </a:t>
            </a:r>
            <a:r>
              <a:rPr lang="ru-RU" sz="3600" dirty="0" err="1"/>
              <a:t>ol</a:t>
            </a:r>
            <a:r>
              <a:rPr lang="ru-RU" sz="3600" dirty="0"/>
              <a:t> </a:t>
            </a:r>
            <a:r>
              <a:rPr lang="ru-RU" sz="3600" dirty="0" err="1"/>
              <a:t>adamzadyň</a:t>
            </a:r>
            <a:r>
              <a:rPr lang="ru-RU" sz="3600" dirty="0"/>
              <a:t> </a:t>
            </a:r>
            <a:r>
              <a:rPr lang="ru-RU" sz="3600" dirty="0" err="1"/>
              <a:t>ummanlary</a:t>
            </a:r>
            <a:r>
              <a:rPr lang="ru-RU" sz="3600" dirty="0"/>
              <a:t> </a:t>
            </a:r>
            <a:r>
              <a:rPr lang="ru-RU" sz="3600" dirty="0" err="1"/>
              <a:t>ulag</a:t>
            </a:r>
            <a:r>
              <a:rPr lang="ru-RU" sz="3600" dirty="0"/>
              <a:t> </a:t>
            </a:r>
            <a:r>
              <a:rPr lang="ru-RU" sz="3600" dirty="0" err="1"/>
              <a:t>taýdan</a:t>
            </a:r>
            <a:r>
              <a:rPr lang="ru-RU" sz="3600" dirty="0"/>
              <a:t> </a:t>
            </a:r>
            <a:r>
              <a:rPr lang="ru-RU" sz="3600" dirty="0" err="1"/>
              <a:t>özleşdirmeginde</a:t>
            </a:r>
            <a:r>
              <a:rPr lang="ru-RU" sz="3600" dirty="0"/>
              <a:t> </a:t>
            </a:r>
            <a:r>
              <a:rPr lang="ru-RU" sz="3600" dirty="0" err="1"/>
              <a:t>uly</a:t>
            </a:r>
            <a:r>
              <a:rPr lang="ru-RU" sz="3600" dirty="0"/>
              <a:t> </a:t>
            </a:r>
            <a:r>
              <a:rPr lang="ru-RU" sz="3600" dirty="0" err="1"/>
              <a:t>ýeňşi</a:t>
            </a:r>
            <a:r>
              <a:rPr lang="ru-RU" sz="3600" dirty="0"/>
              <a:t> </a:t>
            </a:r>
            <a:r>
              <a:rPr lang="ru-RU" sz="3600" dirty="0" err="1"/>
              <a:t>hökmünde</a:t>
            </a:r>
            <a:r>
              <a:rPr lang="ru-RU" sz="3600" dirty="0"/>
              <a:t> </a:t>
            </a:r>
            <a:r>
              <a:rPr lang="ru-RU" sz="3600" dirty="0" err="1"/>
              <a:t>belli</a:t>
            </a:r>
            <a:r>
              <a:rPr lang="ru-RU" sz="3600" dirty="0"/>
              <a:t> </a:t>
            </a:r>
            <a:r>
              <a:rPr lang="ru-RU" sz="3600" dirty="0" err="1"/>
              <a:t>bolýar</a:t>
            </a:r>
            <a:r>
              <a:rPr lang="ru-RU" sz="3600" dirty="0"/>
              <a:t>. </a:t>
            </a:r>
            <a:r>
              <a:rPr lang="ru-RU" sz="3600" dirty="0" err="1"/>
              <a:t>Ýene</a:t>
            </a:r>
            <a:r>
              <a:rPr lang="ru-RU" sz="3600" dirty="0"/>
              <a:t> 18 </a:t>
            </a:r>
            <a:r>
              <a:rPr lang="ru-RU" sz="3600" dirty="0" err="1"/>
              <a:t>ýyldan</a:t>
            </a:r>
            <a:r>
              <a:rPr lang="ru-RU" sz="3600" dirty="0"/>
              <a:t> </a:t>
            </a:r>
            <a:r>
              <a:rPr lang="ru-RU" sz="3600" dirty="0" err="1"/>
              <a:t>soň</a:t>
            </a:r>
            <a:r>
              <a:rPr lang="ru-RU" sz="3600" dirty="0"/>
              <a:t> </a:t>
            </a:r>
            <a:r>
              <a:rPr lang="ru-RU" sz="3600" dirty="0" err="1"/>
              <a:t>Atlantik</a:t>
            </a:r>
            <a:r>
              <a:rPr lang="ru-RU" sz="3600" dirty="0"/>
              <a:t> </a:t>
            </a:r>
            <a:r>
              <a:rPr lang="ru-RU" sz="3600" dirty="0" err="1"/>
              <a:t>ummanynyň</a:t>
            </a:r>
            <a:r>
              <a:rPr lang="ru-RU" sz="3600" dirty="0"/>
              <a:t> </a:t>
            </a:r>
            <a:r>
              <a:rPr lang="ru-RU" sz="3600" dirty="0" err="1"/>
              <a:t>üsti</a:t>
            </a:r>
            <a:r>
              <a:rPr lang="ru-RU" sz="3600" dirty="0"/>
              <a:t> </a:t>
            </a:r>
            <a:r>
              <a:rPr lang="ru-RU" sz="3600" dirty="0" err="1"/>
              <a:t>bilen</a:t>
            </a:r>
            <a:r>
              <a:rPr lang="ru-RU" sz="3600" dirty="0"/>
              <a:t> </a:t>
            </a:r>
            <a:r>
              <a:rPr lang="ru-RU" sz="3600" dirty="0" err="1"/>
              <a:t>Amerika</a:t>
            </a:r>
            <a:r>
              <a:rPr lang="ru-RU" sz="3600" dirty="0"/>
              <a:t> </a:t>
            </a:r>
            <a:r>
              <a:rPr lang="ru-RU" sz="3600" dirty="0" err="1"/>
              <a:t>bilen</a:t>
            </a:r>
            <a:r>
              <a:rPr lang="ru-RU" sz="3600" dirty="0"/>
              <a:t> </a:t>
            </a:r>
            <a:r>
              <a:rPr lang="ru-RU" sz="3600" dirty="0" err="1"/>
              <a:t>Ýewropanyň</a:t>
            </a:r>
            <a:r>
              <a:rPr lang="ru-RU" sz="3600" dirty="0"/>
              <a:t> </a:t>
            </a:r>
            <a:r>
              <a:rPr lang="ru-RU" sz="3600" dirty="0" err="1"/>
              <a:t>arasynda</a:t>
            </a:r>
            <a:r>
              <a:rPr lang="ru-RU" sz="3600" dirty="0"/>
              <a:t> </a:t>
            </a:r>
            <a:r>
              <a:rPr lang="ru-RU" sz="3600" dirty="0" err="1"/>
              <a:t>parohod</a:t>
            </a:r>
            <a:r>
              <a:rPr lang="ru-RU" sz="3600" dirty="0"/>
              <a:t> </a:t>
            </a:r>
            <a:r>
              <a:rPr lang="ru-RU" sz="3600" dirty="0" err="1"/>
              <a:t>gatnawy</a:t>
            </a:r>
            <a:r>
              <a:rPr lang="ru-RU" sz="3600" dirty="0"/>
              <a:t> </a:t>
            </a:r>
            <a:r>
              <a:rPr lang="ru-RU" sz="3600" dirty="0" err="1"/>
              <a:t>ýola</a:t>
            </a:r>
            <a:r>
              <a:rPr lang="ru-RU" sz="3600" dirty="0"/>
              <a:t> </a:t>
            </a:r>
            <a:r>
              <a:rPr lang="ru-RU" sz="3600" dirty="0" err="1"/>
              <a:t>goýulýar</a:t>
            </a:r>
            <a:r>
              <a:rPr lang="ru-RU" sz="3600" dirty="0"/>
              <a:t>. </a:t>
            </a:r>
          </a:p>
          <a:p>
            <a:r>
              <a:rPr lang="ru-RU" sz="3600" dirty="0"/>
              <a:t>    </a:t>
            </a:r>
            <a:r>
              <a:rPr lang="ru-RU" sz="3600" dirty="0" err="1"/>
              <a:t>Köp</a:t>
            </a:r>
            <a:r>
              <a:rPr lang="ru-RU" sz="3600" dirty="0"/>
              <a:t> </a:t>
            </a:r>
            <a:r>
              <a:rPr lang="ru-RU" sz="3600" dirty="0" err="1"/>
              <a:t>wagtlap</a:t>
            </a:r>
            <a:r>
              <a:rPr lang="ru-RU" sz="3600" dirty="0"/>
              <a:t> </a:t>
            </a:r>
            <a:r>
              <a:rPr lang="ru-RU" sz="3600" dirty="0" err="1"/>
              <a:t>deňiz</a:t>
            </a:r>
            <a:r>
              <a:rPr lang="ru-RU" sz="3600" dirty="0"/>
              <a:t> </a:t>
            </a:r>
            <a:r>
              <a:rPr lang="ru-RU" sz="3600" dirty="0" err="1"/>
              <a:t>gämileri</a:t>
            </a:r>
            <a:r>
              <a:rPr lang="ru-RU" sz="3600" dirty="0"/>
              <a:t> </a:t>
            </a:r>
            <a:r>
              <a:rPr lang="ru-RU" sz="3600" dirty="0" err="1"/>
              <a:t>agaçdan</a:t>
            </a:r>
            <a:r>
              <a:rPr lang="ru-RU" sz="3600" dirty="0"/>
              <a:t> </a:t>
            </a:r>
            <a:r>
              <a:rPr lang="ru-RU" sz="3600" dirty="0" err="1"/>
              <a:t>gurlupdyr</a:t>
            </a:r>
            <a:r>
              <a:rPr lang="ru-RU" sz="3600" dirty="0"/>
              <a:t>. </a:t>
            </a:r>
            <a:r>
              <a:rPr lang="ru-RU" sz="3600" dirty="0" err="1"/>
              <a:t>Hereketlendirijiler</a:t>
            </a:r>
            <a:r>
              <a:rPr lang="ru-RU" sz="3600" dirty="0"/>
              <a:t> </a:t>
            </a:r>
            <a:r>
              <a:rPr lang="ru-RU" sz="3600" dirty="0" err="1"/>
              <a:t>hökmünde</a:t>
            </a:r>
            <a:r>
              <a:rPr lang="ru-RU" sz="3600" dirty="0"/>
              <a:t> </a:t>
            </a:r>
            <a:r>
              <a:rPr lang="ru-RU" sz="3600" dirty="0" err="1"/>
              <a:t>esasan</a:t>
            </a:r>
            <a:r>
              <a:rPr lang="ru-RU" sz="3600" dirty="0"/>
              <a:t> </a:t>
            </a:r>
            <a:r>
              <a:rPr lang="ru-RU" sz="3600" dirty="0" err="1"/>
              <a:t>kürek</a:t>
            </a:r>
            <a:r>
              <a:rPr lang="ru-RU" sz="3600" dirty="0"/>
              <a:t> </a:t>
            </a:r>
            <a:r>
              <a:rPr lang="ru-RU" sz="3600" dirty="0" err="1"/>
              <a:t>tigirleri</a:t>
            </a:r>
            <a:r>
              <a:rPr lang="ru-RU" sz="3600" dirty="0"/>
              <a:t> </a:t>
            </a:r>
            <a:r>
              <a:rPr lang="ru-RU" sz="3600" dirty="0" err="1"/>
              <a:t>ulanylypdyr</a:t>
            </a:r>
            <a:r>
              <a:rPr lang="ru-RU" sz="3600" dirty="0"/>
              <a:t>. 1850-nji </a:t>
            </a:r>
            <a:r>
              <a:rPr lang="ru-RU" sz="3600" dirty="0" err="1"/>
              <a:t>ýylda</a:t>
            </a:r>
            <a:r>
              <a:rPr lang="ru-RU" sz="3600" dirty="0"/>
              <a:t> </a:t>
            </a:r>
            <a:r>
              <a:rPr lang="ru-RU" sz="3600" dirty="0" err="1"/>
              <a:t>ilkinji</a:t>
            </a:r>
            <a:r>
              <a:rPr lang="ru-RU" sz="3600" dirty="0"/>
              <a:t> </a:t>
            </a:r>
            <a:r>
              <a:rPr lang="ru-RU" sz="3600" dirty="0" err="1"/>
              <a:t>metal</a:t>
            </a:r>
            <a:r>
              <a:rPr lang="ru-RU" sz="3600" dirty="0"/>
              <a:t> </a:t>
            </a:r>
            <a:r>
              <a:rPr lang="ru-RU" sz="3600" dirty="0" err="1"/>
              <a:t>gämileri</a:t>
            </a:r>
            <a:r>
              <a:rPr lang="ru-RU" sz="3600" dirty="0"/>
              <a:t> </a:t>
            </a:r>
            <a:r>
              <a:rPr lang="ru-RU" sz="3600" dirty="0" err="1"/>
              <a:t>peýda</a:t>
            </a:r>
            <a:r>
              <a:rPr lang="ru-RU" sz="3600" dirty="0"/>
              <a:t> </a:t>
            </a:r>
            <a:r>
              <a:rPr lang="ru-RU" sz="3600" dirty="0" err="1"/>
              <a:t>bolýar</a:t>
            </a:r>
            <a:r>
              <a:rPr lang="ru-RU" sz="3600" dirty="0"/>
              <a:t>.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/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779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2"/>
            <a:ext cx="8856984" cy="2088232"/>
          </a:xfrm>
        </p:spPr>
        <p:txBody>
          <a:bodyPr>
            <a:noAutofit/>
          </a:bodyPr>
          <a:lstStyle/>
          <a:p>
            <a:pPr algn="l"/>
            <a:r>
              <a:rPr lang="tk-TM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tk-TM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b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rtuň</a:t>
            </a:r>
            <a:r>
              <a:rPr lang="en-US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umumy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meýdany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 million 358,5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müň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inedördül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metrden</a:t>
            </a: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gowrakdyr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Gämileriň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duralga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has</a:t>
            </a: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ý</a:t>
            </a:r>
            <a:r>
              <a:rPr lang="en-US" sz="2000" b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akyn</a:t>
            </a:r>
            <a:r>
              <a:rPr lang="en-US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gelmegi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10 million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kub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metr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möçberindäki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topragy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aýyrmak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hem-de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deňziň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düýbüni</a:t>
            </a: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ç</a:t>
            </a:r>
            <a:r>
              <a:rPr lang="en-US" sz="2000" b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uňaltmak</a:t>
            </a:r>
            <a:r>
              <a:rPr lang="en-US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boýunça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ägirt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uly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işler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ýerine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ýetirildi</a:t>
            </a:r>
            <a:r>
              <a:rPr lang="en-US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metr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giňlikdäki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gämi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duralgasynyň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umumy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uzynlygy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müň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600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metre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deňdir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munuň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özi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wagtda</a:t>
            </a:r>
            <a:r>
              <a:rPr lang="en-US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birnäçe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ýük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ýolagçy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gämileriniň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gelmegine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gitmegine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hem-de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olara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hyzmat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etmäge</a:t>
            </a: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mümkinçilik</a:t>
            </a:r>
            <a:r>
              <a:rPr lang="en-US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berer</a:t>
            </a:r>
            <a:r>
              <a:rPr lang="en-US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2780928"/>
            <a:ext cx="7854696" cy="374441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6872"/>
            <a:ext cx="9144000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865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260647"/>
            <a:ext cx="8964488" cy="6436759"/>
          </a:xfrm>
        </p:spPr>
        <p:txBody>
          <a:bodyPr>
            <a:no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Häzirki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zaman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deňiz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ulagynyň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tehniki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esasyny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deňiz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gämileri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floty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deňiz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portlary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gämi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abatlaýyş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zawodlary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deňiz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ýollarynyň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käbir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düzüjileri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hem-de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beýleki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gurluşlar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enjamlar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düzýär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Deňiz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floty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deňiz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ulagynyň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esasyny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düzýär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Raýat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deňiz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flotynyň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düzümine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ýükleri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ýolagçylary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gatnatmaga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niýetlenen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ähli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dürli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görnüşli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söwda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gämileri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şeýle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hem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deňiz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önümçiligine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beýleki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gämileri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çekmäge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gidrotehniki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işlere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gark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bolan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gämileri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emläkleri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çykarmaga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niýetlenen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gämiler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girýär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Deňiz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önümçiligini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goramaga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sanitar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karantin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ylmy-barlag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sport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ş. m.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gämileri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gämileriň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aýratyn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toparyny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düzýär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Ulanyş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maksatlaryna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görä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gämileriň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şu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aşakdaky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toparlary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tapawutlanýar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Ulag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gämileri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Ýükleri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ýolagçylary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gatnatmak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üçin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Gulluk-kömekçi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gämileri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Gämileri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çekýän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buz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döwüji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ýangyn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söndüriji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gämiler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Tehniki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flot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Düýbi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çuňlaşdyryjy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ýer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sorujy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toprak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äkidiji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kran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gämiler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  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Söwda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deňiz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flotunyň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esasyny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ýolagçy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ýük-ýolagçy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ýük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gämileri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düzýär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Islendik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deňiz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gämisiniň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hilini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şu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aşakdaky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görkezijileriň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üsti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bilen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görkezip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bolar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/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Deňizde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ýüzüjiligi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Islendik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howa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şertlerinde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kesgitli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agramda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ýüzüp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bilijilik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ukyby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ýüzüp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bilijiligi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Daşky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güýçleriň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täsirinden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soň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başky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ýagdaýyna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gelip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bilijiligi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durnuklylygy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Bölekleýin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otaglaryny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suw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basmagyna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garamazdan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ýüzüşde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galyjylygy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gark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bolma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durnuklylygy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Hereketlendirijiniň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degişli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kuwwatyna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görä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tizligi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artdyryjylygy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ýüzüjiligi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Hereketiň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berlen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ugruny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saklamagy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ony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rulyň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kömegi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bilen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üýtgedijiligi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dolandyryjylyk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ukyby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lvl="0"/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Deňiz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>
                <a:latin typeface="Times New Roman" pitchFamily="18" charset="0"/>
                <a:cs typeface="Times New Roman" pitchFamily="18" charset="0"/>
              </a:rPr>
              <a:t>portlary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deňiz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kenaryndaky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gämileriň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rahat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durmagy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üçin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gurluşlar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gurallar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bilen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enjamlaşdyrylan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olara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hyzmat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etmek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bilen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baglanyşykly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geçirilýän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işleriň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amala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aşyrylýan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ýeridir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Ol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deňiz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ulagynyň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wajyp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bölümi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bolup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durýar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Deňiz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portlary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floty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ulanmaklygyň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netijeliligini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köp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derejede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kesgitleýär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Olar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ulanylyşyna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görä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harby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raýat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söwda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portlaryna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bölünýärler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Harby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deňiz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portlary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harby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korabllaryň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bazasy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bolup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hyzmat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edýär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Söwda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deňiz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portlary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söwda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flotyna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hyzmat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etmek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bilen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umumy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ýöriteleşdirilen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garyşyk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portlara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bölünýär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1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30352" y="-356651"/>
            <a:ext cx="82901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i="1" dirty="0" smtClean="0"/>
          </a:p>
          <a:p>
            <a:endParaRPr lang="en-US" b="1" i="1" dirty="0"/>
          </a:p>
          <a:p>
            <a:endParaRPr lang="en-US" b="1" i="1" dirty="0" smtClean="0"/>
          </a:p>
        </p:txBody>
      </p:sp>
    </p:spTree>
    <p:extLst>
      <p:ext uri="{BB962C8B-B14F-4D97-AF65-F5344CB8AC3E}">
        <p14:creationId xmlns:p14="http://schemas.microsoft.com/office/powerpoint/2010/main" val="1686605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6408712"/>
          </a:xfrm>
        </p:spPr>
        <p:txBody>
          <a:bodyPr>
            <a:noAutofit/>
          </a:bodyPr>
          <a:lstStyle/>
          <a:p>
            <a:pPr algn="just"/>
            <a:r>
              <a:rPr lang="tk-TM" sz="1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dirty="0" err="1" smtClean="0"/>
              <a:t>Deňiz</a:t>
            </a:r>
            <a:r>
              <a:rPr lang="ru-RU" sz="1800" dirty="0" smtClean="0"/>
              <a:t> </a:t>
            </a:r>
            <a:r>
              <a:rPr lang="ru-RU" sz="1800" dirty="0" err="1"/>
              <a:t>portunyň</a:t>
            </a:r>
            <a:r>
              <a:rPr lang="ru-RU" sz="1800" dirty="0"/>
              <a:t> </a:t>
            </a:r>
            <a:r>
              <a:rPr lang="ru-RU" sz="1800" dirty="0" err="1"/>
              <a:t>şu</a:t>
            </a:r>
            <a:r>
              <a:rPr lang="ru-RU" sz="1800" dirty="0"/>
              <a:t> </a:t>
            </a:r>
            <a:r>
              <a:rPr lang="ru-RU" sz="1800" dirty="0" err="1"/>
              <a:t>aýratyn</a:t>
            </a:r>
            <a:r>
              <a:rPr lang="ru-RU" sz="1800" dirty="0"/>
              <a:t> </a:t>
            </a:r>
            <a:r>
              <a:rPr lang="ru-RU" sz="1800" dirty="0" err="1"/>
              <a:t>gönüşleri</a:t>
            </a:r>
            <a:r>
              <a:rPr lang="ru-RU" sz="1800" dirty="0"/>
              <a:t> </a:t>
            </a:r>
            <a:r>
              <a:rPr lang="ru-RU" sz="1800" dirty="0" err="1"/>
              <a:t>tapawutlanýar</a:t>
            </a:r>
            <a:r>
              <a:rPr lang="ru-RU" sz="1800" dirty="0"/>
              <a:t>: </a:t>
            </a:r>
            <a:r>
              <a:rPr lang="ru-RU" sz="1800" dirty="0" err="1"/>
              <a:t>deňiz</a:t>
            </a:r>
            <a:r>
              <a:rPr lang="ru-RU" sz="1800" dirty="0"/>
              <a:t> </a:t>
            </a:r>
            <a:r>
              <a:rPr lang="ru-RU" sz="1800" dirty="0" err="1"/>
              <a:t>menzilleri</a:t>
            </a:r>
            <a:r>
              <a:rPr lang="ru-RU" sz="1800" dirty="0"/>
              <a:t>, </a:t>
            </a:r>
            <a:r>
              <a:rPr lang="ru-RU" sz="1800" dirty="0" err="1"/>
              <a:t>önümçilik</a:t>
            </a:r>
            <a:r>
              <a:rPr lang="ru-RU" sz="1800" dirty="0"/>
              <a:t> </a:t>
            </a:r>
            <a:r>
              <a:rPr lang="ru-RU" sz="1800" dirty="0" err="1"/>
              <a:t>portlary</a:t>
            </a:r>
            <a:r>
              <a:rPr lang="ru-RU" sz="1800" dirty="0"/>
              <a:t> (</a:t>
            </a:r>
            <a:r>
              <a:rPr lang="ru-RU" sz="1800" dirty="0" err="1"/>
              <a:t>meselem</a:t>
            </a:r>
            <a:r>
              <a:rPr lang="ru-RU" sz="1800" dirty="0"/>
              <a:t>, </a:t>
            </a:r>
            <a:r>
              <a:rPr lang="ru-RU" sz="1800" dirty="0" err="1"/>
              <a:t>balyk</a:t>
            </a:r>
            <a:r>
              <a:rPr lang="ru-RU" sz="1800" dirty="0"/>
              <a:t> </a:t>
            </a:r>
            <a:r>
              <a:rPr lang="ru-RU" sz="1800" dirty="0" err="1"/>
              <a:t>porty</a:t>
            </a:r>
            <a:r>
              <a:rPr lang="ru-RU" sz="1800" dirty="0"/>
              <a:t> </a:t>
            </a:r>
            <a:r>
              <a:rPr lang="ru-RU" sz="1800" dirty="0" err="1"/>
              <a:t>we</a:t>
            </a:r>
            <a:r>
              <a:rPr lang="ru-RU" sz="1800" dirty="0"/>
              <a:t> ş. m.). </a:t>
            </a:r>
            <a:r>
              <a:rPr lang="ru-RU" sz="1800" dirty="0" err="1"/>
              <a:t>Geografik</a:t>
            </a:r>
            <a:r>
              <a:rPr lang="ru-RU" sz="1800" dirty="0"/>
              <a:t> </a:t>
            </a:r>
            <a:r>
              <a:rPr lang="ru-RU" sz="1800" dirty="0" err="1"/>
              <a:t>taýdan</a:t>
            </a:r>
            <a:r>
              <a:rPr lang="ru-RU" sz="1800" dirty="0"/>
              <a:t> </a:t>
            </a:r>
            <a:r>
              <a:rPr lang="ru-RU" sz="1800" dirty="0" err="1"/>
              <a:t>ýerleşişi</a:t>
            </a:r>
            <a:r>
              <a:rPr lang="ru-RU" sz="1800" dirty="0"/>
              <a:t> </a:t>
            </a:r>
            <a:r>
              <a:rPr lang="ru-RU" sz="1800" dirty="0" err="1"/>
              <a:t>boýynça</a:t>
            </a:r>
            <a:r>
              <a:rPr lang="ru-RU" sz="1800" dirty="0"/>
              <a:t> </a:t>
            </a:r>
            <a:r>
              <a:rPr lang="ru-RU" sz="1800" u="sng" dirty="0" err="1"/>
              <a:t>ýapyk</a:t>
            </a:r>
            <a:r>
              <a:rPr lang="ru-RU" sz="1800" dirty="0"/>
              <a:t> </a:t>
            </a:r>
            <a:r>
              <a:rPr lang="ru-RU" sz="1800" dirty="0" err="1"/>
              <a:t>we</a:t>
            </a:r>
            <a:r>
              <a:rPr lang="ru-RU" sz="1800" dirty="0"/>
              <a:t> </a:t>
            </a:r>
            <a:r>
              <a:rPr lang="ru-RU" sz="1800" u="sng" dirty="0" err="1"/>
              <a:t>açyk</a:t>
            </a:r>
            <a:r>
              <a:rPr lang="ru-RU" sz="1800" dirty="0"/>
              <a:t> </a:t>
            </a:r>
            <a:r>
              <a:rPr lang="ru-RU" sz="1800" dirty="0" err="1"/>
              <a:t>deňiz</a:t>
            </a:r>
            <a:r>
              <a:rPr lang="ru-RU" sz="1800" dirty="0"/>
              <a:t> </a:t>
            </a:r>
            <a:r>
              <a:rPr lang="ru-RU" sz="1800" dirty="0" err="1"/>
              <a:t>portlary</a:t>
            </a:r>
            <a:r>
              <a:rPr lang="ru-RU" sz="1800" dirty="0"/>
              <a:t> </a:t>
            </a:r>
            <a:r>
              <a:rPr lang="ru-RU" sz="1800" dirty="0" err="1"/>
              <a:t>bolup</a:t>
            </a:r>
            <a:r>
              <a:rPr lang="ru-RU" sz="1800" dirty="0"/>
              <a:t> </a:t>
            </a:r>
            <a:r>
              <a:rPr lang="ru-RU" sz="1800" dirty="0" err="1"/>
              <a:t>bilýär</a:t>
            </a:r>
            <a:r>
              <a:rPr lang="ru-RU" sz="1800" dirty="0"/>
              <a:t>: </a:t>
            </a:r>
            <a:r>
              <a:rPr lang="ru-RU" sz="1800" dirty="0" err="1"/>
              <a:t>ýapyk</a:t>
            </a:r>
            <a:r>
              <a:rPr lang="ru-RU" sz="1800" dirty="0"/>
              <a:t> </a:t>
            </a:r>
            <a:r>
              <a:rPr lang="ru-RU" sz="1800" dirty="0" err="1"/>
              <a:t>portlarda</a:t>
            </a:r>
            <a:r>
              <a:rPr lang="ru-RU" sz="1800" dirty="0"/>
              <a:t> </a:t>
            </a:r>
            <a:r>
              <a:rPr lang="ru-RU" sz="1800" dirty="0" err="1"/>
              <a:t>portuň</a:t>
            </a:r>
            <a:r>
              <a:rPr lang="ru-RU" sz="1800" dirty="0"/>
              <a:t> </a:t>
            </a:r>
            <a:r>
              <a:rPr lang="ru-RU" sz="1800" dirty="0" err="1"/>
              <a:t>akwatoriýasy</a:t>
            </a:r>
            <a:r>
              <a:rPr lang="ru-RU" sz="1800" dirty="0"/>
              <a:t> </a:t>
            </a:r>
            <a:r>
              <a:rPr lang="ru-RU" sz="1800" dirty="0" err="1"/>
              <a:t>deňizden</a:t>
            </a:r>
            <a:r>
              <a:rPr lang="ru-RU" sz="1800" dirty="0"/>
              <a:t> </a:t>
            </a:r>
            <a:r>
              <a:rPr lang="ru-RU" sz="1800" dirty="0" err="1"/>
              <a:t>şlýuzlar</a:t>
            </a:r>
            <a:r>
              <a:rPr lang="ru-RU" sz="1800" dirty="0"/>
              <a:t> </a:t>
            </a:r>
            <a:r>
              <a:rPr lang="ru-RU" sz="1800" dirty="0" err="1"/>
              <a:t>arkaly</a:t>
            </a:r>
            <a:r>
              <a:rPr lang="ru-RU" sz="1800" dirty="0"/>
              <a:t> </a:t>
            </a:r>
            <a:r>
              <a:rPr lang="ru-RU" sz="1800" dirty="0" err="1"/>
              <a:t>aýrylýar</a:t>
            </a:r>
            <a:r>
              <a:rPr lang="ru-RU" sz="1800" dirty="0"/>
              <a:t>, </a:t>
            </a:r>
            <a:r>
              <a:rPr lang="ru-RU" sz="1800" dirty="0" err="1"/>
              <a:t>deňiz</a:t>
            </a:r>
            <a:r>
              <a:rPr lang="ru-RU" sz="1800" dirty="0"/>
              <a:t> </a:t>
            </a:r>
            <a:r>
              <a:rPr lang="ru-RU" sz="1800" dirty="0" err="1"/>
              <a:t>bilen</a:t>
            </a:r>
            <a:r>
              <a:rPr lang="ru-RU" sz="1800" dirty="0"/>
              <a:t> </a:t>
            </a:r>
            <a:r>
              <a:rPr lang="ru-RU" sz="1800" dirty="0" err="1"/>
              <a:t>göni</a:t>
            </a:r>
            <a:r>
              <a:rPr lang="ru-RU" sz="1800" dirty="0"/>
              <a:t> </a:t>
            </a:r>
            <a:r>
              <a:rPr lang="ru-RU" sz="1800" dirty="0" err="1"/>
              <a:t>birleşýän</a:t>
            </a:r>
            <a:r>
              <a:rPr lang="ru-RU" sz="1800" dirty="0"/>
              <a:t> </a:t>
            </a:r>
            <a:r>
              <a:rPr lang="ru-RU" sz="1800" dirty="0" err="1"/>
              <a:t>portlar</a:t>
            </a:r>
            <a:r>
              <a:rPr lang="ru-RU" sz="1800" dirty="0"/>
              <a:t> </a:t>
            </a:r>
            <a:r>
              <a:rPr lang="ru-RU" sz="1800" dirty="0" err="1"/>
              <a:t>bolsa</a:t>
            </a:r>
            <a:r>
              <a:rPr lang="ru-RU" sz="1800" dirty="0"/>
              <a:t> </a:t>
            </a:r>
            <a:r>
              <a:rPr lang="ru-RU" sz="1800" dirty="0" err="1"/>
              <a:t>açyk</a:t>
            </a:r>
            <a:r>
              <a:rPr lang="ru-RU" sz="1800" dirty="0"/>
              <a:t> </a:t>
            </a:r>
            <a:r>
              <a:rPr lang="ru-RU" sz="1800" dirty="0" err="1"/>
              <a:t>portlardyr</a:t>
            </a:r>
            <a:r>
              <a:rPr lang="ru-RU" sz="1800" dirty="0"/>
              <a:t>. </a:t>
            </a:r>
            <a:r>
              <a:rPr lang="ru-RU" sz="1800" dirty="0" err="1"/>
              <a:t>Hyzmat</a:t>
            </a:r>
            <a:r>
              <a:rPr lang="ru-RU" sz="1800" dirty="0"/>
              <a:t> </a:t>
            </a:r>
            <a:r>
              <a:rPr lang="ru-RU" sz="1800" dirty="0" err="1"/>
              <a:t>ediş</a:t>
            </a:r>
            <a:r>
              <a:rPr lang="ru-RU" sz="1800" dirty="0"/>
              <a:t> </a:t>
            </a:r>
            <a:r>
              <a:rPr lang="ru-RU" sz="1800" dirty="0" err="1"/>
              <a:t>sebitine</a:t>
            </a:r>
            <a:r>
              <a:rPr lang="ru-RU" sz="1800" dirty="0"/>
              <a:t> </a:t>
            </a:r>
            <a:r>
              <a:rPr lang="ru-RU" sz="1800" dirty="0" err="1"/>
              <a:t>görä</a:t>
            </a:r>
            <a:r>
              <a:rPr lang="ru-RU" sz="1800" dirty="0"/>
              <a:t> </a:t>
            </a:r>
            <a:r>
              <a:rPr lang="ru-RU" sz="1800" dirty="0" err="1"/>
              <a:t>deňiz</a:t>
            </a:r>
            <a:r>
              <a:rPr lang="ru-RU" sz="1800" dirty="0"/>
              <a:t> </a:t>
            </a:r>
            <a:r>
              <a:rPr lang="ru-RU" sz="1800" dirty="0" err="1"/>
              <a:t>portlary</a:t>
            </a:r>
            <a:r>
              <a:rPr lang="ru-RU" sz="1800" dirty="0"/>
              <a:t> </a:t>
            </a:r>
            <a:r>
              <a:rPr lang="ru-RU" sz="1800" i="1" dirty="0" err="1"/>
              <a:t>dünýä</a:t>
            </a:r>
            <a:r>
              <a:rPr lang="ru-RU" sz="1800" i="1" dirty="0"/>
              <a:t> </a:t>
            </a:r>
            <a:r>
              <a:rPr lang="ru-RU" sz="1800" i="1" dirty="0" err="1"/>
              <a:t>ähmiýetli</a:t>
            </a:r>
            <a:r>
              <a:rPr lang="ru-RU" sz="1800" i="1" dirty="0"/>
              <a:t>, </a:t>
            </a:r>
            <a:r>
              <a:rPr lang="ru-RU" sz="1800" i="1" dirty="0" err="1"/>
              <a:t>halkara</a:t>
            </a:r>
            <a:r>
              <a:rPr lang="ru-RU" sz="1800" i="1" dirty="0"/>
              <a:t> </a:t>
            </a:r>
            <a:r>
              <a:rPr lang="ru-RU" sz="1800" i="1" dirty="0" err="1"/>
              <a:t>ähmiýetli</a:t>
            </a:r>
            <a:r>
              <a:rPr lang="ru-RU" sz="1800" i="1" dirty="0"/>
              <a:t>, </a:t>
            </a:r>
            <a:r>
              <a:rPr lang="ru-RU" sz="1800" i="1" dirty="0" err="1"/>
              <a:t>içerki</a:t>
            </a:r>
            <a:r>
              <a:rPr lang="ru-RU" sz="1800" i="1" dirty="0"/>
              <a:t> </a:t>
            </a:r>
            <a:r>
              <a:rPr lang="ru-RU" sz="1800" i="1" dirty="0" err="1"/>
              <a:t>we</a:t>
            </a:r>
            <a:r>
              <a:rPr lang="ru-RU" sz="1800" i="1" dirty="0"/>
              <a:t> </a:t>
            </a:r>
            <a:r>
              <a:rPr lang="ru-RU" sz="1800" i="1" dirty="0" err="1"/>
              <a:t>ýerli</a:t>
            </a:r>
            <a:r>
              <a:rPr lang="ru-RU" sz="1800" i="1" dirty="0"/>
              <a:t> </a:t>
            </a:r>
            <a:r>
              <a:rPr lang="ru-RU" sz="1800" i="1" dirty="0" err="1"/>
              <a:t>ähmiýetli</a:t>
            </a:r>
            <a:r>
              <a:rPr lang="ru-RU" sz="1800" dirty="0"/>
              <a:t> </a:t>
            </a:r>
            <a:r>
              <a:rPr lang="ru-RU" sz="1800" dirty="0" err="1"/>
              <a:t>portlara</a:t>
            </a:r>
            <a:r>
              <a:rPr lang="ru-RU" sz="1800" dirty="0"/>
              <a:t> </a:t>
            </a:r>
            <a:r>
              <a:rPr lang="ru-RU" sz="1800" dirty="0" err="1"/>
              <a:t>bölünýär</a:t>
            </a:r>
            <a:r>
              <a:rPr lang="ru-RU" sz="1800" dirty="0"/>
              <a:t>. </a:t>
            </a:r>
            <a:r>
              <a:rPr lang="ru-RU" sz="1800" dirty="0" err="1"/>
              <a:t>Türkmenistanda</a:t>
            </a:r>
            <a:r>
              <a:rPr lang="ru-RU" sz="1800" dirty="0"/>
              <a:t> </a:t>
            </a:r>
            <a:r>
              <a:rPr lang="ru-RU" sz="1800" dirty="0" err="1"/>
              <a:t>deňiz</a:t>
            </a:r>
            <a:r>
              <a:rPr lang="ru-RU" sz="1800" dirty="0"/>
              <a:t> </a:t>
            </a:r>
            <a:r>
              <a:rPr lang="ru-RU" sz="1800" dirty="0" err="1"/>
              <a:t>portlary</a:t>
            </a:r>
            <a:r>
              <a:rPr lang="ru-RU" sz="1800" dirty="0"/>
              <a:t> </a:t>
            </a:r>
            <a:r>
              <a:rPr lang="ru-RU" sz="1800" dirty="0" err="1"/>
              <a:t>Kaspi</a:t>
            </a:r>
            <a:r>
              <a:rPr lang="ru-RU" sz="1800" dirty="0"/>
              <a:t> </a:t>
            </a:r>
            <a:r>
              <a:rPr lang="ru-RU" sz="1800" dirty="0" err="1"/>
              <a:t>deňziniň</a:t>
            </a:r>
            <a:r>
              <a:rPr lang="ru-RU" sz="1800" dirty="0"/>
              <a:t> </a:t>
            </a:r>
            <a:r>
              <a:rPr lang="ru-RU" sz="1800" dirty="0" err="1"/>
              <a:t>gd</a:t>
            </a:r>
            <a:r>
              <a:rPr lang="ru-RU" sz="1800" dirty="0"/>
              <a:t>. </a:t>
            </a:r>
            <a:r>
              <a:rPr lang="ru-RU" sz="1800" dirty="0" err="1"/>
              <a:t>kenarynda</a:t>
            </a:r>
            <a:r>
              <a:rPr lang="ru-RU" sz="1800" dirty="0"/>
              <a:t> </a:t>
            </a:r>
            <a:r>
              <a:rPr lang="ru-RU" sz="1800" dirty="0" err="1"/>
              <a:t>ýerleşýär</a:t>
            </a:r>
            <a:r>
              <a:rPr lang="ru-RU" sz="1800" dirty="0" smtClean="0"/>
              <a:t>.</a:t>
            </a:r>
          </a:p>
          <a:p>
            <a:pPr algn="l"/>
            <a:r>
              <a:rPr lang="tk-TM" sz="1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b="1" i="1" dirty="0"/>
              <a:t> </a:t>
            </a:r>
            <a:r>
              <a:rPr lang="ru-RU" sz="1800" b="1" i="1" dirty="0" err="1"/>
              <a:t>Gämi</a:t>
            </a:r>
            <a:r>
              <a:rPr lang="ru-RU" sz="1800" b="1" i="1" dirty="0"/>
              <a:t> </a:t>
            </a:r>
            <a:r>
              <a:rPr lang="ru-RU" sz="1800" b="1" i="1" dirty="0" err="1"/>
              <a:t>abatlaýyş</a:t>
            </a:r>
            <a:r>
              <a:rPr lang="ru-RU" sz="1800" i="1" dirty="0"/>
              <a:t> </a:t>
            </a:r>
            <a:r>
              <a:rPr lang="ru-RU" sz="1800" i="1" dirty="0" err="1"/>
              <a:t>zawodlary</a:t>
            </a:r>
            <a:r>
              <a:rPr lang="ru-RU" sz="1800" dirty="0"/>
              <a:t> </a:t>
            </a:r>
            <a:r>
              <a:rPr lang="ru-RU" sz="1800" dirty="0" err="1"/>
              <a:t>düzgüne</a:t>
            </a:r>
            <a:r>
              <a:rPr lang="ru-RU" sz="1800" dirty="0"/>
              <a:t> </a:t>
            </a:r>
            <a:r>
              <a:rPr lang="ru-RU" sz="1800" dirty="0" err="1"/>
              <a:t>görä</a:t>
            </a:r>
            <a:r>
              <a:rPr lang="ru-RU" sz="1800" dirty="0"/>
              <a:t> </a:t>
            </a:r>
            <a:r>
              <a:rPr lang="ru-RU" sz="1800" dirty="0" err="1"/>
              <a:t>iri</a:t>
            </a:r>
            <a:r>
              <a:rPr lang="ru-RU" sz="1800" dirty="0"/>
              <a:t> </a:t>
            </a:r>
            <a:r>
              <a:rPr lang="ru-RU" sz="1800" dirty="0" err="1"/>
              <a:t>deňiz</a:t>
            </a:r>
            <a:r>
              <a:rPr lang="ru-RU" sz="1800" dirty="0"/>
              <a:t> </a:t>
            </a:r>
            <a:r>
              <a:rPr lang="ru-RU" sz="1800" dirty="0" err="1"/>
              <a:t>portlarynyň</a:t>
            </a:r>
            <a:r>
              <a:rPr lang="ru-RU" sz="1800" dirty="0"/>
              <a:t> </a:t>
            </a:r>
            <a:r>
              <a:rPr lang="ru-RU" sz="1800" dirty="0" err="1"/>
              <a:t>golaýynda</a:t>
            </a:r>
            <a:r>
              <a:rPr lang="ru-RU" sz="1800" dirty="0"/>
              <a:t> </a:t>
            </a:r>
            <a:r>
              <a:rPr lang="ru-RU" sz="1800" dirty="0" err="1"/>
              <a:t>gurulýar</a:t>
            </a:r>
            <a:r>
              <a:rPr lang="ru-RU" sz="1800" dirty="0"/>
              <a:t> . </a:t>
            </a:r>
            <a:r>
              <a:rPr lang="ru-RU" sz="1800" dirty="0" err="1"/>
              <a:t>Olar</a:t>
            </a:r>
            <a:r>
              <a:rPr lang="ru-RU" sz="1800" dirty="0"/>
              <a:t> </a:t>
            </a:r>
            <a:r>
              <a:rPr lang="ru-RU" sz="1800" dirty="0" err="1"/>
              <a:t>tötänleýin</a:t>
            </a:r>
            <a:r>
              <a:rPr lang="ru-RU" sz="1800" dirty="0"/>
              <a:t> </a:t>
            </a:r>
            <a:r>
              <a:rPr lang="ru-RU" sz="1800" dirty="0" err="1"/>
              <a:t>bolýan</a:t>
            </a:r>
            <a:r>
              <a:rPr lang="ru-RU" sz="1800" dirty="0"/>
              <a:t>, </a:t>
            </a:r>
            <a:r>
              <a:rPr lang="ru-RU" sz="1800" dirty="0" err="1"/>
              <a:t>döwürleýin</a:t>
            </a:r>
            <a:r>
              <a:rPr lang="ru-RU" sz="1800" dirty="0"/>
              <a:t> </a:t>
            </a:r>
            <a:r>
              <a:rPr lang="ru-RU" sz="1800" dirty="0" err="1"/>
              <a:t>we</a:t>
            </a:r>
            <a:r>
              <a:rPr lang="ru-RU" sz="1800" dirty="0"/>
              <a:t> </a:t>
            </a:r>
            <a:r>
              <a:rPr lang="ru-RU" sz="1800" dirty="0" err="1"/>
              <a:t>tutuşlaýyn</a:t>
            </a:r>
            <a:r>
              <a:rPr lang="ru-RU" sz="1800" dirty="0"/>
              <a:t> </a:t>
            </a:r>
            <a:r>
              <a:rPr lang="ru-RU" sz="1800" dirty="0" err="1"/>
              <a:t>abatlaýyş</a:t>
            </a:r>
            <a:r>
              <a:rPr lang="ru-RU" sz="1800" dirty="0"/>
              <a:t> </a:t>
            </a:r>
            <a:r>
              <a:rPr lang="ru-RU" sz="1800" dirty="0" err="1"/>
              <a:t>işlerini</a:t>
            </a:r>
            <a:r>
              <a:rPr lang="ru-RU" sz="1800" dirty="0"/>
              <a:t>, </a:t>
            </a:r>
            <a:r>
              <a:rPr lang="ru-RU" sz="1800" dirty="0" err="1"/>
              <a:t>şeýle</a:t>
            </a:r>
            <a:r>
              <a:rPr lang="ru-RU" sz="1800" dirty="0"/>
              <a:t> </a:t>
            </a:r>
            <a:r>
              <a:rPr lang="ru-RU" sz="1800" dirty="0" err="1"/>
              <a:t>hem</a:t>
            </a:r>
            <a:r>
              <a:rPr lang="ru-RU" sz="1800" dirty="0"/>
              <a:t>, </a:t>
            </a:r>
            <a:r>
              <a:rPr lang="ru-RU" sz="1800" dirty="0" err="1"/>
              <a:t>tutuş</a:t>
            </a:r>
            <a:r>
              <a:rPr lang="ru-RU" sz="1800" dirty="0"/>
              <a:t> </a:t>
            </a:r>
            <a:r>
              <a:rPr lang="ru-RU" sz="1800" dirty="0" err="1"/>
              <a:t>gämini</a:t>
            </a:r>
            <a:r>
              <a:rPr lang="ru-RU" sz="1800" dirty="0"/>
              <a:t> </a:t>
            </a:r>
            <a:r>
              <a:rPr lang="ru-RU" sz="1800" dirty="0" err="1"/>
              <a:t>ýa-da</a:t>
            </a:r>
            <a:r>
              <a:rPr lang="ru-RU" sz="1800" dirty="0"/>
              <a:t> </a:t>
            </a:r>
            <a:r>
              <a:rPr lang="ru-RU" sz="1800" dirty="0" err="1"/>
              <a:t>onuň</a:t>
            </a:r>
            <a:r>
              <a:rPr lang="ru-RU" sz="1800" dirty="0"/>
              <a:t> </a:t>
            </a:r>
            <a:r>
              <a:rPr lang="ru-RU" sz="1800" dirty="0" err="1"/>
              <a:t>aýratyn</a:t>
            </a:r>
            <a:r>
              <a:rPr lang="ru-RU" sz="1800" dirty="0"/>
              <a:t> </a:t>
            </a:r>
            <a:r>
              <a:rPr lang="ru-RU" sz="1800" dirty="0" err="1"/>
              <a:t>böleklerini</a:t>
            </a:r>
            <a:r>
              <a:rPr lang="ru-RU" sz="1800" dirty="0"/>
              <a:t> </a:t>
            </a:r>
            <a:r>
              <a:rPr lang="ru-RU" sz="1800" dirty="0" err="1"/>
              <a:t>täzelemek</a:t>
            </a:r>
            <a:r>
              <a:rPr lang="ru-RU" sz="1800" dirty="0"/>
              <a:t> </a:t>
            </a:r>
            <a:r>
              <a:rPr lang="ru-RU" sz="1800" dirty="0" err="1"/>
              <a:t>işlerini</a:t>
            </a:r>
            <a:r>
              <a:rPr lang="ru-RU" sz="1800" dirty="0"/>
              <a:t> </a:t>
            </a:r>
            <a:r>
              <a:rPr lang="ru-RU" sz="1800" dirty="0" err="1"/>
              <a:t>amala</a:t>
            </a:r>
            <a:r>
              <a:rPr lang="ru-RU" sz="1800" dirty="0"/>
              <a:t> </a:t>
            </a:r>
            <a:r>
              <a:rPr lang="ru-RU" sz="1800" dirty="0" err="1"/>
              <a:t>aşyrýar</a:t>
            </a:r>
            <a:r>
              <a:rPr lang="ru-RU" sz="1800" dirty="0"/>
              <a:t>. </a:t>
            </a:r>
            <a:r>
              <a:rPr lang="ru-RU" sz="1800" dirty="0" err="1"/>
              <a:t>Gämi</a:t>
            </a:r>
            <a:r>
              <a:rPr lang="ru-RU" sz="1800" dirty="0"/>
              <a:t> </a:t>
            </a:r>
            <a:r>
              <a:rPr lang="ru-RU" sz="1800" dirty="0" err="1"/>
              <a:t>abatlaýyş</a:t>
            </a:r>
            <a:r>
              <a:rPr lang="ru-RU" sz="1800" dirty="0"/>
              <a:t> </a:t>
            </a:r>
            <a:r>
              <a:rPr lang="ru-RU" sz="1800" dirty="0" err="1"/>
              <a:t>zawodlarynyň</a:t>
            </a:r>
            <a:r>
              <a:rPr lang="ru-RU" sz="1800" dirty="0"/>
              <a:t> </a:t>
            </a:r>
            <a:r>
              <a:rPr lang="ru-RU" sz="1800" dirty="0" err="1"/>
              <a:t>tehniki</a:t>
            </a:r>
            <a:r>
              <a:rPr lang="ru-RU" sz="1800" dirty="0"/>
              <a:t> </a:t>
            </a:r>
            <a:r>
              <a:rPr lang="ru-RU" sz="1800" dirty="0" err="1"/>
              <a:t>mümkinçiligini</a:t>
            </a:r>
            <a:r>
              <a:rPr lang="ru-RU" sz="1800" dirty="0"/>
              <a:t> </a:t>
            </a:r>
            <a:r>
              <a:rPr lang="ru-RU" sz="1800" dirty="0" err="1"/>
              <a:t>görkezýän</a:t>
            </a:r>
            <a:r>
              <a:rPr lang="ru-RU" sz="1800" dirty="0"/>
              <a:t> </a:t>
            </a:r>
            <a:r>
              <a:rPr lang="ru-RU" sz="1800" dirty="0" err="1"/>
              <a:t>wajyp</a:t>
            </a:r>
            <a:r>
              <a:rPr lang="ru-RU" sz="1800" dirty="0"/>
              <a:t> </a:t>
            </a:r>
            <a:r>
              <a:rPr lang="ru-RU" sz="1800" dirty="0" err="1"/>
              <a:t>düzüjileri</a:t>
            </a:r>
            <a:r>
              <a:rPr lang="ru-RU" sz="1800" dirty="0"/>
              <a:t> </a:t>
            </a:r>
            <a:r>
              <a:rPr lang="ru-RU" sz="1800" dirty="0" err="1"/>
              <a:t>bolup</a:t>
            </a:r>
            <a:r>
              <a:rPr lang="ru-RU" sz="1800" dirty="0"/>
              <a:t> </a:t>
            </a:r>
            <a:r>
              <a:rPr lang="ru-RU" sz="1800" dirty="0" err="1"/>
              <a:t>gury</a:t>
            </a:r>
            <a:r>
              <a:rPr lang="ru-RU" sz="1800" dirty="0"/>
              <a:t> </a:t>
            </a:r>
            <a:r>
              <a:rPr lang="ru-RU" sz="1800" dirty="0" err="1"/>
              <a:t>ýerdäki</a:t>
            </a:r>
            <a:r>
              <a:rPr lang="ru-RU" sz="1800" dirty="0"/>
              <a:t> </a:t>
            </a:r>
            <a:r>
              <a:rPr lang="ru-RU" sz="1800" dirty="0" err="1"/>
              <a:t>ýa-da</a:t>
            </a:r>
            <a:r>
              <a:rPr lang="ru-RU" sz="1800" dirty="0"/>
              <a:t> </a:t>
            </a:r>
            <a:r>
              <a:rPr lang="ru-RU" sz="1800" dirty="0" err="1"/>
              <a:t>ýüzýän</a:t>
            </a:r>
            <a:r>
              <a:rPr lang="ru-RU" sz="1800" dirty="0"/>
              <a:t> </a:t>
            </a:r>
            <a:r>
              <a:rPr lang="ru-RU" sz="1800" dirty="0" err="1"/>
              <a:t>doklar</a:t>
            </a:r>
            <a:r>
              <a:rPr lang="ru-RU" sz="1800" dirty="0"/>
              <a:t> (</a:t>
            </a:r>
            <a:r>
              <a:rPr lang="ru-RU" sz="1800" dirty="0" err="1"/>
              <a:t>abatlaýyş</a:t>
            </a:r>
            <a:r>
              <a:rPr lang="ru-RU" sz="1800" dirty="0"/>
              <a:t> </a:t>
            </a:r>
            <a:r>
              <a:rPr lang="ru-RU" sz="1800" dirty="0" err="1"/>
              <a:t>desgalar</a:t>
            </a:r>
            <a:r>
              <a:rPr lang="ru-RU" sz="1800" dirty="0"/>
              <a:t>) </a:t>
            </a:r>
            <a:r>
              <a:rPr lang="ru-RU" sz="1800" dirty="0" err="1"/>
              <a:t>hyzmat</a:t>
            </a:r>
            <a:r>
              <a:rPr lang="ru-RU" sz="1800" dirty="0"/>
              <a:t> </a:t>
            </a:r>
            <a:r>
              <a:rPr lang="ru-RU" sz="1800" dirty="0" err="1"/>
              <a:t>edýär</a:t>
            </a:r>
            <a:r>
              <a:rPr lang="ru-RU" sz="1800" dirty="0"/>
              <a:t>.</a:t>
            </a:r>
          </a:p>
          <a:p>
            <a:pPr algn="l"/>
            <a:r>
              <a:rPr lang="ru-RU" sz="1800" i="1" dirty="0"/>
              <a:t>    </a:t>
            </a:r>
            <a:r>
              <a:rPr lang="ru-RU" sz="1800" b="1" i="1" dirty="0" err="1"/>
              <a:t>Deňiz</a:t>
            </a:r>
            <a:r>
              <a:rPr lang="ru-RU" sz="1800" b="1" i="1" dirty="0"/>
              <a:t> </a:t>
            </a:r>
            <a:r>
              <a:rPr lang="ru-RU" sz="1800" b="1" i="1" dirty="0" err="1"/>
              <a:t>ýoly</a:t>
            </a:r>
            <a:r>
              <a:rPr lang="ru-RU" sz="1800" dirty="0"/>
              <a:t> </a:t>
            </a:r>
            <a:r>
              <a:rPr lang="ru-RU" sz="1800" dirty="0" err="1"/>
              <a:t>adalgasyna</a:t>
            </a:r>
            <a:r>
              <a:rPr lang="ru-RU" sz="1800" dirty="0"/>
              <a:t> </a:t>
            </a:r>
            <a:r>
              <a:rPr lang="ru-RU" sz="1800" dirty="0" err="1"/>
              <a:t>tebigy</a:t>
            </a:r>
            <a:r>
              <a:rPr lang="ru-RU" sz="1800" dirty="0"/>
              <a:t> </a:t>
            </a:r>
            <a:r>
              <a:rPr lang="ru-RU" sz="1800" dirty="0" err="1"/>
              <a:t>bogazlary</a:t>
            </a:r>
            <a:r>
              <a:rPr lang="ru-RU" sz="1800" dirty="0"/>
              <a:t> </a:t>
            </a:r>
            <a:r>
              <a:rPr lang="ru-RU" sz="1800" dirty="0" err="1"/>
              <a:t>we</a:t>
            </a:r>
            <a:r>
              <a:rPr lang="ru-RU" sz="1800" dirty="0"/>
              <a:t> </a:t>
            </a:r>
            <a:r>
              <a:rPr lang="ru-RU" sz="1800" dirty="0" err="1"/>
              <a:t>emeli</a:t>
            </a:r>
            <a:r>
              <a:rPr lang="ru-RU" sz="1800" dirty="0"/>
              <a:t> </a:t>
            </a:r>
            <a:r>
              <a:rPr lang="ru-RU" sz="1800" dirty="0" err="1"/>
              <a:t>kanallary</a:t>
            </a:r>
            <a:r>
              <a:rPr lang="ru-RU" sz="1800" dirty="0"/>
              <a:t> </a:t>
            </a:r>
            <a:r>
              <a:rPr lang="ru-RU" sz="1800" dirty="0" err="1"/>
              <a:t>hem</a:t>
            </a:r>
            <a:r>
              <a:rPr lang="ru-RU" sz="1800" dirty="0"/>
              <a:t> </a:t>
            </a:r>
            <a:r>
              <a:rPr lang="ru-RU" sz="1800" dirty="0" err="1"/>
              <a:t>göz</a:t>
            </a:r>
            <a:r>
              <a:rPr lang="ru-RU" sz="1800" dirty="0"/>
              <a:t> </a:t>
            </a:r>
            <a:r>
              <a:rPr lang="ru-RU" sz="1800" dirty="0" err="1"/>
              <a:t>öňünde</a:t>
            </a:r>
            <a:r>
              <a:rPr lang="ru-RU" sz="1800" dirty="0"/>
              <a:t> </a:t>
            </a:r>
            <a:r>
              <a:rPr lang="ru-RU" sz="1800" dirty="0" err="1"/>
              <a:t>tutup</a:t>
            </a:r>
            <a:r>
              <a:rPr lang="ru-RU" sz="1800" dirty="0"/>
              <a:t> </a:t>
            </a:r>
            <a:r>
              <a:rPr lang="ru-RU" sz="1800" dirty="0" err="1"/>
              <a:t>deňiz</a:t>
            </a:r>
            <a:r>
              <a:rPr lang="ru-RU" sz="1800" dirty="0"/>
              <a:t> </a:t>
            </a:r>
            <a:r>
              <a:rPr lang="ru-RU" sz="1800" dirty="0" err="1"/>
              <a:t>we</a:t>
            </a:r>
            <a:r>
              <a:rPr lang="ru-RU" sz="1800" dirty="0"/>
              <a:t> </a:t>
            </a:r>
            <a:r>
              <a:rPr lang="ru-RU" sz="1800" dirty="0" err="1"/>
              <a:t>umman</a:t>
            </a:r>
            <a:r>
              <a:rPr lang="ru-RU" sz="1800" dirty="0"/>
              <a:t> </a:t>
            </a:r>
            <a:r>
              <a:rPr lang="ru-RU" sz="1800" dirty="0" err="1"/>
              <a:t>suw</a:t>
            </a:r>
            <a:r>
              <a:rPr lang="ru-RU" sz="1800" dirty="0"/>
              <a:t> </a:t>
            </a:r>
            <a:r>
              <a:rPr lang="ru-RU" sz="1800" dirty="0" err="1"/>
              <a:t>giňişliklerine</a:t>
            </a:r>
            <a:r>
              <a:rPr lang="ru-RU" sz="1800" dirty="0"/>
              <a:t> </a:t>
            </a:r>
            <a:r>
              <a:rPr lang="ru-RU" sz="1800" dirty="0" err="1"/>
              <a:t>düşünilýär</a:t>
            </a:r>
            <a:r>
              <a:rPr lang="ru-RU" sz="1800" dirty="0"/>
              <a:t>. </a:t>
            </a:r>
            <a:r>
              <a:rPr lang="ru-RU" sz="1800" dirty="0" err="1"/>
              <a:t>Deňiz</a:t>
            </a:r>
            <a:r>
              <a:rPr lang="ru-RU" sz="1800" dirty="0"/>
              <a:t> </a:t>
            </a:r>
            <a:r>
              <a:rPr lang="ru-RU" sz="1800" dirty="0" err="1"/>
              <a:t>ýollarynyň</a:t>
            </a:r>
            <a:r>
              <a:rPr lang="ru-RU" sz="1800" dirty="0"/>
              <a:t> </a:t>
            </a:r>
            <a:r>
              <a:rPr lang="ru-RU" sz="1800" dirty="0" err="1"/>
              <a:t>häsiýetli</a:t>
            </a:r>
            <a:r>
              <a:rPr lang="ru-RU" sz="1800" dirty="0"/>
              <a:t> </a:t>
            </a:r>
            <a:r>
              <a:rPr lang="ru-RU" sz="1800" dirty="0" err="1"/>
              <a:t>aýratynlygy</a:t>
            </a:r>
            <a:r>
              <a:rPr lang="ru-RU" sz="1800" dirty="0"/>
              <a:t> </a:t>
            </a:r>
            <a:r>
              <a:rPr lang="ru-RU" sz="1800" dirty="0" err="1"/>
              <a:t>olary</a:t>
            </a:r>
            <a:r>
              <a:rPr lang="ru-RU" sz="1800" dirty="0"/>
              <a:t> </a:t>
            </a:r>
            <a:r>
              <a:rPr lang="ru-RU" sz="1800" dirty="0" err="1"/>
              <a:t>gurmak</a:t>
            </a:r>
            <a:r>
              <a:rPr lang="ru-RU" sz="1800" dirty="0"/>
              <a:t> </a:t>
            </a:r>
            <a:r>
              <a:rPr lang="ru-RU" sz="1800" dirty="0" err="1"/>
              <a:t>we</a:t>
            </a:r>
            <a:r>
              <a:rPr lang="ru-RU" sz="1800" dirty="0"/>
              <a:t> </a:t>
            </a:r>
            <a:r>
              <a:rPr lang="ru-RU" sz="1800" dirty="0" err="1"/>
              <a:t>ulanyş</a:t>
            </a:r>
            <a:r>
              <a:rPr lang="ru-RU" sz="1800" dirty="0"/>
              <a:t> </a:t>
            </a:r>
            <a:r>
              <a:rPr lang="ru-RU" sz="1800" dirty="0" err="1"/>
              <a:t>ýagdaýynda</a:t>
            </a:r>
            <a:r>
              <a:rPr lang="ru-RU" sz="1800" dirty="0"/>
              <a:t> </a:t>
            </a:r>
            <a:r>
              <a:rPr lang="ru-RU" sz="1800" dirty="0" err="1"/>
              <a:t>saklamak</a:t>
            </a:r>
            <a:r>
              <a:rPr lang="ru-RU" sz="1800" dirty="0"/>
              <a:t> </a:t>
            </a:r>
            <a:r>
              <a:rPr lang="ru-RU" sz="1800" dirty="0" err="1"/>
              <a:t>üçin</a:t>
            </a:r>
            <a:r>
              <a:rPr lang="ru-RU" sz="1800" dirty="0"/>
              <a:t> </a:t>
            </a:r>
            <a:r>
              <a:rPr lang="ru-RU" sz="1800" dirty="0" err="1"/>
              <a:t>işleriň</a:t>
            </a:r>
            <a:r>
              <a:rPr lang="ru-RU" sz="1800" dirty="0"/>
              <a:t> </a:t>
            </a:r>
            <a:r>
              <a:rPr lang="ru-RU" sz="1800" dirty="0" err="1"/>
              <a:t>geçirilmegini</a:t>
            </a:r>
            <a:r>
              <a:rPr lang="ru-RU" sz="1800" dirty="0"/>
              <a:t> </a:t>
            </a:r>
            <a:r>
              <a:rPr lang="ru-RU" sz="1800" dirty="0" err="1"/>
              <a:t>talap</a:t>
            </a:r>
            <a:r>
              <a:rPr lang="ru-RU" sz="1800" dirty="0"/>
              <a:t> </a:t>
            </a:r>
            <a:r>
              <a:rPr lang="ru-RU" sz="1800" dirty="0" err="1"/>
              <a:t>etmeýänligi</a:t>
            </a:r>
            <a:r>
              <a:rPr lang="ru-RU" sz="1800" dirty="0"/>
              <a:t> </a:t>
            </a:r>
            <a:r>
              <a:rPr lang="ru-RU" sz="1800" dirty="0" err="1"/>
              <a:t>bilen</a:t>
            </a:r>
            <a:r>
              <a:rPr lang="ru-RU" sz="1800" dirty="0"/>
              <a:t> </a:t>
            </a:r>
            <a:r>
              <a:rPr lang="ru-RU" sz="1800" dirty="0" err="1"/>
              <a:t>baglanyşyklydyr</a:t>
            </a:r>
            <a:r>
              <a:rPr lang="ru-RU" sz="1800" dirty="0"/>
              <a:t>. </a:t>
            </a:r>
            <a:r>
              <a:rPr lang="ru-RU" sz="1800" dirty="0" err="1"/>
              <a:t>Bu</a:t>
            </a:r>
            <a:r>
              <a:rPr lang="ru-RU" sz="1800" dirty="0"/>
              <a:t> </a:t>
            </a:r>
            <a:r>
              <a:rPr lang="ru-RU" sz="1800" dirty="0" err="1"/>
              <a:t>aýdylanlar</a:t>
            </a:r>
            <a:r>
              <a:rPr lang="ru-RU" sz="1800" dirty="0"/>
              <a:t> </a:t>
            </a:r>
            <a:r>
              <a:rPr lang="ru-RU" sz="1800" dirty="0" err="1"/>
              <a:t>kanallara</a:t>
            </a:r>
            <a:r>
              <a:rPr lang="ru-RU" sz="1800" dirty="0"/>
              <a:t> </a:t>
            </a:r>
            <a:r>
              <a:rPr lang="ru-RU" sz="1800" dirty="0" err="1"/>
              <a:t>we</a:t>
            </a:r>
            <a:r>
              <a:rPr lang="ru-RU" sz="1800" dirty="0"/>
              <a:t> </a:t>
            </a:r>
            <a:r>
              <a:rPr lang="ru-RU" sz="1800" dirty="0" err="1"/>
              <a:t>port</a:t>
            </a:r>
            <a:r>
              <a:rPr lang="ru-RU" sz="1800" dirty="0"/>
              <a:t> </a:t>
            </a:r>
            <a:r>
              <a:rPr lang="ru-RU" sz="1800" dirty="0" err="1"/>
              <a:t>akwatoriýalaryna</a:t>
            </a:r>
            <a:r>
              <a:rPr lang="ru-RU" sz="1800" dirty="0"/>
              <a:t> </a:t>
            </a:r>
            <a:r>
              <a:rPr lang="ru-RU" sz="1800" dirty="0" err="1"/>
              <a:t>degişli</a:t>
            </a:r>
            <a:r>
              <a:rPr lang="ru-RU" sz="1800" dirty="0"/>
              <a:t> </a:t>
            </a:r>
            <a:r>
              <a:rPr lang="ru-RU" sz="1800" dirty="0" err="1"/>
              <a:t>däldir</a:t>
            </a:r>
            <a:r>
              <a:rPr lang="ru-RU" sz="1800" dirty="0"/>
              <a:t>.</a:t>
            </a:r>
          </a:p>
          <a:p>
            <a:pPr algn="l"/>
            <a:r>
              <a:rPr lang="ru-RU" sz="1800" i="1" dirty="0"/>
              <a:t>    </a:t>
            </a:r>
            <a:r>
              <a:rPr lang="ru-RU" sz="1800" b="1" i="1" dirty="0" err="1"/>
              <a:t>Deňiz</a:t>
            </a:r>
            <a:r>
              <a:rPr lang="ru-RU" sz="1800" b="1" i="1" dirty="0"/>
              <a:t> </a:t>
            </a:r>
            <a:r>
              <a:rPr lang="ru-RU" sz="1800" b="1" i="1" dirty="0" err="1"/>
              <a:t>ulagynyň</a:t>
            </a:r>
            <a:r>
              <a:rPr lang="ru-RU" sz="1800" b="1" i="1" dirty="0"/>
              <a:t> </a:t>
            </a:r>
            <a:r>
              <a:rPr lang="ru-RU" sz="1800" b="1" i="1" dirty="0" err="1"/>
              <a:t>işleriniň</a:t>
            </a:r>
            <a:r>
              <a:rPr lang="ru-RU" sz="1800" b="1" i="1" dirty="0"/>
              <a:t> </a:t>
            </a:r>
            <a:r>
              <a:rPr lang="ru-RU" sz="1800" b="1" i="1" dirty="0" err="1"/>
              <a:t>tehnologiýasy</a:t>
            </a:r>
            <a:r>
              <a:rPr lang="ru-RU" sz="1800" dirty="0"/>
              <a:t> </a:t>
            </a:r>
            <a:r>
              <a:rPr lang="ru-RU" sz="1800" dirty="0" err="1"/>
              <a:t>özboluşlydyr</a:t>
            </a:r>
            <a:r>
              <a:rPr lang="ru-RU" sz="1800" dirty="0"/>
              <a:t>. </a:t>
            </a:r>
            <a:r>
              <a:rPr lang="ru-RU" sz="1800" dirty="0" err="1"/>
              <a:t>Ol</a:t>
            </a:r>
            <a:r>
              <a:rPr lang="ru-RU" sz="1800" dirty="0"/>
              <a:t> </a:t>
            </a:r>
            <a:r>
              <a:rPr lang="ru-RU" sz="1800" dirty="0" err="1"/>
              <a:t>degişli</a:t>
            </a:r>
            <a:r>
              <a:rPr lang="ru-RU" sz="1800" dirty="0"/>
              <a:t> </a:t>
            </a:r>
            <a:r>
              <a:rPr lang="ru-RU" sz="1800" dirty="0" err="1"/>
              <a:t>gämileriň</a:t>
            </a:r>
            <a:r>
              <a:rPr lang="ru-RU" sz="1800" dirty="0"/>
              <a:t>, </a:t>
            </a:r>
            <a:r>
              <a:rPr lang="ru-RU" sz="1800" dirty="0" err="1"/>
              <a:t>portlaryň</a:t>
            </a:r>
            <a:r>
              <a:rPr lang="ru-RU" sz="1800" dirty="0"/>
              <a:t>, </a:t>
            </a:r>
            <a:r>
              <a:rPr lang="ru-RU" sz="1800" dirty="0" err="1"/>
              <a:t>gämi</a:t>
            </a:r>
            <a:r>
              <a:rPr lang="ru-RU" sz="1800" dirty="0"/>
              <a:t> </a:t>
            </a:r>
            <a:r>
              <a:rPr lang="ru-RU" sz="1800" dirty="0" err="1"/>
              <a:t>abatlaýyş</a:t>
            </a:r>
            <a:r>
              <a:rPr lang="ru-RU" sz="1800" dirty="0"/>
              <a:t> </a:t>
            </a:r>
            <a:r>
              <a:rPr lang="ru-RU" sz="1800" dirty="0" err="1"/>
              <a:t>we</a:t>
            </a:r>
            <a:r>
              <a:rPr lang="ru-RU" sz="1800" dirty="0"/>
              <a:t> </a:t>
            </a:r>
            <a:r>
              <a:rPr lang="ru-RU" sz="1800" dirty="0" err="1"/>
              <a:t>beýleki</a:t>
            </a:r>
            <a:r>
              <a:rPr lang="ru-RU" sz="1800" dirty="0"/>
              <a:t> </a:t>
            </a:r>
            <a:r>
              <a:rPr lang="ru-RU" sz="1800" dirty="0" err="1"/>
              <a:t>kärhanalaryň</a:t>
            </a:r>
            <a:r>
              <a:rPr lang="ru-RU" sz="1800" dirty="0"/>
              <a:t> </a:t>
            </a:r>
            <a:r>
              <a:rPr lang="ru-RU" sz="1800" dirty="0" err="1"/>
              <a:t>kadaly</a:t>
            </a:r>
            <a:r>
              <a:rPr lang="ru-RU" sz="1800" dirty="0"/>
              <a:t> </a:t>
            </a:r>
            <a:r>
              <a:rPr lang="ru-RU" sz="1800" dirty="0" err="1"/>
              <a:t>hem-de</a:t>
            </a:r>
            <a:r>
              <a:rPr lang="ru-RU" sz="1800" dirty="0"/>
              <a:t> </a:t>
            </a:r>
            <a:r>
              <a:rPr lang="ru-RU" sz="1800" dirty="0" err="1"/>
              <a:t>howpsuz</a:t>
            </a:r>
            <a:r>
              <a:rPr lang="ru-RU" sz="1800" dirty="0"/>
              <a:t> </a:t>
            </a:r>
            <a:r>
              <a:rPr lang="ru-RU" sz="1800" dirty="0" err="1"/>
              <a:t>işlemeginiň</a:t>
            </a:r>
            <a:r>
              <a:rPr lang="ru-RU" sz="1800" dirty="0"/>
              <a:t> </a:t>
            </a:r>
            <a:r>
              <a:rPr lang="ru-RU" sz="1800" dirty="0" err="1"/>
              <a:t>düzgünini</a:t>
            </a:r>
            <a:r>
              <a:rPr lang="ru-RU" sz="1800" dirty="0"/>
              <a:t> </a:t>
            </a:r>
            <a:r>
              <a:rPr lang="ru-RU" sz="1800" dirty="0" err="1"/>
              <a:t>özünde</a:t>
            </a:r>
            <a:r>
              <a:rPr lang="ru-RU" sz="1800" dirty="0"/>
              <a:t> </a:t>
            </a:r>
            <a:r>
              <a:rPr lang="ru-RU" sz="1800" dirty="0" err="1"/>
              <a:t>saklaýan</a:t>
            </a:r>
            <a:r>
              <a:rPr lang="ru-RU" sz="1800" dirty="0"/>
              <a:t> </a:t>
            </a:r>
            <a:r>
              <a:rPr lang="ru-RU" sz="1800" dirty="0" err="1"/>
              <a:t>köp</a:t>
            </a:r>
            <a:r>
              <a:rPr lang="ru-RU" sz="1800" dirty="0"/>
              <a:t> </a:t>
            </a:r>
            <a:r>
              <a:rPr lang="ru-RU" sz="1800" dirty="0" err="1"/>
              <a:t>sanly</a:t>
            </a:r>
            <a:r>
              <a:rPr lang="ru-RU" sz="1800" dirty="0"/>
              <a:t> </a:t>
            </a:r>
            <a:r>
              <a:rPr lang="ru-RU" sz="1800" dirty="0" err="1"/>
              <a:t>tehniki</a:t>
            </a:r>
            <a:r>
              <a:rPr lang="ru-RU" sz="1800" dirty="0"/>
              <a:t> </a:t>
            </a:r>
            <a:r>
              <a:rPr lang="ru-RU" sz="1800" dirty="0" err="1"/>
              <a:t>resminamalar</a:t>
            </a:r>
            <a:r>
              <a:rPr lang="ru-RU" sz="1800" dirty="0"/>
              <a:t> </a:t>
            </a:r>
            <a:r>
              <a:rPr lang="ru-RU" sz="1800" dirty="0" err="1"/>
              <a:t>bilen</a:t>
            </a:r>
            <a:r>
              <a:rPr lang="ru-RU" sz="1800" dirty="0"/>
              <a:t> </a:t>
            </a:r>
            <a:r>
              <a:rPr lang="ru-RU" sz="1800" dirty="0" err="1"/>
              <a:t>düzgünleşdirilýär</a:t>
            </a:r>
            <a:r>
              <a:rPr lang="ru-RU" sz="1800" dirty="0"/>
              <a:t>. </a:t>
            </a:r>
            <a:r>
              <a:rPr lang="ru-RU" sz="1800" dirty="0" err="1"/>
              <a:t>Ol</a:t>
            </a:r>
            <a:r>
              <a:rPr lang="ru-RU" sz="1800" dirty="0"/>
              <a:t> </a:t>
            </a:r>
            <a:r>
              <a:rPr lang="ru-RU" sz="1800" dirty="0" err="1"/>
              <a:t>gäminiň</a:t>
            </a:r>
            <a:r>
              <a:rPr lang="ru-RU" sz="1800" dirty="0"/>
              <a:t> </a:t>
            </a:r>
            <a:r>
              <a:rPr lang="ru-RU" sz="1800" dirty="0" err="1"/>
              <a:t>deňiz</a:t>
            </a:r>
            <a:r>
              <a:rPr lang="ru-RU" sz="1800" dirty="0"/>
              <a:t> </a:t>
            </a:r>
            <a:r>
              <a:rPr lang="ru-RU" sz="1800" dirty="0" err="1"/>
              <a:t>portyna</a:t>
            </a:r>
            <a:r>
              <a:rPr lang="ru-RU" sz="1800" dirty="0"/>
              <a:t> </a:t>
            </a:r>
            <a:r>
              <a:rPr lang="ru-RU" sz="1800" dirty="0" err="1"/>
              <a:t>gelmeginden</a:t>
            </a:r>
            <a:r>
              <a:rPr lang="ru-RU" sz="1800" dirty="0"/>
              <a:t> </a:t>
            </a:r>
            <a:r>
              <a:rPr lang="ru-RU" sz="1800" dirty="0" err="1"/>
              <a:t>başlap</a:t>
            </a:r>
            <a:r>
              <a:rPr lang="ru-RU" sz="1800" dirty="0"/>
              <a:t> </a:t>
            </a:r>
            <a:r>
              <a:rPr lang="ru-RU" sz="1800" dirty="0" err="1"/>
              <a:t>tä</a:t>
            </a:r>
            <a:r>
              <a:rPr lang="ru-RU" sz="1800" dirty="0"/>
              <a:t> </a:t>
            </a:r>
            <a:r>
              <a:rPr lang="ru-RU" sz="1800" dirty="0" err="1"/>
              <a:t>ýükleri</a:t>
            </a:r>
            <a:r>
              <a:rPr lang="ru-RU" sz="1800" dirty="0"/>
              <a:t> </a:t>
            </a:r>
            <a:r>
              <a:rPr lang="ru-RU" sz="1800" dirty="0" err="1"/>
              <a:t>düşürip</a:t>
            </a:r>
            <a:r>
              <a:rPr lang="ru-RU" sz="1800" dirty="0"/>
              <a:t> </a:t>
            </a:r>
            <a:r>
              <a:rPr lang="ru-RU" sz="1800" dirty="0" err="1"/>
              <a:t>ýa-da</a:t>
            </a:r>
            <a:r>
              <a:rPr lang="ru-RU" sz="1800" dirty="0"/>
              <a:t> </a:t>
            </a:r>
            <a:r>
              <a:rPr lang="ru-RU" sz="1800" dirty="0" err="1"/>
              <a:t>ýükläp</a:t>
            </a:r>
            <a:r>
              <a:rPr lang="ru-RU" sz="1800" dirty="0"/>
              <a:t> </a:t>
            </a:r>
            <a:r>
              <a:rPr lang="ru-RU" sz="1800" dirty="0" err="1"/>
              <a:t>çykyp</a:t>
            </a:r>
            <a:r>
              <a:rPr lang="ru-RU" sz="1800" dirty="0"/>
              <a:t> </a:t>
            </a:r>
            <a:r>
              <a:rPr lang="ru-RU" sz="1800" dirty="0" err="1"/>
              <a:t>gitmegine</a:t>
            </a:r>
            <a:r>
              <a:rPr lang="ru-RU" sz="1800" dirty="0"/>
              <a:t> </a:t>
            </a:r>
            <a:r>
              <a:rPr lang="ru-RU" sz="1800" dirty="0" err="1"/>
              <a:t>çenli</a:t>
            </a:r>
            <a:r>
              <a:rPr lang="ru-RU" sz="1800" dirty="0"/>
              <a:t> </a:t>
            </a:r>
            <a:r>
              <a:rPr lang="ru-RU" sz="1800" dirty="0" err="1"/>
              <a:t>bolan</a:t>
            </a:r>
            <a:r>
              <a:rPr lang="ru-RU" sz="1800" dirty="0"/>
              <a:t> </a:t>
            </a:r>
            <a:r>
              <a:rPr lang="ru-RU" sz="1800" dirty="0" err="1"/>
              <a:t>ähli</a:t>
            </a:r>
            <a:r>
              <a:rPr lang="ru-RU" sz="1800" dirty="0"/>
              <a:t> </a:t>
            </a:r>
            <a:r>
              <a:rPr lang="ru-RU" sz="1800" dirty="0" err="1"/>
              <a:t>işleri</a:t>
            </a:r>
            <a:r>
              <a:rPr lang="ru-RU" sz="1800" dirty="0"/>
              <a:t> </a:t>
            </a:r>
            <a:r>
              <a:rPr lang="ru-RU" sz="1800" dirty="0" err="1"/>
              <a:t>öz</a:t>
            </a:r>
            <a:r>
              <a:rPr lang="ru-RU" sz="1800" dirty="0"/>
              <a:t> </a:t>
            </a:r>
            <a:r>
              <a:rPr lang="ru-RU" sz="1800" dirty="0" err="1"/>
              <a:t>içine</a:t>
            </a:r>
            <a:r>
              <a:rPr lang="ru-RU" sz="1800" dirty="0"/>
              <a:t> </a:t>
            </a:r>
            <a:r>
              <a:rPr lang="ru-RU" sz="1800" dirty="0" err="1"/>
              <a:t>alýar</a:t>
            </a:r>
            <a:r>
              <a:rPr lang="ru-RU" sz="1800" dirty="0"/>
              <a:t>.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tk-TM" sz="1800" dirty="0">
              <a:latin typeface="Times New Roman" pitchFamily="18" charset="0"/>
              <a:cs typeface="Times New Roman" pitchFamily="18" charset="0"/>
            </a:endParaRPr>
          </a:p>
          <a:p>
            <a:endParaRPr lang="tk-TM" sz="1200" dirty="0" smtClean="0"/>
          </a:p>
          <a:p>
            <a:endParaRPr lang="ru-RU" sz="13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57830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507288" cy="6552728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20000"/>
              </a:lnSpc>
            </a:pPr>
            <a:r>
              <a:rPr lang="tk-TM" sz="2800" dirty="0" smtClean="0"/>
              <a:t>3. </a:t>
            </a:r>
            <a:r>
              <a:rPr lang="ru-RU" sz="2800" dirty="0" err="1"/>
              <a:t>Dünýä</a:t>
            </a:r>
            <a:r>
              <a:rPr lang="ru-RU" sz="2800" dirty="0"/>
              <a:t> </a:t>
            </a:r>
            <a:r>
              <a:rPr lang="ru-RU" sz="2800" dirty="0" err="1"/>
              <a:t>ykdysadyýetiniň</a:t>
            </a:r>
            <a:r>
              <a:rPr lang="ru-RU" sz="2800" dirty="0"/>
              <a:t> </a:t>
            </a:r>
            <a:r>
              <a:rPr lang="ru-RU" sz="2800" dirty="0" err="1"/>
              <a:t>talaplaryndan</a:t>
            </a:r>
            <a:r>
              <a:rPr lang="ru-RU" sz="2800" dirty="0"/>
              <a:t> </a:t>
            </a:r>
            <a:r>
              <a:rPr lang="ru-RU" sz="2800" dirty="0" err="1"/>
              <a:t>ugur</a:t>
            </a:r>
            <a:r>
              <a:rPr lang="ru-RU" sz="2800" dirty="0"/>
              <a:t> </a:t>
            </a:r>
            <a:r>
              <a:rPr lang="ru-RU" sz="2800" dirty="0" err="1"/>
              <a:t>alyp</a:t>
            </a:r>
            <a:r>
              <a:rPr lang="ru-RU" sz="2800" dirty="0"/>
              <a:t> </a:t>
            </a:r>
            <a:r>
              <a:rPr lang="ru-RU" sz="2800" dirty="0" err="1"/>
              <a:t>deňiz</a:t>
            </a:r>
            <a:r>
              <a:rPr lang="ru-RU" sz="2800" dirty="0"/>
              <a:t> </a:t>
            </a:r>
            <a:r>
              <a:rPr lang="ru-RU" sz="2800" dirty="0" err="1"/>
              <a:t>ulagy</a:t>
            </a:r>
            <a:r>
              <a:rPr lang="ru-RU" sz="2800" dirty="0"/>
              <a:t> </a:t>
            </a:r>
            <a:r>
              <a:rPr lang="ru-RU" sz="2800" dirty="0" err="1"/>
              <a:t>bilen</a:t>
            </a:r>
            <a:r>
              <a:rPr lang="ru-RU" sz="2800" dirty="0"/>
              <a:t> </a:t>
            </a:r>
            <a:r>
              <a:rPr lang="ru-RU" sz="2800" dirty="0" err="1"/>
              <a:t>ýük</a:t>
            </a:r>
            <a:r>
              <a:rPr lang="ru-RU" sz="2800" dirty="0"/>
              <a:t> </a:t>
            </a:r>
            <a:r>
              <a:rPr lang="ru-RU" sz="2800" dirty="0" err="1"/>
              <a:t>dolanyşygyny</a:t>
            </a:r>
            <a:r>
              <a:rPr lang="ru-RU" sz="2800" dirty="0"/>
              <a:t> </a:t>
            </a:r>
            <a:r>
              <a:rPr lang="ru-RU" sz="2800" dirty="0" err="1"/>
              <a:t>we</a:t>
            </a:r>
            <a:r>
              <a:rPr lang="ru-RU" sz="2800" dirty="0"/>
              <a:t> </a:t>
            </a:r>
            <a:r>
              <a:rPr lang="ru-RU" sz="2800" dirty="0" err="1"/>
              <a:t>daşamagyň</a:t>
            </a:r>
            <a:r>
              <a:rPr lang="ru-RU" sz="2800" dirty="0"/>
              <a:t> </a:t>
            </a:r>
            <a:r>
              <a:rPr lang="ru-RU" sz="2800" dirty="0" err="1"/>
              <a:t>göwrümini</a:t>
            </a:r>
            <a:r>
              <a:rPr lang="ru-RU" sz="2800" dirty="0"/>
              <a:t> </a:t>
            </a:r>
            <a:r>
              <a:rPr lang="ru-RU" sz="2800" dirty="0" err="1"/>
              <a:t>giňeltmek</a:t>
            </a:r>
            <a:r>
              <a:rPr lang="ru-RU" sz="2800" dirty="0"/>
              <a:t> </a:t>
            </a:r>
            <a:r>
              <a:rPr lang="ru-RU" sz="2800" dirty="0" err="1"/>
              <a:t>hem-de</a:t>
            </a:r>
            <a:r>
              <a:rPr lang="ru-RU" sz="2800" dirty="0"/>
              <a:t> </a:t>
            </a:r>
            <a:r>
              <a:rPr lang="ru-RU" sz="2800" dirty="0" err="1"/>
              <a:t>daşarky</a:t>
            </a:r>
            <a:r>
              <a:rPr lang="ru-RU" sz="2800" dirty="0"/>
              <a:t> </a:t>
            </a:r>
            <a:r>
              <a:rPr lang="ru-RU" sz="2800" dirty="0" err="1"/>
              <a:t>söwda</a:t>
            </a:r>
            <a:r>
              <a:rPr lang="ru-RU" sz="2800" dirty="0"/>
              <a:t> </a:t>
            </a:r>
            <a:r>
              <a:rPr lang="ru-RU" sz="2800" dirty="0" err="1"/>
              <a:t>gatnaşyklaryny</a:t>
            </a:r>
            <a:r>
              <a:rPr lang="ru-RU" sz="2800" dirty="0"/>
              <a:t> </a:t>
            </a:r>
            <a:r>
              <a:rPr lang="ru-RU" sz="2800" dirty="0" err="1"/>
              <a:t>ösdürmek</a:t>
            </a:r>
            <a:r>
              <a:rPr lang="ru-RU" sz="2800" dirty="0"/>
              <a:t> </a:t>
            </a:r>
            <a:r>
              <a:rPr lang="ru-RU" sz="2800" dirty="0" err="1"/>
              <a:t>göz</a:t>
            </a:r>
            <a:r>
              <a:rPr lang="ru-RU" sz="2800" dirty="0"/>
              <a:t> </a:t>
            </a:r>
            <a:r>
              <a:rPr lang="ru-RU" sz="2800" dirty="0" err="1"/>
              <a:t>öňünde</a:t>
            </a:r>
            <a:r>
              <a:rPr lang="ru-RU" sz="2800" dirty="0"/>
              <a:t> </a:t>
            </a:r>
            <a:r>
              <a:rPr lang="ru-RU" sz="2800" dirty="0" err="1"/>
              <a:t>tutulýar</a:t>
            </a:r>
            <a:r>
              <a:rPr lang="ru-RU" sz="2800" dirty="0"/>
              <a:t>. </a:t>
            </a:r>
            <a:r>
              <a:rPr lang="ru-RU" sz="2800" dirty="0" err="1"/>
              <a:t>Deňiz</a:t>
            </a:r>
            <a:r>
              <a:rPr lang="ru-RU" sz="2800" dirty="0"/>
              <a:t> </a:t>
            </a:r>
            <a:r>
              <a:rPr lang="ru-RU" sz="2800" dirty="0" err="1"/>
              <a:t>flotynyň</a:t>
            </a:r>
            <a:r>
              <a:rPr lang="ru-RU" sz="2800" dirty="0"/>
              <a:t> </a:t>
            </a:r>
            <a:r>
              <a:rPr lang="ru-RU" sz="2800" dirty="0" err="1"/>
              <a:t>düzüminde</a:t>
            </a:r>
            <a:r>
              <a:rPr lang="ru-RU" sz="2800" dirty="0"/>
              <a:t> </a:t>
            </a:r>
            <a:r>
              <a:rPr lang="ru-RU" sz="2800" dirty="0" err="1"/>
              <a:t>köp</a:t>
            </a:r>
            <a:r>
              <a:rPr lang="ru-RU" sz="2800" dirty="0"/>
              <a:t> </a:t>
            </a:r>
            <a:r>
              <a:rPr lang="ru-RU" sz="2800" dirty="0" err="1"/>
              <a:t>taraply</a:t>
            </a:r>
            <a:r>
              <a:rPr lang="ru-RU" sz="2800" dirty="0"/>
              <a:t> </a:t>
            </a:r>
            <a:r>
              <a:rPr lang="ru-RU" sz="2800" dirty="0" err="1"/>
              <a:t>gämiler</a:t>
            </a:r>
            <a:r>
              <a:rPr lang="ru-RU" sz="2800" dirty="0"/>
              <a:t> </a:t>
            </a:r>
            <a:r>
              <a:rPr lang="ru-RU" sz="2800" dirty="0" err="1"/>
              <a:t>bilen</a:t>
            </a:r>
            <a:r>
              <a:rPr lang="ru-RU" sz="2800" dirty="0"/>
              <a:t> </a:t>
            </a:r>
            <a:r>
              <a:rPr lang="ru-RU" sz="2800" dirty="0" err="1"/>
              <a:t>birlikde</a:t>
            </a:r>
            <a:r>
              <a:rPr lang="ru-RU" sz="2800" dirty="0"/>
              <a:t> </a:t>
            </a:r>
            <a:r>
              <a:rPr lang="ru-RU" sz="2800" dirty="0" err="1"/>
              <a:t>ýöryte</a:t>
            </a:r>
            <a:r>
              <a:rPr lang="ru-RU" sz="2800" dirty="0"/>
              <a:t> </a:t>
            </a:r>
            <a:r>
              <a:rPr lang="ru-RU" sz="2800" dirty="0" err="1"/>
              <a:t>gämiler</a:t>
            </a:r>
            <a:r>
              <a:rPr lang="ru-RU" sz="2800" dirty="0"/>
              <a:t>, </a:t>
            </a:r>
            <a:r>
              <a:rPr lang="ru-RU" sz="2800" dirty="0" err="1"/>
              <a:t>şol</a:t>
            </a:r>
            <a:r>
              <a:rPr lang="ru-RU" sz="2800" dirty="0"/>
              <a:t> </a:t>
            </a:r>
            <a:r>
              <a:rPr lang="ru-RU" sz="2800" dirty="0" err="1"/>
              <a:t>sanda</a:t>
            </a:r>
            <a:r>
              <a:rPr lang="ru-RU" sz="2800" dirty="0"/>
              <a:t> </a:t>
            </a:r>
            <a:r>
              <a:rPr lang="ru-RU" sz="2800" dirty="0" err="1"/>
              <a:t>tankerler</a:t>
            </a:r>
            <a:r>
              <a:rPr lang="ru-RU" sz="2800" dirty="0"/>
              <a:t>, </a:t>
            </a:r>
            <a:r>
              <a:rPr lang="ru-RU" sz="2800" dirty="0" err="1"/>
              <a:t>balkerler</a:t>
            </a:r>
            <a:r>
              <a:rPr lang="ru-RU" sz="2800" dirty="0"/>
              <a:t>, </a:t>
            </a:r>
            <a:r>
              <a:rPr lang="ru-RU" sz="2800" dirty="0" err="1"/>
              <a:t>rolkerler</a:t>
            </a:r>
            <a:r>
              <a:rPr lang="ru-RU" sz="2800" dirty="0"/>
              <a:t> (</a:t>
            </a:r>
            <a:r>
              <a:rPr lang="ru-RU" sz="2800" dirty="0" err="1"/>
              <a:t>Ro</a:t>
            </a:r>
            <a:r>
              <a:rPr lang="ru-RU" sz="2800" dirty="0"/>
              <a:t> - </a:t>
            </a:r>
            <a:r>
              <a:rPr lang="ru-RU" sz="2800" dirty="0" err="1"/>
              <a:t>Ro</a:t>
            </a:r>
            <a:r>
              <a:rPr lang="ru-RU" sz="2800" dirty="0"/>
              <a:t>), </a:t>
            </a:r>
            <a:r>
              <a:rPr lang="ru-RU" sz="2800" dirty="0" err="1"/>
              <a:t>konteýner</a:t>
            </a:r>
            <a:r>
              <a:rPr lang="ru-RU" sz="2800" dirty="0"/>
              <a:t> </a:t>
            </a:r>
            <a:r>
              <a:rPr lang="ru-RU" sz="2800" dirty="0" err="1"/>
              <a:t>hem-de</a:t>
            </a:r>
            <a:r>
              <a:rPr lang="ru-RU" sz="2800" dirty="0"/>
              <a:t> </a:t>
            </a:r>
            <a:r>
              <a:rPr lang="ru-RU" sz="2800" dirty="0" err="1"/>
              <a:t>gaz</a:t>
            </a:r>
            <a:r>
              <a:rPr lang="ru-RU" sz="2800" dirty="0"/>
              <a:t> </a:t>
            </a:r>
            <a:r>
              <a:rPr lang="ru-RU" sz="2800" dirty="0" err="1"/>
              <a:t>daşaýjylar</a:t>
            </a:r>
            <a:r>
              <a:rPr lang="ru-RU" sz="2800" dirty="0"/>
              <a:t> </a:t>
            </a:r>
            <a:r>
              <a:rPr lang="ru-RU" sz="2800" dirty="0" err="1"/>
              <a:t>we</a:t>
            </a:r>
            <a:r>
              <a:rPr lang="ru-RU" sz="2800" dirty="0"/>
              <a:t> </a:t>
            </a:r>
            <a:r>
              <a:rPr lang="ru-RU" sz="2800" dirty="0" err="1"/>
              <a:t>beýl</a:t>
            </a:r>
            <a:r>
              <a:rPr lang="ru-RU" sz="2800" dirty="0"/>
              <a:t>. </a:t>
            </a:r>
            <a:r>
              <a:rPr lang="ru-RU" sz="2800" dirty="0" err="1"/>
              <a:t>peýda</a:t>
            </a:r>
            <a:r>
              <a:rPr lang="ru-RU" sz="2800" dirty="0"/>
              <a:t> </a:t>
            </a:r>
            <a:r>
              <a:rPr lang="ru-RU" sz="2800" dirty="0" err="1"/>
              <a:t>boldy</a:t>
            </a:r>
            <a:r>
              <a:rPr lang="ru-RU" sz="2800" dirty="0"/>
              <a:t>. </a:t>
            </a:r>
            <a:r>
              <a:rPr lang="ru-RU" sz="2800" dirty="0" err="1"/>
              <a:t>Öňde</a:t>
            </a:r>
            <a:r>
              <a:rPr lang="ru-RU" sz="2800" dirty="0"/>
              <a:t> </a:t>
            </a:r>
            <a:r>
              <a:rPr lang="ru-RU" sz="2800" dirty="0" err="1"/>
              <a:t>goýlan</a:t>
            </a:r>
            <a:r>
              <a:rPr lang="ru-RU" sz="2800" dirty="0"/>
              <a:t> </a:t>
            </a:r>
            <a:r>
              <a:rPr lang="ru-RU" sz="2800" dirty="0" err="1"/>
              <a:t>maksatlara</a:t>
            </a:r>
            <a:r>
              <a:rPr lang="ru-RU" sz="2800" dirty="0"/>
              <a:t> </a:t>
            </a:r>
            <a:r>
              <a:rPr lang="ru-RU" sz="2800" dirty="0" err="1"/>
              <a:t>ýetmek</a:t>
            </a:r>
            <a:r>
              <a:rPr lang="ru-RU" sz="2800" dirty="0"/>
              <a:t> </a:t>
            </a:r>
            <a:r>
              <a:rPr lang="ru-RU" sz="2800" dirty="0" err="1"/>
              <a:t>üçin</a:t>
            </a:r>
            <a:r>
              <a:rPr lang="ru-RU" sz="2800" dirty="0"/>
              <a:t> </a:t>
            </a:r>
            <a:r>
              <a:rPr lang="ru-RU" sz="2800" dirty="0" err="1"/>
              <a:t>gämi</a:t>
            </a:r>
            <a:r>
              <a:rPr lang="ru-RU" sz="2800" dirty="0"/>
              <a:t> </a:t>
            </a:r>
            <a:r>
              <a:rPr lang="ru-RU" sz="2800" dirty="0" err="1"/>
              <a:t>gurluşyk</a:t>
            </a:r>
            <a:r>
              <a:rPr lang="ru-RU" sz="2800" dirty="0"/>
              <a:t> </a:t>
            </a:r>
            <a:r>
              <a:rPr lang="ru-RU" sz="2800" dirty="0" err="1"/>
              <a:t>we</a:t>
            </a:r>
            <a:r>
              <a:rPr lang="ru-RU" sz="2800" dirty="0"/>
              <a:t> </a:t>
            </a:r>
            <a:r>
              <a:rPr lang="ru-RU" sz="2800" dirty="0" err="1"/>
              <a:t>deňiz</a:t>
            </a:r>
            <a:r>
              <a:rPr lang="ru-RU" sz="2800" dirty="0"/>
              <a:t> </a:t>
            </a:r>
            <a:r>
              <a:rPr lang="ru-RU" sz="2800" dirty="0" err="1"/>
              <a:t>flotynyň</a:t>
            </a:r>
            <a:r>
              <a:rPr lang="ru-RU" sz="2800" dirty="0"/>
              <a:t> </a:t>
            </a:r>
            <a:r>
              <a:rPr lang="ru-RU" sz="2800" dirty="0" err="1"/>
              <a:t>işgärlerinden</a:t>
            </a:r>
            <a:r>
              <a:rPr lang="ru-RU" sz="2800" dirty="0"/>
              <a:t> </a:t>
            </a:r>
            <a:r>
              <a:rPr lang="ru-RU" sz="2800" dirty="0" err="1"/>
              <a:t>deňiz</a:t>
            </a:r>
            <a:r>
              <a:rPr lang="ru-RU" sz="2800" dirty="0"/>
              <a:t> </a:t>
            </a:r>
            <a:r>
              <a:rPr lang="ru-RU" sz="2800" dirty="0" err="1"/>
              <a:t>ulagynyň</a:t>
            </a:r>
            <a:r>
              <a:rPr lang="ru-RU" sz="2800" dirty="0"/>
              <a:t> </a:t>
            </a:r>
            <a:r>
              <a:rPr lang="ru-RU" sz="2800" dirty="0" err="1"/>
              <a:t>kuwwatyny</a:t>
            </a:r>
            <a:r>
              <a:rPr lang="ru-RU" sz="2800" dirty="0"/>
              <a:t> </a:t>
            </a:r>
            <a:r>
              <a:rPr lang="ru-RU" sz="2800" dirty="0" err="1"/>
              <a:t>artdyrmak</a:t>
            </a:r>
            <a:r>
              <a:rPr lang="ru-RU" sz="2800" dirty="0"/>
              <a:t> </a:t>
            </a:r>
            <a:r>
              <a:rPr lang="ru-RU" sz="2800" dirty="0" err="1"/>
              <a:t>boýynça</a:t>
            </a:r>
            <a:r>
              <a:rPr lang="ru-RU" sz="2800" dirty="0"/>
              <a:t> </a:t>
            </a:r>
            <a:r>
              <a:rPr lang="ru-RU" sz="2800" dirty="0" err="1"/>
              <a:t>düýpli</a:t>
            </a:r>
            <a:r>
              <a:rPr lang="ru-RU" sz="2800" dirty="0"/>
              <a:t> </a:t>
            </a:r>
            <a:r>
              <a:rPr lang="ru-RU" sz="2800" dirty="0" err="1"/>
              <a:t>çäreleriň</a:t>
            </a:r>
            <a:r>
              <a:rPr lang="ru-RU" sz="2800" dirty="0"/>
              <a:t> </a:t>
            </a:r>
            <a:r>
              <a:rPr lang="ru-RU" sz="2800" dirty="0" err="1"/>
              <a:t>geçirilmegi</a:t>
            </a:r>
            <a:r>
              <a:rPr lang="ru-RU" sz="2800" dirty="0"/>
              <a:t> </a:t>
            </a:r>
            <a:r>
              <a:rPr lang="ru-RU" sz="2800" dirty="0" err="1"/>
              <a:t>talap</a:t>
            </a:r>
            <a:r>
              <a:rPr lang="ru-RU" sz="2800" dirty="0"/>
              <a:t> </a:t>
            </a:r>
            <a:r>
              <a:rPr lang="ru-RU" sz="2800" dirty="0" err="1"/>
              <a:t>edilýär</a:t>
            </a:r>
            <a:r>
              <a:rPr lang="ru-RU" sz="2800" dirty="0"/>
              <a:t>. </a:t>
            </a:r>
            <a:r>
              <a:rPr lang="ru-RU" sz="2800" dirty="0" err="1"/>
              <a:t>Mesele</a:t>
            </a:r>
            <a:r>
              <a:rPr lang="ru-RU" sz="2800" dirty="0"/>
              <a:t> </a:t>
            </a:r>
            <a:r>
              <a:rPr lang="ru-RU" sz="2800" dirty="0" err="1"/>
              <a:t>deňiz</a:t>
            </a:r>
            <a:r>
              <a:rPr lang="ru-RU" sz="2800" dirty="0"/>
              <a:t> </a:t>
            </a:r>
            <a:r>
              <a:rPr lang="ru-RU" sz="2800" dirty="0" err="1"/>
              <a:t>ulagynyň</a:t>
            </a:r>
            <a:r>
              <a:rPr lang="ru-RU" sz="2800" dirty="0"/>
              <a:t> </a:t>
            </a:r>
            <a:r>
              <a:rPr lang="ru-RU" sz="2800" dirty="0" err="1"/>
              <a:t>we</a:t>
            </a:r>
            <a:r>
              <a:rPr lang="ru-RU" sz="2800" dirty="0"/>
              <a:t> </a:t>
            </a:r>
            <a:r>
              <a:rPr lang="ru-RU" sz="2800" dirty="0" err="1"/>
              <a:t>onuň</a:t>
            </a:r>
            <a:r>
              <a:rPr lang="ru-RU" sz="2800" dirty="0"/>
              <a:t> </a:t>
            </a:r>
            <a:r>
              <a:rPr lang="ru-RU" sz="2800" dirty="0" err="1"/>
              <a:t>dürli</a:t>
            </a:r>
            <a:r>
              <a:rPr lang="ru-RU" sz="2800" dirty="0"/>
              <a:t> </a:t>
            </a:r>
            <a:r>
              <a:rPr lang="ru-RU" sz="2800" dirty="0" err="1"/>
              <a:t>serişdeleriniň</a:t>
            </a:r>
            <a:r>
              <a:rPr lang="ru-RU" sz="2800" dirty="0"/>
              <a:t> </a:t>
            </a:r>
            <a:r>
              <a:rPr lang="ru-RU" sz="2800" dirty="0" err="1"/>
              <a:t>ýük</a:t>
            </a:r>
            <a:r>
              <a:rPr lang="ru-RU" sz="2800" dirty="0"/>
              <a:t> </a:t>
            </a:r>
            <a:r>
              <a:rPr lang="ru-RU" sz="2800" dirty="0" err="1"/>
              <a:t>göterijiligini</a:t>
            </a:r>
            <a:r>
              <a:rPr lang="ru-RU" sz="2800" dirty="0"/>
              <a:t> </a:t>
            </a:r>
            <a:r>
              <a:rPr lang="ru-RU" sz="2800" dirty="0" err="1"/>
              <a:t>san</a:t>
            </a:r>
            <a:r>
              <a:rPr lang="ru-RU" sz="2800" dirty="0"/>
              <a:t> </a:t>
            </a:r>
            <a:r>
              <a:rPr lang="ru-RU" sz="2800" dirty="0" err="1"/>
              <a:t>hem-de</a:t>
            </a:r>
            <a:r>
              <a:rPr lang="ru-RU" sz="2800" dirty="0"/>
              <a:t> </a:t>
            </a:r>
            <a:r>
              <a:rPr lang="ru-RU" sz="2800" dirty="0" err="1"/>
              <a:t>hil</a:t>
            </a:r>
            <a:r>
              <a:rPr lang="ru-RU" sz="2800" dirty="0"/>
              <a:t> </a:t>
            </a:r>
            <a:r>
              <a:rPr lang="ru-RU" sz="2800" dirty="0" err="1"/>
              <a:t>taýdan</a:t>
            </a:r>
            <a:r>
              <a:rPr lang="ru-RU" sz="2800" dirty="0"/>
              <a:t> </a:t>
            </a:r>
            <a:r>
              <a:rPr lang="ru-RU" sz="2800" dirty="0" err="1"/>
              <a:t>kämilleşdirmek</a:t>
            </a:r>
            <a:r>
              <a:rPr lang="ru-RU" sz="2800" dirty="0"/>
              <a:t> </a:t>
            </a:r>
            <a:r>
              <a:rPr lang="ru-RU" sz="2800" dirty="0" err="1"/>
              <a:t>bilen</a:t>
            </a:r>
            <a:r>
              <a:rPr lang="ru-RU" sz="2800" dirty="0"/>
              <a:t>, </a:t>
            </a:r>
            <a:r>
              <a:rPr lang="ru-RU" sz="2800" dirty="0" err="1"/>
              <a:t>şeýle</a:t>
            </a:r>
            <a:r>
              <a:rPr lang="ru-RU" sz="2800" dirty="0"/>
              <a:t> </a:t>
            </a:r>
            <a:r>
              <a:rPr lang="ru-RU" sz="2800" dirty="0" err="1"/>
              <a:t>hem</a:t>
            </a:r>
            <a:r>
              <a:rPr lang="ru-RU" sz="2800" dirty="0"/>
              <a:t> </a:t>
            </a:r>
            <a:r>
              <a:rPr lang="ru-RU" sz="2800" dirty="0" err="1"/>
              <a:t>deňiz</a:t>
            </a:r>
            <a:r>
              <a:rPr lang="ru-RU" sz="2800" dirty="0"/>
              <a:t> </a:t>
            </a:r>
            <a:r>
              <a:rPr lang="ru-RU" sz="2800" dirty="0" err="1"/>
              <a:t>gatnawlarynyň</a:t>
            </a:r>
            <a:r>
              <a:rPr lang="ru-RU" sz="2800" dirty="0"/>
              <a:t> </a:t>
            </a:r>
            <a:r>
              <a:rPr lang="ru-RU" sz="2800" dirty="0" err="1"/>
              <a:t>geljekki</a:t>
            </a:r>
            <a:r>
              <a:rPr lang="ru-RU" sz="2800" dirty="0"/>
              <a:t> </a:t>
            </a:r>
            <a:r>
              <a:rPr lang="ru-RU" sz="2800" dirty="0" err="1"/>
              <a:t>mümkin</a:t>
            </a:r>
            <a:r>
              <a:rPr lang="ru-RU" sz="2800" dirty="0"/>
              <a:t> </a:t>
            </a:r>
            <a:r>
              <a:rPr lang="ru-RU" sz="2800" dirty="0" err="1"/>
              <a:t>boljak</a:t>
            </a:r>
            <a:r>
              <a:rPr lang="ru-RU" sz="2800" dirty="0"/>
              <a:t> </a:t>
            </a:r>
            <a:r>
              <a:rPr lang="ru-RU" sz="2800" dirty="0" err="1"/>
              <a:t>ösüş</a:t>
            </a:r>
            <a:r>
              <a:rPr lang="ru-RU" sz="2800" dirty="0"/>
              <a:t> </a:t>
            </a:r>
            <a:r>
              <a:rPr lang="ru-RU" sz="2800" dirty="0" err="1"/>
              <a:t>ýollaryny</a:t>
            </a:r>
            <a:r>
              <a:rPr lang="ru-RU" sz="2800" dirty="0"/>
              <a:t> </a:t>
            </a:r>
            <a:r>
              <a:rPr lang="ru-RU" sz="2800" dirty="0" err="1"/>
              <a:t>kesgitleýän</a:t>
            </a:r>
            <a:r>
              <a:rPr lang="ru-RU" sz="2800" dirty="0"/>
              <a:t> </a:t>
            </a:r>
            <a:r>
              <a:rPr lang="ru-RU" sz="2800" dirty="0" err="1"/>
              <a:t>täze</a:t>
            </a:r>
            <a:r>
              <a:rPr lang="ru-RU" sz="2800" dirty="0"/>
              <a:t> </a:t>
            </a:r>
            <a:r>
              <a:rPr lang="ru-RU" sz="2800" dirty="0" err="1"/>
              <a:t>adalgalary</a:t>
            </a:r>
            <a:r>
              <a:rPr lang="ru-RU" sz="2800" dirty="0"/>
              <a:t> </a:t>
            </a:r>
            <a:r>
              <a:rPr lang="ru-RU" sz="2800" dirty="0" err="1"/>
              <a:t>hasaba</a:t>
            </a:r>
            <a:r>
              <a:rPr lang="ru-RU" sz="2800" dirty="0"/>
              <a:t> </a:t>
            </a:r>
            <a:r>
              <a:rPr lang="ru-RU" sz="2800" dirty="0" err="1"/>
              <a:t>alyp</a:t>
            </a:r>
            <a:r>
              <a:rPr lang="ru-RU" sz="2800" dirty="0"/>
              <a:t> </a:t>
            </a:r>
            <a:r>
              <a:rPr lang="ru-RU" sz="2800" dirty="0" err="1"/>
              <a:t>iş</a:t>
            </a:r>
            <a:r>
              <a:rPr lang="ru-RU" sz="2800" dirty="0"/>
              <a:t> </a:t>
            </a:r>
            <a:r>
              <a:rPr lang="ru-RU" sz="2800" dirty="0" err="1"/>
              <a:t>usullaryny</a:t>
            </a:r>
            <a:r>
              <a:rPr lang="ru-RU" sz="2800" dirty="0"/>
              <a:t> </a:t>
            </a:r>
            <a:r>
              <a:rPr lang="ru-RU" sz="2800" dirty="0" err="1"/>
              <a:t>üýtgetmek</a:t>
            </a:r>
            <a:r>
              <a:rPr lang="ru-RU" sz="2800" dirty="0"/>
              <a:t> </a:t>
            </a:r>
            <a:r>
              <a:rPr lang="ru-RU" sz="2800" dirty="0" err="1"/>
              <a:t>bilen</a:t>
            </a:r>
            <a:r>
              <a:rPr lang="ru-RU" sz="2800" dirty="0"/>
              <a:t> </a:t>
            </a:r>
            <a:r>
              <a:rPr lang="ru-RU" sz="2800" dirty="0" err="1"/>
              <a:t>baglanyşyklydyr</a:t>
            </a:r>
            <a:r>
              <a:rPr lang="ru-RU" sz="2800" dirty="0"/>
              <a:t>. </a:t>
            </a:r>
            <a:r>
              <a:rPr lang="ru-RU" sz="2800" dirty="0" err="1"/>
              <a:t>Ahyrky</a:t>
            </a:r>
            <a:r>
              <a:rPr lang="ru-RU" sz="2800" dirty="0"/>
              <a:t> </a:t>
            </a:r>
            <a:r>
              <a:rPr lang="ru-RU" sz="2800" dirty="0" err="1"/>
              <a:t>netijede</a:t>
            </a:r>
            <a:r>
              <a:rPr lang="ru-RU" sz="2800" dirty="0"/>
              <a:t> </a:t>
            </a:r>
            <a:r>
              <a:rPr lang="ru-RU" sz="2800" dirty="0" err="1"/>
              <a:t>ähli</a:t>
            </a:r>
            <a:r>
              <a:rPr lang="ru-RU" sz="2800" dirty="0"/>
              <a:t> </a:t>
            </a:r>
            <a:r>
              <a:rPr lang="ru-RU" sz="2800" dirty="0" err="1"/>
              <a:t>meseleler</a:t>
            </a:r>
            <a:r>
              <a:rPr lang="ru-RU" sz="2800" dirty="0"/>
              <a:t> </a:t>
            </a:r>
            <a:r>
              <a:rPr lang="ru-RU" sz="2800" dirty="0" err="1"/>
              <a:t>flotyň</a:t>
            </a:r>
            <a:r>
              <a:rPr lang="ru-RU" sz="2800" dirty="0"/>
              <a:t> </a:t>
            </a:r>
            <a:r>
              <a:rPr lang="ru-RU" sz="2800" dirty="0" err="1"/>
              <a:t>umumy</a:t>
            </a:r>
            <a:r>
              <a:rPr lang="ru-RU" sz="2800" dirty="0"/>
              <a:t> </a:t>
            </a:r>
            <a:r>
              <a:rPr lang="ru-RU" sz="2800" dirty="0" err="1"/>
              <a:t>ýük</a:t>
            </a:r>
            <a:r>
              <a:rPr lang="ru-RU" sz="2800" dirty="0"/>
              <a:t> </a:t>
            </a:r>
            <a:r>
              <a:rPr lang="ru-RU" sz="2800" dirty="0" err="1"/>
              <a:t>göterijiligini</a:t>
            </a:r>
            <a:r>
              <a:rPr lang="ru-RU" sz="2800" dirty="0"/>
              <a:t> </a:t>
            </a:r>
            <a:r>
              <a:rPr lang="ru-RU" sz="2800" dirty="0" err="1"/>
              <a:t>artdyrmaga</a:t>
            </a:r>
            <a:r>
              <a:rPr lang="ru-RU" sz="2800" dirty="0"/>
              <a:t>, </a:t>
            </a:r>
            <a:r>
              <a:rPr lang="ru-RU" sz="2800" dirty="0" err="1"/>
              <a:t>gämileriň</a:t>
            </a:r>
            <a:r>
              <a:rPr lang="ru-RU" sz="2800" dirty="0"/>
              <a:t> </a:t>
            </a:r>
            <a:r>
              <a:rPr lang="ru-RU" sz="2800" dirty="0" err="1"/>
              <a:t>aýratyn</a:t>
            </a:r>
            <a:r>
              <a:rPr lang="ru-RU" sz="2800" dirty="0"/>
              <a:t> </a:t>
            </a:r>
            <a:r>
              <a:rPr lang="ru-RU" sz="2800" dirty="0" err="1"/>
              <a:t>görnüşleriniň</a:t>
            </a:r>
            <a:r>
              <a:rPr lang="ru-RU" sz="2800" dirty="0"/>
              <a:t> </a:t>
            </a:r>
            <a:r>
              <a:rPr lang="ru-RU" sz="2800" dirty="0" err="1"/>
              <a:t>ýekelikde</a:t>
            </a:r>
            <a:r>
              <a:rPr lang="ru-RU" sz="2800" dirty="0"/>
              <a:t> </a:t>
            </a:r>
            <a:r>
              <a:rPr lang="ru-RU" sz="2800" dirty="0" err="1"/>
              <a:t>ýük</a:t>
            </a:r>
            <a:r>
              <a:rPr lang="ru-RU" sz="2800" dirty="0"/>
              <a:t> </a:t>
            </a:r>
            <a:r>
              <a:rPr lang="ru-RU" sz="2800" dirty="0" err="1"/>
              <a:t>göterijiligini</a:t>
            </a:r>
            <a:r>
              <a:rPr lang="ru-RU" sz="2800" dirty="0"/>
              <a:t> </a:t>
            </a:r>
            <a:r>
              <a:rPr lang="ru-RU" sz="2800" dirty="0" err="1"/>
              <a:t>ýokarlandyrmaga</a:t>
            </a:r>
            <a:r>
              <a:rPr lang="ru-RU" sz="2800" dirty="0"/>
              <a:t>, </a:t>
            </a:r>
            <a:r>
              <a:rPr lang="ru-RU" sz="2800" dirty="0" err="1"/>
              <a:t>floty</a:t>
            </a:r>
            <a:r>
              <a:rPr lang="ru-RU" sz="2800" dirty="0"/>
              <a:t> </a:t>
            </a:r>
            <a:r>
              <a:rPr lang="ru-RU" sz="2800" dirty="0" err="1"/>
              <a:t>ýöriteleşdirmäge</a:t>
            </a:r>
            <a:r>
              <a:rPr lang="ru-RU" sz="2800" dirty="0"/>
              <a:t>, </a:t>
            </a:r>
            <a:r>
              <a:rPr lang="ru-RU" sz="2800" dirty="0" err="1"/>
              <a:t>gämileriň</a:t>
            </a:r>
            <a:r>
              <a:rPr lang="ru-RU" sz="2800" dirty="0"/>
              <a:t> </a:t>
            </a:r>
            <a:r>
              <a:rPr lang="ru-RU" sz="2800" dirty="0" err="1"/>
              <a:t>energetik</a:t>
            </a:r>
            <a:r>
              <a:rPr lang="ru-RU" sz="2800" dirty="0"/>
              <a:t> </a:t>
            </a:r>
            <a:r>
              <a:rPr lang="ru-RU" sz="2800" dirty="0" err="1"/>
              <a:t>gurluşlarynyň</a:t>
            </a:r>
            <a:r>
              <a:rPr lang="ru-RU" sz="2800" dirty="0"/>
              <a:t> </a:t>
            </a:r>
            <a:r>
              <a:rPr lang="ru-RU" sz="2800" dirty="0" err="1"/>
              <a:t>tygşytlylygyny</a:t>
            </a:r>
            <a:r>
              <a:rPr lang="ru-RU" sz="2800" dirty="0"/>
              <a:t> </a:t>
            </a:r>
            <a:r>
              <a:rPr lang="ru-RU" sz="2800" dirty="0" err="1"/>
              <a:t>ýokarlandyrmaga</a:t>
            </a:r>
            <a:r>
              <a:rPr lang="ru-RU" sz="2800" dirty="0"/>
              <a:t>, </a:t>
            </a:r>
            <a:r>
              <a:rPr lang="ru-RU" sz="2800" dirty="0" err="1"/>
              <a:t>gämileriň</a:t>
            </a:r>
            <a:r>
              <a:rPr lang="ru-RU" sz="2800" dirty="0"/>
              <a:t> </a:t>
            </a:r>
            <a:r>
              <a:rPr lang="ru-RU" sz="2800" dirty="0" err="1"/>
              <a:t>tizligini</a:t>
            </a:r>
            <a:r>
              <a:rPr lang="ru-RU" sz="2800" dirty="0"/>
              <a:t> </a:t>
            </a:r>
            <a:r>
              <a:rPr lang="ru-RU" sz="2800" dirty="0" err="1"/>
              <a:t>artdyrmaga</a:t>
            </a:r>
            <a:r>
              <a:rPr lang="ru-RU" sz="2800" dirty="0"/>
              <a:t>, </a:t>
            </a:r>
            <a:r>
              <a:rPr lang="ru-RU" sz="2800" dirty="0" err="1"/>
              <a:t>deňiz</a:t>
            </a:r>
            <a:r>
              <a:rPr lang="ru-RU" sz="2800" dirty="0"/>
              <a:t> </a:t>
            </a:r>
            <a:r>
              <a:rPr lang="ru-RU" sz="2800" dirty="0" err="1"/>
              <a:t>portlaryny</a:t>
            </a:r>
            <a:r>
              <a:rPr lang="ru-RU" sz="2800" dirty="0"/>
              <a:t> </a:t>
            </a:r>
            <a:r>
              <a:rPr lang="ru-RU" sz="2800" dirty="0" err="1"/>
              <a:t>kämilleşdirmäge</a:t>
            </a:r>
            <a:r>
              <a:rPr lang="ru-RU" sz="2800" dirty="0"/>
              <a:t>, </a:t>
            </a:r>
            <a:r>
              <a:rPr lang="ru-RU" sz="2800" dirty="0" err="1"/>
              <a:t>dolandyryş</a:t>
            </a:r>
            <a:r>
              <a:rPr lang="ru-RU" sz="2800" dirty="0"/>
              <a:t> </a:t>
            </a:r>
            <a:r>
              <a:rPr lang="ru-RU" sz="2800" dirty="0" err="1"/>
              <a:t>ulgamyny</a:t>
            </a:r>
            <a:r>
              <a:rPr lang="ru-RU" sz="2800" dirty="0"/>
              <a:t> </a:t>
            </a:r>
            <a:r>
              <a:rPr lang="ru-RU" sz="2800" dirty="0" err="1"/>
              <a:t>awtomatlaşdyrmaga</a:t>
            </a:r>
            <a:r>
              <a:rPr lang="ru-RU" sz="2800" dirty="0"/>
              <a:t> </a:t>
            </a:r>
            <a:r>
              <a:rPr lang="ru-RU" sz="2800" dirty="0" err="1"/>
              <a:t>barýar</a:t>
            </a:r>
            <a:r>
              <a:rPr lang="ru-RU" sz="2800" dirty="0"/>
              <a:t>. 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2917162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719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336704"/>
          </a:xfrm>
        </p:spPr>
        <p:txBody>
          <a:bodyPr>
            <a:normAutofit fontScale="55000" lnSpcReduction="20000"/>
          </a:bodyPr>
          <a:lstStyle/>
          <a:p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ХХ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asyryň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ikinji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ýarymynda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gämi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gurluşygynda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sözüň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doly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manysynda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ylmy-tehniki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öwrülişik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boldy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Ýaponiýada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ХХ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asyryň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60-njy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ýyllarynda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döredilen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130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müň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t, 209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müň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t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312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müň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t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ýük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göterijilige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eýe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bolan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super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tankerler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diňe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adamlaryň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däl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eýsem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köp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sanly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hünärmenleri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hem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haýran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etdi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Nebitiň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göwrüminiň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daşalyş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uzaklygynyň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çürt-kesik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artmagy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super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tankerlere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(100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müň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t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geçýän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geçmegiň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esasy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sebäbi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boldy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Ulag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işiniň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ahyrky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tehniki-ykdysady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netijelerine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tizligi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artdyrmagyň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birmeňzeş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täsir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etmeýänliginden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meseläniň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çylşyrymlylygy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gelip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çykýar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Hakykatdan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hem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bir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tarapdan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tizligiň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artdyrylmagy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ýükleriň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ýolagçylaryň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eltiliş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möhletini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kemeldýär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ýürduň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maddy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gymmatlyklarynyň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aýlanyşygyny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çaltlandyrýar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şular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bilen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birlikde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deňiz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ulag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serişdeleriniň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aýlanyşyk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wagtyny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kemeldýär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diýmek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ýekelikde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daşamak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üçin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gerek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bolan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hereket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ediji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düzümiň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talaplarynyň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şonuň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bilen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baglanyşykly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zähmet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çykdajylarynyň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az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bolmagyny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üpjün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edýär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Başga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tarapdan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tizligiň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ugurdaş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artdyrylmazlygy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hereketde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garşylyklaryň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kopelmegine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netijede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ýangyjyň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köp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harçlanmagyna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hereket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edýän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düzümiň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çalt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sandan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çykmagyna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getirýär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şular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bilen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birlikde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kuwwatly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tehniki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enjamlaşdyrylyşyň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saklanylyşyna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edilýän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çykdajylar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köpelýär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awariýalaryň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olaryň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agyr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netijeleriniň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howplary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artýar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Şonda-da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tizligi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ýokarlandyrmak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deňiz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ulagynyň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tehniki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taýdan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ösüşinde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hemişede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höwes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dörediji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boldy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şollugynada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galýar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.       </a:t>
            </a:r>
          </a:p>
          <a:p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Deňiz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ulagy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ýurtlaryň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ykdysadyýetinde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aýratyn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orun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eýeleýär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Ol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ýurtlaryň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arasynda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söwda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gatnaşyklaryny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üpjün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etmek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bilen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dünýä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ulag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ulgamynyň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düzümine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girýär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Eksport-import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ýükleriň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daşalyşynda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deňiz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ulagynyň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paýy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örän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ýokarydyr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ýerde-de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ýükleri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ýükläp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düşürmegiň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göni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– «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gämi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awtomobil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tehnologiýasy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ileri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tutulýan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hasaplanýar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Ähli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deňiz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portlarynda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diýen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ýaly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deňiz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ulagy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awtomobil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ulagy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bilen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özara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gatnaşykdadyr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Nebit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hem-de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suýuk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himiki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ýükleriň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eksportyny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amala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aşyrýan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deňiz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portlary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bu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ýükleri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kenarda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saklanýan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ýerine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getirýän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truboprowod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ulagy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bilen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hem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aragatnaşyk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dirty="0" err="1">
                <a:latin typeface="Times New Roman" pitchFamily="18" charset="0"/>
                <a:cs typeface="Times New Roman" pitchFamily="18" charset="0"/>
              </a:rPr>
              <a:t>saklaýar</a:t>
            </a:r>
            <a:r>
              <a:rPr lang="ru-RU" sz="33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2903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ырезка экрана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20688"/>
            <a:ext cx="8640960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457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3439292"/>
          </a:xfrm>
        </p:spPr>
        <p:txBody>
          <a:bodyPr/>
          <a:lstStyle/>
          <a:p>
            <a:pPr algn="ctr"/>
            <a:r>
              <a:rPr lang="tk-TM" sz="5400" b="1" dirty="0">
                <a:latin typeface="Times New Roman" pitchFamily="18" charset="0"/>
                <a:cs typeface="Times New Roman" pitchFamily="18" charset="0"/>
              </a:rPr>
              <a:t>Üns berip d</a:t>
            </a:r>
            <a:r>
              <a:rPr lang="ru-RU" sz="5400" b="1" dirty="0" err="1">
                <a:latin typeface="Times New Roman" pitchFamily="18" charset="0"/>
                <a:cs typeface="Times New Roman" pitchFamily="18" charset="0"/>
              </a:rPr>
              <a:t>iňläniňiz</a:t>
            </a:r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> üçin </a:t>
            </a:r>
            <a:r>
              <a:rPr lang="ru-RU" sz="5400" b="1" dirty="0" err="1">
                <a:latin typeface="Times New Roman" pitchFamily="18" charset="0"/>
                <a:cs typeface="Times New Roman" pitchFamily="18" charset="0"/>
              </a:rPr>
              <a:t>sag</a:t>
            </a:r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>
                <a:latin typeface="Times New Roman" pitchFamily="18" charset="0"/>
                <a:cs typeface="Times New Roman" pitchFamily="18" charset="0"/>
              </a:rPr>
              <a:t>boluň</a:t>
            </a:r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5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1229</TotalTime>
  <Words>1305</Words>
  <Application>Microsoft Office PowerPoint</Application>
  <PresentationFormat>Экран (4:3)</PresentationFormat>
  <Paragraphs>42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TÜRKMENISTANYŇ INŽENER-TEHNIKI WE ULAG KOMMUNIKASIÝALARY INSTITUTY Ulaglar fakultetiniň “AUU” kafedrasynyň uly mugallymy Oguljan Aýnazarowa Seýliýewna “Ulagyň umumy kursy” </vt:lpstr>
      <vt:lpstr>Tema 9:  Deňiz ulagy Meýilnama:</vt:lpstr>
      <vt:lpstr>Презентация PowerPoint</vt:lpstr>
      <vt:lpstr>Portuň umumy meýdany 1 million 358,5 müň inedördül metrden gowrakdyr. Gämileriň duralga has ýakyn gelmegi üçin 10 million kub metr möçberindäki topragy aýyrmak hem-de deňziň düýbüni çuňaltmak boýunça ägirt uly işler ýerine ýetirildi. 20 metr giňlikdäki gämi duralgasynyň umumy uzynlygy 3 müň 600 metre deňdir, munuň özi bir wagtda birnäçe ýük we ýolagçy gämileriniň gelmegine, gitmegine hem-de olara hyzmat etmäge mümkinçilik berer.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Üns berip diňläniňiz üçin sag boluň! 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Berkarar döwletiň bagtyýarlyk döwründe türkmen halkynyň taryhynyň öwrenilişi</dc:title>
  <dc:creator>Smartlife</dc:creator>
  <cp:lastModifiedBy>maks</cp:lastModifiedBy>
  <cp:revision>151</cp:revision>
  <dcterms:created xsi:type="dcterms:W3CDTF">2014-03-28T12:12:05Z</dcterms:created>
  <dcterms:modified xsi:type="dcterms:W3CDTF">2020-10-26T18:08:32Z</dcterms:modified>
</cp:coreProperties>
</file>