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0" r:id="rId1"/>
  </p:sldMasterIdLst>
  <p:notesMasterIdLst>
    <p:notesMasterId r:id="rId14"/>
  </p:notesMasterIdLst>
  <p:sldIdLst>
    <p:sldId id="293" r:id="rId2"/>
    <p:sldId id="309" r:id="rId3"/>
    <p:sldId id="384" r:id="rId4"/>
    <p:sldId id="299" r:id="rId5"/>
    <p:sldId id="310" r:id="rId6"/>
    <p:sldId id="301" r:id="rId7"/>
    <p:sldId id="385" r:id="rId8"/>
    <p:sldId id="386" r:id="rId9"/>
    <p:sldId id="362" r:id="rId10"/>
    <p:sldId id="317" r:id="rId11"/>
    <p:sldId id="318" r:id="rId12"/>
    <p:sldId id="291" r:id="rId1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13" autoAdjust="0"/>
    <p:restoredTop sz="94660"/>
  </p:normalViewPr>
  <p:slideViewPr>
    <p:cSldViewPr>
      <p:cViewPr varScale="1">
        <p:scale>
          <a:sx n="69" d="100"/>
          <a:sy n="69" d="100"/>
        </p:scale>
        <p:origin x="54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1AA779-C8F3-488A-A02E-3ADC5DDE2DE4}" type="datetimeFigureOut">
              <a:rPr lang="ru-RU" smtClean="0"/>
              <a:t>14.12.2020</a:t>
            </a:fld>
            <a:endParaRPr lang="ru-RU"/>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B9FDF4E-BE63-4F0B-B443-34E39AF16E50}" type="slidenum">
              <a:rPr lang="ru-RU" smtClean="0"/>
              <a:t>‹#›</a:t>
            </a:fld>
            <a:endParaRPr lang="ru-RU"/>
          </a:p>
        </p:txBody>
      </p:sp>
    </p:spTree>
    <p:extLst>
      <p:ext uri="{BB962C8B-B14F-4D97-AF65-F5344CB8AC3E}">
        <p14:creationId xmlns:p14="http://schemas.microsoft.com/office/powerpoint/2010/main" val="14680723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a:t>Образец подзаголовка</a:t>
            </a:r>
            <a:endParaRPr kumimoji="0" lang="en-US"/>
          </a:p>
        </p:txBody>
      </p:sp>
      <p:sp>
        <p:nvSpPr>
          <p:cNvPr id="30" name="Дата 29"/>
          <p:cNvSpPr>
            <a:spLocks noGrp="1"/>
          </p:cNvSpPr>
          <p:nvPr>
            <p:ph type="dt" sz="half" idx="10"/>
          </p:nvPr>
        </p:nvSpPr>
        <p:spPr/>
        <p:txBody>
          <a:bodyPr/>
          <a:lstStyle/>
          <a:p>
            <a:fld id="{0A884A51-BE13-4649-9580-0B3D1B08DDCC}" type="datetimeFigureOut">
              <a:rPr lang="ru-RU" smtClean="0"/>
              <a:pPr/>
              <a:t>14.12.2020</a:t>
            </a:fld>
            <a:endParaRPr lang="ru-RU"/>
          </a:p>
        </p:txBody>
      </p:sp>
      <p:sp>
        <p:nvSpPr>
          <p:cNvPr id="19" name="Нижний колонтитул 18"/>
          <p:cNvSpPr>
            <a:spLocks noGrp="1"/>
          </p:cNvSpPr>
          <p:nvPr>
            <p:ph type="ftr" sz="quarter" idx="11"/>
          </p:nvPr>
        </p:nvSpPr>
        <p:spPr/>
        <p:txBody>
          <a:bodyPr/>
          <a:lstStyle/>
          <a:p>
            <a:endParaRPr lang="ru-RU"/>
          </a:p>
        </p:txBody>
      </p:sp>
      <p:sp>
        <p:nvSpPr>
          <p:cNvPr id="27" name="Номер слайда 26"/>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0A884A51-BE13-4649-9580-0B3D1B08DDCC}" type="datetimeFigureOut">
              <a:rPr lang="ru-RU" smtClean="0"/>
              <a:pPr/>
              <a:t>14.12.2020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a:t>Образец текста</a:t>
            </a:r>
          </a:p>
        </p:txBody>
      </p:sp>
      <p:sp>
        <p:nvSpPr>
          <p:cNvPr id="4" name="Дата 3"/>
          <p:cNvSpPr>
            <a:spLocks noGrp="1"/>
          </p:cNvSpPr>
          <p:nvPr>
            <p:ph type="dt" sz="half" idx="10"/>
          </p:nvPr>
        </p:nvSpPr>
        <p:spPr/>
        <p:txBody>
          <a:bodyPr/>
          <a:lstStyle/>
          <a:p>
            <a:fld id="{0A884A51-BE13-4649-9580-0B3D1B08DDCC}" type="datetimeFigureOut">
              <a:rPr lang="ru-RU" smtClean="0"/>
              <a:pPr/>
              <a:t>14.12.2020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0A884A51-BE13-4649-9580-0B3D1B08DDCC}" type="datetimeFigureOut">
              <a:rPr lang="ru-RU" smtClean="0"/>
              <a:pPr/>
              <a:t>14.12.2020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7" name="Дата 6"/>
          <p:cNvSpPr>
            <a:spLocks noGrp="1"/>
          </p:cNvSpPr>
          <p:nvPr>
            <p:ph type="dt" sz="half" idx="10"/>
          </p:nvPr>
        </p:nvSpPr>
        <p:spPr/>
        <p:txBody>
          <a:bodyPr/>
          <a:lstStyle/>
          <a:p>
            <a:fld id="{0A884A51-BE13-4649-9580-0B3D1B08DDCC}" type="datetimeFigureOut">
              <a:rPr lang="ru-RU" smtClean="0"/>
              <a:pPr/>
              <a:t>14.12.2020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a:t>Образец заголовка</a:t>
            </a:r>
            <a:endParaRPr kumimoji="0" lang="en-US"/>
          </a:p>
        </p:txBody>
      </p:sp>
      <p:sp>
        <p:nvSpPr>
          <p:cNvPr id="3" name="Дата 2"/>
          <p:cNvSpPr>
            <a:spLocks noGrp="1"/>
          </p:cNvSpPr>
          <p:nvPr>
            <p:ph type="dt" sz="half" idx="10"/>
          </p:nvPr>
        </p:nvSpPr>
        <p:spPr/>
        <p:txBody>
          <a:bodyPr/>
          <a:lstStyle/>
          <a:p>
            <a:fld id="{0A884A51-BE13-4649-9580-0B3D1B08DDCC}" type="datetimeFigureOut">
              <a:rPr lang="ru-RU" smtClean="0"/>
              <a:pPr/>
              <a:t>14.12.2020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0A884A51-BE13-4649-9580-0B3D1B08DDCC}" type="datetimeFigureOut">
              <a:rPr lang="ru-RU" smtClean="0"/>
              <a:pPr/>
              <a:t>14.12.2020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0A884A51-BE13-4649-9580-0B3D1B08DDCC}" type="datetimeFigureOut">
              <a:rPr lang="ru-RU" smtClean="0"/>
              <a:pPr/>
              <a:t>14.12.2020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a:t>Образец текста</a:t>
            </a:r>
          </a:p>
        </p:txBody>
      </p:sp>
      <p:sp>
        <p:nvSpPr>
          <p:cNvPr id="5" name="Дата 4"/>
          <p:cNvSpPr>
            <a:spLocks noGrp="1"/>
          </p:cNvSpPr>
          <p:nvPr>
            <p:ph type="dt" sz="half" idx="10"/>
          </p:nvPr>
        </p:nvSpPr>
        <p:spPr/>
        <p:txBody>
          <a:bodyPr/>
          <a:lstStyle/>
          <a:p>
            <a:fld id="{0A884A51-BE13-4649-9580-0B3D1B08DDCC}" type="datetimeFigureOut">
              <a:rPr lang="ru-RU" smtClean="0"/>
              <a:pPr/>
              <a:t>14.12.2020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077200" y="6356350"/>
            <a:ext cx="609600" cy="365125"/>
          </a:xfrm>
        </p:spPr>
        <p:txBody>
          <a:bodyPr/>
          <a:lstStyle/>
          <a:p>
            <a:fld id="{BA8BE1C9-4731-45E6-9507-7EBA81CCCE78}" type="slidenum">
              <a:rPr lang="ru-RU" smtClean="0"/>
              <a:pPr/>
              <a:t>‹#›</a:t>
            </a:fld>
            <a:endParaRPr lang="ru-RU"/>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0A884A51-BE13-4649-9580-0B3D1B08DDCC}" type="datetimeFigureOut">
              <a:rPr lang="ru-RU" smtClean="0"/>
              <a:pPr/>
              <a:t>14.12.2020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0A884A51-BE13-4649-9580-0B3D1B08DDCC}" type="datetimeFigureOut">
              <a:rPr lang="ru-RU" smtClean="0"/>
              <a:pPr/>
              <a:t>14.12.2020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a:t>Образец текста</a:t>
            </a:r>
          </a:p>
          <a:p>
            <a:pPr lvl="1" eaLnBrk="1" latinLnBrk="0" hangingPunct="1"/>
            <a:r>
              <a:rPr kumimoji="0" lang="ru-RU"/>
              <a:t>Второй уровень</a:t>
            </a:r>
          </a:p>
          <a:p>
            <a:pPr lvl="2" eaLnBrk="1" latinLnBrk="0" hangingPunct="1"/>
            <a:r>
              <a:rPr kumimoji="0" lang="ru-RU"/>
              <a:t>Третий уровень</a:t>
            </a:r>
          </a:p>
          <a:p>
            <a:pPr lvl="3" eaLnBrk="1" latinLnBrk="0" hangingPunct="1"/>
            <a:r>
              <a:rPr kumimoji="0" lang="ru-RU"/>
              <a:t>Четвертый уровень</a:t>
            </a:r>
          </a:p>
          <a:p>
            <a:pPr lvl="4" eaLnBrk="1" latinLnBrk="0" hangingPunct="1"/>
            <a:r>
              <a:rPr kumimoji="0" lang="ru-RU"/>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0A884A51-BE13-4649-9580-0B3D1B08DDCC}" type="datetimeFigureOut">
              <a:rPr lang="ru-RU" smtClean="0"/>
              <a:pPr/>
              <a:t>14.12.2020</a:t>
            </a:fld>
            <a:endParaRPr lang="ru-RU"/>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A8BE1C9-4731-45E6-9507-7EBA81CCCE78}" type="slidenum">
              <a:rPr lang="ru-RU" smtClean="0"/>
              <a:pPr/>
              <a:t>‹#›</a:t>
            </a:fld>
            <a:endParaRPr lang="ru-RU"/>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33400" y="116632"/>
            <a:ext cx="7851648" cy="1800200"/>
          </a:xfrm>
        </p:spPr>
        <p:txBody>
          <a:bodyPr>
            <a:normAutofit fontScale="90000"/>
          </a:bodyPr>
          <a:lstStyle/>
          <a:p>
            <a:pPr algn="ctr"/>
            <a:r>
              <a:rPr lang="ru-RU" sz="2000" dirty="0">
                <a:solidFill>
                  <a:schemeClr val="tx1"/>
                </a:solidFill>
                <a:effectLst/>
                <a:latin typeface="Arial Black" panose="020B0A04020102020204" pitchFamily="34" charset="0"/>
              </a:rPr>
              <a:t>TÜRKMENISTANYŇ INŽENER-TEHNIKI WE ULAG</a:t>
            </a:r>
            <a:br>
              <a:rPr lang="ru-RU" sz="2000" dirty="0">
                <a:solidFill>
                  <a:schemeClr val="tx1"/>
                </a:solidFill>
                <a:effectLst/>
                <a:latin typeface="Arial Black" panose="020B0A04020102020204" pitchFamily="34" charset="0"/>
              </a:rPr>
            </a:br>
            <a:r>
              <a:rPr lang="ru-RU" sz="2000" dirty="0">
                <a:solidFill>
                  <a:schemeClr val="tx1"/>
                </a:solidFill>
                <a:effectLst/>
                <a:latin typeface="Arial Black" panose="020B0A04020102020204" pitchFamily="34" charset="0"/>
              </a:rPr>
              <a:t>KOMMUNIKASIÝALARY </a:t>
            </a:r>
            <a:r>
              <a:rPr lang="ru-RU" sz="2000" dirty="0" smtClean="0">
                <a:solidFill>
                  <a:schemeClr val="tx1"/>
                </a:solidFill>
                <a:effectLst/>
                <a:latin typeface="Arial Black" panose="020B0A04020102020204" pitchFamily="34" charset="0"/>
              </a:rPr>
              <a:t>INSTITUTY</a:t>
            </a:r>
            <a:r>
              <a:rPr lang="en-US" sz="2000" dirty="0" smtClean="0">
                <a:solidFill>
                  <a:schemeClr val="tx1"/>
                </a:solidFill>
                <a:effectLst/>
                <a:latin typeface="Arial Black" panose="020B0A04020102020204" pitchFamily="34" charset="0"/>
              </a:rPr>
              <a:t/>
            </a:r>
            <a:br>
              <a:rPr lang="en-US" sz="2000" dirty="0" smtClean="0">
                <a:solidFill>
                  <a:schemeClr val="tx1"/>
                </a:solidFill>
                <a:effectLst/>
                <a:latin typeface="Arial Black" panose="020B0A04020102020204" pitchFamily="34" charset="0"/>
              </a:rPr>
            </a:br>
            <a:r>
              <a:rPr lang="en-US" sz="2000" b="0" dirty="0" err="1" smtClean="0">
                <a:solidFill>
                  <a:schemeClr val="tx1"/>
                </a:solidFill>
                <a:effectLst/>
                <a:latin typeface="Arial Black" panose="020B0A04020102020204" pitchFamily="34" charset="0"/>
              </a:rPr>
              <a:t>Ulaglar</a:t>
            </a:r>
            <a:r>
              <a:rPr lang="en-US" sz="2000" b="0" dirty="0" smtClean="0">
                <a:solidFill>
                  <a:schemeClr val="tx1"/>
                </a:solidFill>
                <a:effectLst/>
                <a:latin typeface="Arial Black" panose="020B0A04020102020204" pitchFamily="34" charset="0"/>
              </a:rPr>
              <a:t> </a:t>
            </a:r>
            <a:r>
              <a:rPr lang="en-US" sz="2000" b="0" dirty="0" err="1" smtClean="0">
                <a:solidFill>
                  <a:schemeClr val="tx1"/>
                </a:solidFill>
                <a:effectLst/>
                <a:latin typeface="Arial Black" panose="020B0A04020102020204" pitchFamily="34" charset="0"/>
              </a:rPr>
              <a:t>fakultetini</a:t>
            </a:r>
            <a:r>
              <a:rPr lang="tk-TM" sz="2000" b="0" dirty="0" smtClean="0">
                <a:solidFill>
                  <a:schemeClr val="tx1"/>
                </a:solidFill>
                <a:effectLst/>
                <a:latin typeface="Arial Black" panose="020B0A04020102020204" pitchFamily="34" charset="0"/>
              </a:rPr>
              <a:t>ň “AUU” kafedrasynyň uly mugallymy </a:t>
            </a:r>
            <a:r>
              <a:rPr lang="tk-TM" sz="2000" dirty="0" smtClean="0">
                <a:solidFill>
                  <a:schemeClr val="tx1"/>
                </a:solidFill>
                <a:effectLst/>
                <a:latin typeface="Arial Black" panose="020B0A04020102020204" pitchFamily="34" charset="0"/>
              </a:rPr>
              <a:t>Oguljan Aýnazarowa Seýliýewna</a:t>
            </a:r>
            <a:br>
              <a:rPr lang="tk-TM" sz="2000" dirty="0" smtClean="0">
                <a:solidFill>
                  <a:schemeClr val="tx1"/>
                </a:solidFill>
                <a:effectLst/>
                <a:latin typeface="Arial Black" panose="020B0A04020102020204" pitchFamily="34" charset="0"/>
              </a:rPr>
            </a:br>
            <a:r>
              <a:rPr lang="tk-TM" sz="2000" dirty="0" smtClean="0">
                <a:solidFill>
                  <a:schemeClr val="tx1"/>
                </a:solidFill>
                <a:effectLst/>
                <a:latin typeface="Arial Black" panose="020B0A04020102020204" pitchFamily="34" charset="0"/>
              </a:rPr>
              <a:t>“Ulagyň umumy kursy”</a:t>
            </a:r>
            <a:r>
              <a:rPr lang="ru-RU" sz="2000" dirty="0">
                <a:effectLst/>
              </a:rPr>
              <a:t/>
            </a:r>
            <a:br>
              <a:rPr lang="ru-RU" sz="2000" dirty="0">
                <a:effectLst/>
              </a:rPr>
            </a:br>
            <a:endParaRPr lang="ru-RU" sz="2000" dirty="0"/>
          </a:p>
        </p:txBody>
      </p:sp>
      <p:sp>
        <p:nvSpPr>
          <p:cNvPr id="3" name="Подзаголовок 2"/>
          <p:cNvSpPr>
            <a:spLocks noGrp="1"/>
          </p:cNvSpPr>
          <p:nvPr>
            <p:ph type="subTitle" idx="1"/>
          </p:nvPr>
        </p:nvSpPr>
        <p:spPr>
          <a:xfrm>
            <a:off x="179512" y="1844824"/>
            <a:ext cx="6560807" cy="2304256"/>
          </a:xfrm>
        </p:spPr>
        <p:txBody>
          <a:bodyPr>
            <a:noAutofit/>
          </a:bodyPr>
          <a:lstStyle/>
          <a:p>
            <a:pPr algn="ctr"/>
            <a:r>
              <a:rPr lang="tk-TM" sz="2000" i="1" dirty="0" smtClean="0">
                <a:latin typeface="+mj-lt"/>
              </a:rPr>
              <a:t>Peýdalanmaly edebiýatlar:</a:t>
            </a:r>
          </a:p>
          <a:p>
            <a:pPr algn="l"/>
            <a:r>
              <a:rPr lang="tk-TM" sz="1400" dirty="0">
                <a:latin typeface="+mj-lt"/>
              </a:rPr>
              <a:t>1</a:t>
            </a:r>
            <a:r>
              <a:rPr lang="ru-RU" sz="1400" dirty="0" smtClean="0">
                <a:latin typeface="+mj-lt"/>
              </a:rPr>
              <a:t>. </a:t>
            </a:r>
            <a:r>
              <a:rPr lang="hr-HR" sz="1400" dirty="0">
                <a:latin typeface="+mj-lt"/>
              </a:rPr>
              <a:t>Türkmenistanyň Prezidentiniň ýurdumyzy 201</a:t>
            </a:r>
            <a:r>
              <a:rPr lang="ru-RU" sz="1400" dirty="0">
                <a:latin typeface="+mj-lt"/>
              </a:rPr>
              <a:t>9</a:t>
            </a:r>
            <a:r>
              <a:rPr lang="hr-HR" sz="1400" dirty="0">
                <a:latin typeface="+mj-lt"/>
              </a:rPr>
              <a:t>–202</a:t>
            </a:r>
            <a:r>
              <a:rPr lang="ru-RU" sz="1400" dirty="0">
                <a:latin typeface="+mj-lt"/>
              </a:rPr>
              <a:t>5</a:t>
            </a:r>
            <a:r>
              <a:rPr lang="hr-HR" sz="1400" dirty="0">
                <a:latin typeface="+mj-lt"/>
              </a:rPr>
              <a:t>-nji ýyllarda durmuş-ykdysady taýdan ösdürmegiň </a:t>
            </a:r>
            <a:r>
              <a:rPr lang="ru-RU" sz="1400" dirty="0">
                <a:latin typeface="+mj-lt"/>
              </a:rPr>
              <a:t>M</a:t>
            </a:r>
            <a:r>
              <a:rPr lang="hr-HR" sz="1400" dirty="0">
                <a:latin typeface="+mj-lt"/>
              </a:rPr>
              <a:t>aksatnamasy. </a:t>
            </a:r>
            <a:r>
              <a:rPr lang="et-EE" sz="1400" dirty="0">
                <a:latin typeface="+mj-lt"/>
              </a:rPr>
              <a:t>– A.: Türkmen döwlet neşirýat gullugy, 201</a:t>
            </a:r>
            <a:r>
              <a:rPr lang="ru-RU" sz="1400" dirty="0">
                <a:latin typeface="+mj-lt"/>
              </a:rPr>
              <a:t>9</a:t>
            </a:r>
            <a:r>
              <a:rPr lang="et-EE" sz="1400" dirty="0" smtClean="0">
                <a:latin typeface="+mj-lt"/>
              </a:rPr>
              <a:t>.</a:t>
            </a:r>
            <a:endParaRPr lang="tk-TM" sz="1400" dirty="0" smtClean="0">
              <a:latin typeface="+mj-lt"/>
            </a:endParaRPr>
          </a:p>
          <a:p>
            <a:pPr algn="l"/>
            <a:r>
              <a:rPr lang="tk-TM" sz="1400" dirty="0" smtClean="0">
                <a:latin typeface="+mj-lt"/>
              </a:rPr>
              <a:t>2. Ulagyň umumy kursy okuw gollanmasy O.Aýnazarowa . G. Öräýew .2020ý</a:t>
            </a:r>
            <a:endParaRPr lang="ru-RU" sz="1400" dirty="0">
              <a:latin typeface="+mj-lt"/>
            </a:endParaRPr>
          </a:p>
          <a:p>
            <a:pPr algn="l"/>
            <a:r>
              <a:rPr lang="tk-TM" sz="1400" dirty="0">
                <a:latin typeface="+mj-lt"/>
              </a:rPr>
              <a:t>3</a:t>
            </a:r>
            <a:r>
              <a:rPr lang="ru-RU" sz="1400" dirty="0" smtClean="0">
                <a:latin typeface="+mj-lt"/>
              </a:rPr>
              <a:t>. </a:t>
            </a:r>
            <a:r>
              <a:rPr lang="ru-RU" sz="1400" dirty="0">
                <a:latin typeface="+mj-lt"/>
              </a:rPr>
              <a:t>Афанасьев Л.Л. и др. Единая транспортная система автомобильных перевозок.         </a:t>
            </a:r>
            <a:endParaRPr lang="ru-RU" sz="1400" dirty="0" smtClean="0">
              <a:latin typeface="+mj-lt"/>
            </a:endParaRPr>
          </a:p>
          <a:p>
            <a:pPr algn="l"/>
            <a:r>
              <a:rPr lang="ru-RU" sz="1400" dirty="0" smtClean="0">
                <a:latin typeface="+mj-lt"/>
              </a:rPr>
              <a:t>– </a:t>
            </a:r>
            <a:r>
              <a:rPr lang="ru-RU" sz="1400" dirty="0">
                <a:latin typeface="+mj-lt"/>
              </a:rPr>
              <a:t>М.: Транспорт, 1984.</a:t>
            </a:r>
          </a:p>
          <a:p>
            <a:pPr algn="l"/>
            <a:r>
              <a:rPr lang="ru-RU" sz="1400" dirty="0" smtClean="0">
                <a:latin typeface="+mj-lt"/>
              </a:rPr>
              <a:t>4</a:t>
            </a:r>
            <a:r>
              <a:rPr lang="tk-TM" sz="1400" dirty="0" smtClean="0">
                <a:latin typeface="+mj-lt"/>
              </a:rPr>
              <a:t> </a:t>
            </a:r>
            <a:r>
              <a:rPr lang="ru-RU" sz="1400" dirty="0" err="1" smtClean="0">
                <a:latin typeface="+mj-lt"/>
              </a:rPr>
              <a:t>Пеншен</a:t>
            </a:r>
            <a:r>
              <a:rPr lang="ru-RU" sz="1400" dirty="0" smtClean="0">
                <a:latin typeface="+mj-lt"/>
              </a:rPr>
              <a:t> Н</a:t>
            </a:r>
            <a:r>
              <a:rPr lang="tk-TM" sz="1400" dirty="0">
                <a:latin typeface="+mj-lt"/>
              </a:rPr>
              <a:t>.</a:t>
            </a:r>
            <a:r>
              <a:rPr lang="ru-RU" sz="1400" dirty="0" smtClean="0">
                <a:latin typeface="+mj-lt"/>
              </a:rPr>
              <a:t>В.</a:t>
            </a:r>
            <a:r>
              <a:rPr lang="tk-TM" sz="1400" dirty="0" smtClean="0">
                <a:latin typeface="+mj-lt"/>
              </a:rPr>
              <a:t> “</a:t>
            </a:r>
            <a:r>
              <a:rPr lang="ru-RU" sz="1400" dirty="0" err="1" smtClean="0">
                <a:latin typeface="+mj-lt"/>
              </a:rPr>
              <a:t>Обший</a:t>
            </a:r>
            <a:r>
              <a:rPr lang="ru-RU" sz="1400" dirty="0" smtClean="0">
                <a:latin typeface="+mj-lt"/>
              </a:rPr>
              <a:t> курс транспорта </a:t>
            </a:r>
            <a:r>
              <a:rPr lang="tk-TM" sz="1400" dirty="0" smtClean="0">
                <a:latin typeface="+mj-lt"/>
              </a:rPr>
              <a:t>”</a:t>
            </a:r>
            <a:r>
              <a:rPr lang="ru-RU" sz="1400" dirty="0" smtClean="0">
                <a:latin typeface="+mj-lt"/>
              </a:rPr>
              <a:t> </a:t>
            </a:r>
            <a:endParaRPr lang="ru-RU" sz="1400" dirty="0">
              <a:latin typeface="+mj-lt"/>
            </a:endParaRPr>
          </a:p>
          <a:p>
            <a:pPr algn="l"/>
            <a:r>
              <a:rPr lang="ru-RU" sz="1400" dirty="0" smtClean="0">
                <a:latin typeface="+mj-lt"/>
              </a:rPr>
              <a:t>М</a:t>
            </a:r>
            <a:r>
              <a:rPr lang="ru-RU" sz="1400" dirty="0">
                <a:latin typeface="+mj-lt"/>
              </a:rPr>
              <a:t>.: Транспорт, </a:t>
            </a:r>
            <a:r>
              <a:rPr lang="en-US" sz="1400" dirty="0" smtClean="0">
                <a:latin typeface="+mj-lt"/>
              </a:rPr>
              <a:t>2012</a:t>
            </a:r>
            <a:endParaRPr lang="ru-RU" sz="1400" dirty="0">
              <a:latin typeface="+mj-lt"/>
            </a:endParaRPr>
          </a:p>
          <a:p>
            <a:pPr algn="l"/>
            <a:r>
              <a:rPr lang="ru-RU" sz="1400" dirty="0" smtClean="0">
                <a:latin typeface="+mj-lt"/>
              </a:rPr>
              <a:t>5</a:t>
            </a:r>
            <a:r>
              <a:rPr lang="ru-RU" sz="1400" dirty="0">
                <a:latin typeface="+mj-lt"/>
              </a:rPr>
              <a:t>. Аксёнов И. Я. Единая транспортная </a:t>
            </a:r>
            <a:r>
              <a:rPr lang="ru-RU" sz="1400" dirty="0" smtClean="0">
                <a:latin typeface="+mj-lt"/>
              </a:rPr>
              <a:t>система </a:t>
            </a:r>
            <a:r>
              <a:rPr lang="ru-RU" sz="1400" dirty="0">
                <a:latin typeface="+mj-lt"/>
              </a:rPr>
              <a:t>/ </a:t>
            </a:r>
            <a:endParaRPr lang="ru-RU" sz="1400" dirty="0" smtClean="0">
              <a:latin typeface="+mj-lt"/>
            </a:endParaRPr>
          </a:p>
          <a:p>
            <a:pPr algn="l"/>
            <a:r>
              <a:rPr lang="ru-RU" sz="1400" dirty="0" smtClean="0">
                <a:latin typeface="+mj-lt"/>
              </a:rPr>
              <a:t>И</a:t>
            </a:r>
            <a:r>
              <a:rPr lang="ru-RU" sz="1400" dirty="0">
                <a:latin typeface="+mj-lt"/>
              </a:rPr>
              <a:t>. Я. Аксёнов – М.: Высшая школа, 1991. </a:t>
            </a:r>
          </a:p>
          <a:p>
            <a:pPr algn="l"/>
            <a:r>
              <a:rPr lang="ru-RU" sz="1400" dirty="0" smtClean="0">
                <a:latin typeface="+mj-lt"/>
              </a:rPr>
              <a:t>6</a:t>
            </a:r>
            <a:r>
              <a:rPr lang="ru-RU" sz="1400" dirty="0">
                <a:latin typeface="+mj-lt"/>
              </a:rPr>
              <a:t>. Афанасьев Н. Б. Единая транспортная система </a:t>
            </a:r>
            <a:endParaRPr lang="ru-RU" sz="1400" dirty="0" smtClean="0">
              <a:latin typeface="+mj-lt"/>
            </a:endParaRPr>
          </a:p>
          <a:p>
            <a:pPr algn="l"/>
            <a:r>
              <a:rPr lang="ru-RU" sz="1400" dirty="0" smtClean="0">
                <a:latin typeface="+mj-lt"/>
              </a:rPr>
              <a:t>и </a:t>
            </a:r>
            <a:r>
              <a:rPr lang="ru-RU" sz="1400" dirty="0">
                <a:latin typeface="+mj-lt"/>
              </a:rPr>
              <a:t>автомобильные перевозки /Н. Б. Афанасьев, </a:t>
            </a:r>
            <a:endParaRPr lang="ru-RU" sz="1400" dirty="0" smtClean="0">
              <a:latin typeface="+mj-lt"/>
            </a:endParaRPr>
          </a:p>
          <a:p>
            <a:pPr algn="l"/>
            <a:r>
              <a:rPr lang="ru-RU" sz="1400" dirty="0" smtClean="0">
                <a:latin typeface="+mj-lt"/>
              </a:rPr>
              <a:t>С</a:t>
            </a:r>
            <a:r>
              <a:rPr lang="ru-RU" sz="1400" dirty="0">
                <a:latin typeface="+mj-lt"/>
              </a:rPr>
              <a:t>. М. Островский – М.: Транспорт, 1984</a:t>
            </a:r>
            <a:r>
              <a:rPr lang="ru-RU" sz="1400" dirty="0" smtClean="0">
                <a:latin typeface="+mj-lt"/>
              </a:rPr>
              <a:t>. </a:t>
            </a:r>
            <a:endParaRPr lang="ru-RU" sz="1400" dirty="0">
              <a:latin typeface="+mj-lt"/>
            </a:endParaRPr>
          </a:p>
          <a:p>
            <a:pPr algn="l"/>
            <a:r>
              <a:rPr lang="sq-AL" sz="1400" b="1" dirty="0">
                <a:latin typeface="+mj-lt"/>
              </a:rPr>
              <a:t> </a:t>
            </a:r>
            <a:endParaRPr lang="ru-RU" sz="1400" dirty="0">
              <a:latin typeface="+mj-lt"/>
            </a:endParaRPr>
          </a:p>
          <a:p>
            <a:pPr algn="l"/>
            <a:endParaRPr lang="ru-RU" sz="1400" dirty="0">
              <a:latin typeface="+mj-lt"/>
            </a:endParaRPr>
          </a:p>
        </p:txBody>
      </p:sp>
      <p:pic>
        <p:nvPicPr>
          <p:cNvPr id="4" name="Рисунок 3" descr="Вырезка экрана"/>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55977" y="3284984"/>
            <a:ext cx="4536504" cy="3096344"/>
          </a:xfrm>
          <a:prstGeom prst="rect">
            <a:avLst/>
          </a:prstGeom>
        </p:spPr>
      </p:pic>
    </p:spTree>
    <p:extLst>
      <p:ext uri="{BB962C8B-B14F-4D97-AF65-F5344CB8AC3E}">
        <p14:creationId xmlns:p14="http://schemas.microsoft.com/office/powerpoint/2010/main" val="128557546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116632"/>
            <a:ext cx="8229600" cy="1367544"/>
          </a:xfrm>
        </p:spPr>
        <p:txBody>
          <a:bodyPr>
            <a:normAutofit fontScale="90000"/>
          </a:bodyPr>
          <a:lstStyle/>
          <a:p>
            <a:r>
              <a:rPr lang="en-US" sz="4400" b="1" dirty="0" err="1"/>
              <a:t>Tema</a:t>
            </a:r>
            <a:r>
              <a:rPr lang="en-US" sz="4400" b="1" dirty="0"/>
              <a:t> </a:t>
            </a:r>
            <a:r>
              <a:rPr lang="ru-RU" sz="4400" b="1" dirty="0" smtClean="0"/>
              <a:t>1</a:t>
            </a:r>
            <a:r>
              <a:rPr lang="en-US" sz="4400" b="1" dirty="0" smtClean="0"/>
              <a:t>6:Ulagy</a:t>
            </a:r>
            <a:r>
              <a:rPr lang="tk-TM" sz="4400" b="1" dirty="0" smtClean="0"/>
              <a:t>ň täze görnüşleri</a:t>
            </a:r>
            <a:r>
              <a:rPr lang="ru-RU" dirty="0"/>
              <a:t/>
            </a:r>
            <a:br>
              <a:rPr lang="ru-RU" dirty="0"/>
            </a:br>
            <a:endParaRPr lang="ru-RU" dirty="0"/>
          </a:p>
        </p:txBody>
      </p:sp>
      <p:sp>
        <p:nvSpPr>
          <p:cNvPr id="3" name="Объект 2"/>
          <p:cNvSpPr>
            <a:spLocks noGrp="1"/>
          </p:cNvSpPr>
          <p:nvPr>
            <p:ph sz="half" idx="1"/>
          </p:nvPr>
        </p:nvSpPr>
        <p:spPr>
          <a:xfrm>
            <a:off x="457200" y="1484785"/>
            <a:ext cx="5194920" cy="4968552"/>
          </a:xfrm>
        </p:spPr>
        <p:txBody>
          <a:bodyPr>
            <a:normAutofit/>
          </a:bodyPr>
          <a:lstStyle/>
          <a:p>
            <a:pPr algn="ctr"/>
            <a:r>
              <a:rPr lang="tk-TM" sz="2800" dirty="0"/>
              <a:t>Meýilnama:</a:t>
            </a:r>
            <a:endParaRPr lang="en-US" sz="2800" dirty="0"/>
          </a:p>
          <a:p>
            <a:r>
              <a:rPr lang="ru-RU" dirty="0" smtClean="0"/>
              <a:t>1</a:t>
            </a:r>
            <a:r>
              <a:rPr lang="tk-TM" dirty="0" smtClean="0"/>
              <a:t>. </a:t>
            </a:r>
            <a:r>
              <a:rPr lang="ru-RU" sz="2800" dirty="0" err="1"/>
              <a:t>Ulagyñ</a:t>
            </a:r>
            <a:r>
              <a:rPr lang="ru-RU" sz="2800" dirty="0"/>
              <a:t> </a:t>
            </a:r>
            <a:r>
              <a:rPr lang="ru-RU" sz="2800" dirty="0" err="1"/>
              <a:t>täze</a:t>
            </a:r>
            <a:r>
              <a:rPr lang="ru-RU" sz="2800" dirty="0"/>
              <a:t> </a:t>
            </a:r>
            <a:r>
              <a:rPr lang="ru-RU" sz="2800" dirty="0" err="1"/>
              <a:t>görnüşleri</a:t>
            </a:r>
            <a:r>
              <a:rPr lang="ru-RU" sz="2800" dirty="0"/>
              <a:t>, </a:t>
            </a:r>
            <a:r>
              <a:rPr lang="ru-RU" sz="2800" dirty="0" err="1"/>
              <a:t>olaryñ</a:t>
            </a:r>
            <a:r>
              <a:rPr lang="ru-RU" sz="2800" dirty="0"/>
              <a:t> </a:t>
            </a:r>
            <a:r>
              <a:rPr lang="ru-RU" sz="2800" dirty="0" err="1"/>
              <a:t>toparlara</a:t>
            </a:r>
            <a:r>
              <a:rPr lang="ru-RU" sz="2800" dirty="0"/>
              <a:t> </a:t>
            </a:r>
            <a:r>
              <a:rPr lang="ru-RU" sz="2800" dirty="0" err="1"/>
              <a:t>bölünişi</a:t>
            </a:r>
            <a:r>
              <a:rPr lang="ru-RU" sz="2800" dirty="0"/>
              <a:t>.</a:t>
            </a:r>
            <a:endParaRPr lang="ru-RU" sz="2000" dirty="0"/>
          </a:p>
          <a:p>
            <a:endParaRPr lang="en-US" dirty="0" smtClean="0"/>
          </a:p>
          <a:p>
            <a:r>
              <a:rPr lang="ru-RU" sz="2800" dirty="0" err="1"/>
              <a:t>Geljegi</a:t>
            </a:r>
            <a:r>
              <a:rPr lang="ru-RU" sz="2800" dirty="0"/>
              <a:t> </a:t>
            </a:r>
            <a:r>
              <a:rPr lang="ru-RU" sz="2800" dirty="0" err="1"/>
              <a:t>bolan</a:t>
            </a:r>
            <a:r>
              <a:rPr lang="ru-RU" sz="2800" dirty="0"/>
              <a:t> </a:t>
            </a:r>
            <a:r>
              <a:rPr lang="ru-RU" sz="2800" dirty="0" err="1"/>
              <a:t>täze</a:t>
            </a:r>
            <a:r>
              <a:rPr lang="ru-RU" sz="2800" dirty="0"/>
              <a:t> </a:t>
            </a:r>
            <a:r>
              <a:rPr lang="ru-RU" sz="2800" dirty="0" err="1"/>
              <a:t>ulag</a:t>
            </a:r>
            <a:r>
              <a:rPr lang="ru-RU" sz="2800" dirty="0"/>
              <a:t> </a:t>
            </a:r>
            <a:r>
              <a:rPr lang="ru-RU" sz="2800" dirty="0" err="1"/>
              <a:t>görnüşleriniñ</a:t>
            </a:r>
            <a:r>
              <a:rPr lang="ru-RU" sz="2800" dirty="0"/>
              <a:t> </a:t>
            </a:r>
            <a:r>
              <a:rPr lang="ru-RU" sz="2800" dirty="0" err="1"/>
              <a:t>häsiýetnamasy</a:t>
            </a:r>
            <a:r>
              <a:rPr lang="ru-RU" sz="2800" dirty="0"/>
              <a:t> .  </a:t>
            </a:r>
            <a:endParaRPr lang="ru-RU" sz="2000" dirty="0"/>
          </a:p>
          <a:p>
            <a:endParaRPr lang="en-US" dirty="0" smtClean="0"/>
          </a:p>
          <a:p>
            <a:r>
              <a:rPr lang="ru-RU" sz="2800" dirty="0" err="1"/>
              <a:t>Ulagyň</a:t>
            </a:r>
            <a:r>
              <a:rPr lang="ru-RU" sz="2800" dirty="0"/>
              <a:t> </a:t>
            </a:r>
            <a:r>
              <a:rPr lang="ru-RU" sz="2800" dirty="0" err="1"/>
              <a:t>täze</a:t>
            </a:r>
            <a:r>
              <a:rPr lang="ru-RU" sz="2800" dirty="0"/>
              <a:t> </a:t>
            </a:r>
            <a:r>
              <a:rPr lang="ru-RU" sz="2800" dirty="0" err="1"/>
              <a:t>görnüşleriniň</a:t>
            </a:r>
            <a:r>
              <a:rPr lang="ru-RU" sz="2800" dirty="0"/>
              <a:t> </a:t>
            </a:r>
            <a:r>
              <a:rPr lang="ru-RU" sz="2800" dirty="0" err="1"/>
              <a:t>tehniki</a:t>
            </a:r>
            <a:r>
              <a:rPr lang="ru-RU" sz="2800" dirty="0"/>
              <a:t> </a:t>
            </a:r>
            <a:r>
              <a:rPr lang="ru-RU" sz="2800" dirty="0" err="1"/>
              <a:t>taýdan</a:t>
            </a:r>
            <a:r>
              <a:rPr lang="ru-RU" sz="2800" dirty="0"/>
              <a:t> </a:t>
            </a:r>
            <a:r>
              <a:rPr lang="ru-RU" sz="2800" dirty="0" err="1"/>
              <a:t>ulanylyşyna</a:t>
            </a:r>
            <a:r>
              <a:rPr lang="ru-RU" sz="2800" dirty="0"/>
              <a:t> </a:t>
            </a:r>
            <a:r>
              <a:rPr lang="ru-RU" sz="2800" dirty="0" err="1"/>
              <a:t>baha</a:t>
            </a:r>
            <a:r>
              <a:rPr lang="ru-RU" sz="2800" dirty="0" smtClean="0"/>
              <a:t>.</a:t>
            </a:r>
            <a:r>
              <a:rPr lang="ru-RU" dirty="0" smtClean="0"/>
              <a:t> </a:t>
            </a:r>
          </a:p>
        </p:txBody>
      </p:sp>
      <p:sp>
        <p:nvSpPr>
          <p:cNvPr id="4" name="Прямоугольник 3"/>
          <p:cNvSpPr/>
          <p:nvPr/>
        </p:nvSpPr>
        <p:spPr>
          <a:xfrm>
            <a:off x="2286000" y="2669562"/>
            <a:ext cx="4572000" cy="390684"/>
          </a:xfrm>
          <a:prstGeom prst="rect">
            <a:avLst/>
          </a:prstGeom>
        </p:spPr>
        <p:txBody>
          <a:bodyPr>
            <a:spAutoFit/>
          </a:bodyPr>
          <a:lstStyle/>
          <a:p>
            <a:pPr algn="ctr">
              <a:lnSpc>
                <a:spcPct val="115000"/>
              </a:lnSpc>
              <a:spcAft>
                <a:spcPts val="0"/>
              </a:spcAft>
            </a:pPr>
            <a:r>
              <a:rPr lang="ru-RU" dirty="0" smtClean="0">
                <a:latin typeface="Times New Roman" panose="02020603050405020304" pitchFamily="18" charset="0"/>
                <a:ea typeface="Times New Roman" panose="02020603050405020304" pitchFamily="18" charset="0"/>
              </a:rPr>
              <a:t>. </a:t>
            </a:r>
            <a:endParaRPr lang="ru-RU" dirty="0"/>
          </a:p>
        </p:txBody>
      </p:sp>
      <p:pic>
        <p:nvPicPr>
          <p:cNvPr id="7" name="Объект 6"/>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435600" y="3300730"/>
            <a:ext cx="3600450" cy="2864574"/>
          </a:xfrm>
          <a:prstGeom prst="rect">
            <a:avLst/>
          </a:prstGeom>
          <a:ln>
            <a:noFill/>
          </a:ln>
          <a:effectLst>
            <a:softEdge rad="112500"/>
          </a:effectLst>
        </p:spPr>
      </p:pic>
    </p:spTree>
    <p:extLst>
      <p:ext uri="{BB962C8B-B14F-4D97-AF65-F5344CB8AC3E}">
        <p14:creationId xmlns:p14="http://schemas.microsoft.com/office/powerpoint/2010/main" val="14212924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B4A09D0-BB89-4389-B2B6-152D8AB87D9F}"/>
              </a:ext>
            </a:extLst>
          </p:cNvPr>
          <p:cNvSpPr>
            <a:spLocks noGrp="1"/>
          </p:cNvSpPr>
          <p:nvPr>
            <p:ph idx="1"/>
          </p:nvPr>
        </p:nvSpPr>
        <p:spPr>
          <a:xfrm>
            <a:off x="457200" y="548680"/>
            <a:ext cx="8229600" cy="5775919"/>
          </a:xfrm>
        </p:spPr>
        <p:txBody>
          <a:bodyPr>
            <a:normAutofit fontScale="60000" lnSpcReduction="20000"/>
          </a:bodyPr>
          <a:lstStyle/>
          <a:p>
            <a:r>
              <a:rPr lang="tk-TM" dirty="0" smtClean="0"/>
              <a:t>1.</a:t>
            </a:r>
            <a:r>
              <a:rPr lang="ru-RU" dirty="0" err="1" smtClean="0"/>
              <a:t>Ýyl-ýyldan</a:t>
            </a:r>
            <a:r>
              <a:rPr lang="ru-RU" dirty="0" smtClean="0"/>
              <a:t> </a:t>
            </a:r>
            <a:r>
              <a:rPr lang="ru-RU" dirty="0" err="1"/>
              <a:t>artýan</a:t>
            </a:r>
            <a:r>
              <a:rPr lang="ru-RU" dirty="0"/>
              <a:t> </a:t>
            </a:r>
            <a:r>
              <a:rPr lang="ru-RU" dirty="0" err="1"/>
              <a:t>ýük</a:t>
            </a:r>
            <a:r>
              <a:rPr lang="ru-RU" dirty="0"/>
              <a:t> </a:t>
            </a:r>
            <a:r>
              <a:rPr lang="ru-RU" dirty="0" err="1"/>
              <a:t>we</a:t>
            </a:r>
            <a:r>
              <a:rPr lang="ru-RU" dirty="0"/>
              <a:t> </a:t>
            </a:r>
            <a:r>
              <a:rPr lang="ru-RU" dirty="0" err="1"/>
              <a:t>ýolagçy</a:t>
            </a:r>
            <a:r>
              <a:rPr lang="ru-RU" dirty="0"/>
              <a:t> </a:t>
            </a:r>
            <a:r>
              <a:rPr lang="ru-RU" dirty="0" err="1"/>
              <a:t>akymyny</a:t>
            </a:r>
            <a:r>
              <a:rPr lang="ru-RU" dirty="0"/>
              <a:t> </a:t>
            </a:r>
            <a:r>
              <a:rPr lang="ru-RU" dirty="0" err="1"/>
              <a:t>özleşdirmek</a:t>
            </a:r>
            <a:r>
              <a:rPr lang="ru-RU" dirty="0"/>
              <a:t>; </a:t>
            </a:r>
            <a:r>
              <a:rPr lang="ru-RU" dirty="0" err="1"/>
              <a:t>ýaşalmaýan</a:t>
            </a:r>
            <a:r>
              <a:rPr lang="ru-RU" dirty="0"/>
              <a:t>, </a:t>
            </a:r>
            <a:r>
              <a:rPr lang="ru-RU" dirty="0" err="1"/>
              <a:t>kyn</a:t>
            </a:r>
            <a:r>
              <a:rPr lang="ru-RU" dirty="0"/>
              <a:t> </a:t>
            </a:r>
            <a:r>
              <a:rPr lang="ru-RU" dirty="0" err="1"/>
              <a:t>topografik</a:t>
            </a:r>
            <a:r>
              <a:rPr lang="ru-RU" dirty="0"/>
              <a:t> </a:t>
            </a:r>
            <a:r>
              <a:rPr lang="ru-RU" dirty="0" err="1"/>
              <a:t>etraplarda</a:t>
            </a:r>
            <a:r>
              <a:rPr lang="ru-RU" dirty="0"/>
              <a:t> </a:t>
            </a:r>
            <a:r>
              <a:rPr lang="ru-RU" dirty="0" err="1"/>
              <a:t>ulag</a:t>
            </a:r>
            <a:r>
              <a:rPr lang="ru-RU" dirty="0"/>
              <a:t> </a:t>
            </a:r>
            <a:r>
              <a:rPr lang="ru-RU" dirty="0" err="1"/>
              <a:t>ýollaryny</a:t>
            </a:r>
            <a:r>
              <a:rPr lang="ru-RU" dirty="0"/>
              <a:t> </a:t>
            </a:r>
            <a:r>
              <a:rPr lang="ru-RU" dirty="0" err="1"/>
              <a:t>gurmak</a:t>
            </a:r>
            <a:r>
              <a:rPr lang="ru-RU" dirty="0"/>
              <a:t> </a:t>
            </a:r>
            <a:r>
              <a:rPr lang="ru-RU" dirty="0" err="1"/>
              <a:t>üçin</a:t>
            </a:r>
            <a:r>
              <a:rPr lang="ru-RU" dirty="0"/>
              <a:t> </a:t>
            </a:r>
            <a:r>
              <a:rPr lang="ru-RU" dirty="0" err="1"/>
              <a:t>şertleriň</a:t>
            </a:r>
            <a:r>
              <a:rPr lang="ru-RU" dirty="0"/>
              <a:t> </a:t>
            </a:r>
            <a:r>
              <a:rPr lang="ru-RU" dirty="0" err="1"/>
              <a:t>gitdigiçe</a:t>
            </a:r>
            <a:r>
              <a:rPr lang="ru-RU" dirty="0"/>
              <a:t> </a:t>
            </a:r>
            <a:r>
              <a:rPr lang="ru-RU" dirty="0" err="1"/>
              <a:t>çylşyrymlaşmagy</a:t>
            </a:r>
            <a:r>
              <a:rPr lang="ru-RU" dirty="0"/>
              <a:t>; </a:t>
            </a:r>
            <a:r>
              <a:rPr lang="ru-RU" dirty="0" err="1"/>
              <a:t>iri</a:t>
            </a:r>
            <a:r>
              <a:rPr lang="ru-RU" dirty="0"/>
              <a:t> </a:t>
            </a:r>
            <a:r>
              <a:rPr lang="ru-RU" dirty="0" err="1"/>
              <a:t>şäherlerde</a:t>
            </a:r>
            <a:r>
              <a:rPr lang="ru-RU" dirty="0"/>
              <a:t> </a:t>
            </a:r>
            <a:r>
              <a:rPr lang="ru-RU" dirty="0" err="1"/>
              <a:t>ulag</a:t>
            </a:r>
            <a:r>
              <a:rPr lang="ru-RU" dirty="0"/>
              <a:t> </a:t>
            </a:r>
            <a:r>
              <a:rPr lang="ru-RU" dirty="0" err="1"/>
              <a:t>birlikleriniň</a:t>
            </a:r>
            <a:r>
              <a:rPr lang="ru-RU" dirty="0"/>
              <a:t> </a:t>
            </a:r>
            <a:r>
              <a:rPr lang="ru-RU" dirty="0" err="1"/>
              <a:t>gatnaw</a:t>
            </a:r>
            <a:r>
              <a:rPr lang="ru-RU" dirty="0"/>
              <a:t> </a:t>
            </a:r>
            <a:r>
              <a:rPr lang="ru-RU" dirty="0" err="1"/>
              <a:t>tizligini</a:t>
            </a:r>
            <a:r>
              <a:rPr lang="ru-RU" dirty="0"/>
              <a:t> </a:t>
            </a:r>
            <a:r>
              <a:rPr lang="ru-RU" dirty="0" err="1"/>
              <a:t>we</a:t>
            </a:r>
            <a:r>
              <a:rPr lang="ru-RU" dirty="0"/>
              <a:t> </a:t>
            </a:r>
            <a:r>
              <a:rPr lang="ru-RU" dirty="0" err="1"/>
              <a:t>gatnawa</a:t>
            </a:r>
            <a:r>
              <a:rPr lang="ru-RU" dirty="0"/>
              <a:t> </a:t>
            </a:r>
            <a:r>
              <a:rPr lang="ru-RU" dirty="0" err="1"/>
              <a:t>çykarylyşynyň</a:t>
            </a:r>
            <a:r>
              <a:rPr lang="ru-RU" dirty="0"/>
              <a:t> </a:t>
            </a:r>
            <a:r>
              <a:rPr lang="ru-RU" dirty="0" err="1"/>
              <a:t>ýygylygyny</a:t>
            </a:r>
            <a:r>
              <a:rPr lang="ru-RU" dirty="0"/>
              <a:t> </a:t>
            </a:r>
            <a:r>
              <a:rPr lang="ru-RU" dirty="0" err="1"/>
              <a:t>ýokarlandyrmaga</a:t>
            </a:r>
            <a:r>
              <a:rPr lang="ru-RU" dirty="0"/>
              <a:t> </a:t>
            </a:r>
            <a:r>
              <a:rPr lang="ru-RU" dirty="0" err="1"/>
              <a:t>bolan</a:t>
            </a:r>
            <a:r>
              <a:rPr lang="ru-RU" dirty="0"/>
              <a:t> </a:t>
            </a:r>
            <a:r>
              <a:rPr lang="ru-RU" dirty="0" err="1"/>
              <a:t>ymtylyş</a:t>
            </a:r>
            <a:r>
              <a:rPr lang="ru-RU" dirty="0"/>
              <a:t>; </a:t>
            </a:r>
            <a:r>
              <a:rPr lang="ru-RU" dirty="0" err="1"/>
              <a:t>ulag</a:t>
            </a:r>
            <a:r>
              <a:rPr lang="ru-RU" dirty="0"/>
              <a:t> </a:t>
            </a:r>
            <a:r>
              <a:rPr lang="ru-RU" dirty="0" err="1"/>
              <a:t>birlikleriniň</a:t>
            </a:r>
            <a:r>
              <a:rPr lang="ru-RU" dirty="0"/>
              <a:t> </a:t>
            </a:r>
            <a:r>
              <a:rPr lang="ru-RU" dirty="0" err="1"/>
              <a:t>rahatlygyny</a:t>
            </a:r>
            <a:r>
              <a:rPr lang="ru-RU" dirty="0"/>
              <a:t> </a:t>
            </a:r>
            <a:r>
              <a:rPr lang="ru-RU" dirty="0" err="1"/>
              <a:t>gowulandyrmak</a:t>
            </a:r>
            <a:r>
              <a:rPr lang="ru-RU" dirty="0"/>
              <a:t> </a:t>
            </a:r>
            <a:r>
              <a:rPr lang="ru-RU" dirty="0" err="1"/>
              <a:t>we</a:t>
            </a:r>
            <a:r>
              <a:rPr lang="ru-RU" dirty="0"/>
              <a:t> </a:t>
            </a:r>
            <a:r>
              <a:rPr lang="ru-RU" dirty="0" err="1"/>
              <a:t>özüne</a:t>
            </a:r>
            <a:r>
              <a:rPr lang="ru-RU" dirty="0"/>
              <a:t> </a:t>
            </a:r>
            <a:r>
              <a:rPr lang="ru-RU" dirty="0" err="1"/>
              <a:t>düşýän</a:t>
            </a:r>
            <a:r>
              <a:rPr lang="ru-RU" dirty="0"/>
              <a:t> </a:t>
            </a:r>
            <a:r>
              <a:rPr lang="ru-RU" dirty="0" err="1"/>
              <a:t>gymmatyny</a:t>
            </a:r>
            <a:r>
              <a:rPr lang="ru-RU" dirty="0"/>
              <a:t> </a:t>
            </a:r>
            <a:r>
              <a:rPr lang="ru-RU" dirty="0" err="1"/>
              <a:t>aşaklatmak</a:t>
            </a:r>
            <a:r>
              <a:rPr lang="ru-RU" dirty="0"/>
              <a:t> </a:t>
            </a:r>
            <a:r>
              <a:rPr lang="ru-RU" dirty="0" err="1"/>
              <a:t>zerurlygy</a:t>
            </a:r>
            <a:r>
              <a:rPr lang="ru-RU" dirty="0"/>
              <a:t> – </a:t>
            </a:r>
            <a:r>
              <a:rPr lang="ru-RU" dirty="0" err="1"/>
              <a:t>bularyň</a:t>
            </a:r>
            <a:r>
              <a:rPr lang="ru-RU" dirty="0"/>
              <a:t> </a:t>
            </a:r>
            <a:r>
              <a:rPr lang="ru-RU" dirty="0" err="1"/>
              <a:t>ählisi</a:t>
            </a:r>
            <a:r>
              <a:rPr lang="ru-RU" dirty="0"/>
              <a:t> </a:t>
            </a:r>
            <a:r>
              <a:rPr lang="ru-RU" dirty="0" err="1"/>
              <a:t>diňe</a:t>
            </a:r>
            <a:r>
              <a:rPr lang="ru-RU" dirty="0"/>
              <a:t> </a:t>
            </a:r>
            <a:r>
              <a:rPr lang="ru-RU" dirty="0" err="1"/>
              <a:t>bir</a:t>
            </a:r>
            <a:r>
              <a:rPr lang="ru-RU" dirty="0"/>
              <a:t> </a:t>
            </a:r>
            <a:r>
              <a:rPr lang="ru-RU" dirty="0" err="1"/>
              <a:t>bar</a:t>
            </a:r>
            <a:r>
              <a:rPr lang="ru-RU" dirty="0"/>
              <a:t> </a:t>
            </a:r>
            <a:r>
              <a:rPr lang="ru-RU" dirty="0" err="1"/>
              <a:t>bolan</a:t>
            </a:r>
            <a:r>
              <a:rPr lang="ru-RU" dirty="0"/>
              <a:t> </a:t>
            </a:r>
            <a:r>
              <a:rPr lang="ru-RU" dirty="0" err="1"/>
              <a:t>ulag</a:t>
            </a:r>
            <a:r>
              <a:rPr lang="ru-RU" dirty="0"/>
              <a:t> </a:t>
            </a:r>
            <a:r>
              <a:rPr lang="ru-RU" dirty="0" err="1"/>
              <a:t>serişdeleriniň</a:t>
            </a:r>
            <a:r>
              <a:rPr lang="ru-RU" dirty="0"/>
              <a:t> </a:t>
            </a:r>
            <a:r>
              <a:rPr lang="ru-RU" dirty="0" err="1"/>
              <a:t>kämilleşdirilmegini</a:t>
            </a:r>
            <a:r>
              <a:rPr lang="ru-RU" dirty="0"/>
              <a:t> </a:t>
            </a:r>
            <a:r>
              <a:rPr lang="ru-RU" dirty="0" err="1"/>
              <a:t>talap</a:t>
            </a:r>
            <a:r>
              <a:rPr lang="ru-RU" dirty="0"/>
              <a:t> </a:t>
            </a:r>
            <a:r>
              <a:rPr lang="ru-RU" dirty="0" err="1"/>
              <a:t>etmän</a:t>
            </a:r>
            <a:r>
              <a:rPr lang="ru-RU" dirty="0"/>
              <a:t>, </a:t>
            </a:r>
            <a:r>
              <a:rPr lang="ru-RU" dirty="0" err="1"/>
              <a:t>eýsem</a:t>
            </a:r>
            <a:r>
              <a:rPr lang="ru-RU" dirty="0"/>
              <a:t> </a:t>
            </a:r>
            <a:r>
              <a:rPr lang="ru-RU" dirty="0" err="1"/>
              <a:t>adaty</a:t>
            </a:r>
            <a:r>
              <a:rPr lang="ru-RU" dirty="0"/>
              <a:t> </a:t>
            </a:r>
            <a:r>
              <a:rPr lang="ru-RU" dirty="0" err="1"/>
              <a:t>bolan</a:t>
            </a:r>
            <a:r>
              <a:rPr lang="ru-RU" dirty="0"/>
              <a:t> </a:t>
            </a:r>
            <a:r>
              <a:rPr lang="ru-RU" dirty="0" err="1"/>
              <a:t>ulag</a:t>
            </a:r>
            <a:r>
              <a:rPr lang="ru-RU" dirty="0"/>
              <a:t> </a:t>
            </a:r>
            <a:r>
              <a:rPr lang="ru-RU" dirty="0" err="1"/>
              <a:t>görnüşlerine</a:t>
            </a:r>
            <a:r>
              <a:rPr lang="ru-RU" dirty="0"/>
              <a:t> </a:t>
            </a:r>
            <a:r>
              <a:rPr lang="ru-RU" dirty="0" err="1"/>
              <a:t>garanda</a:t>
            </a:r>
            <a:r>
              <a:rPr lang="ru-RU" dirty="0"/>
              <a:t> </a:t>
            </a:r>
            <a:r>
              <a:rPr lang="ru-RU" dirty="0" err="1"/>
              <a:t>öňde</a:t>
            </a:r>
            <a:r>
              <a:rPr lang="ru-RU" dirty="0"/>
              <a:t> </a:t>
            </a:r>
            <a:r>
              <a:rPr lang="ru-RU" dirty="0" err="1"/>
              <a:t>goýlan</a:t>
            </a:r>
            <a:r>
              <a:rPr lang="ru-RU" dirty="0"/>
              <a:t> </a:t>
            </a:r>
            <a:r>
              <a:rPr lang="ru-RU" dirty="0" err="1"/>
              <a:t>talaplary</a:t>
            </a:r>
            <a:r>
              <a:rPr lang="ru-RU" dirty="0"/>
              <a:t> </a:t>
            </a:r>
            <a:r>
              <a:rPr lang="ru-RU" dirty="0" err="1"/>
              <a:t>we</a:t>
            </a:r>
            <a:r>
              <a:rPr lang="ru-RU" dirty="0"/>
              <a:t> </a:t>
            </a:r>
            <a:r>
              <a:rPr lang="ru-RU" dirty="0" err="1"/>
              <a:t>tabşyryklary</a:t>
            </a:r>
            <a:r>
              <a:rPr lang="ru-RU" dirty="0"/>
              <a:t> </a:t>
            </a:r>
            <a:r>
              <a:rPr lang="ru-RU" dirty="0" err="1"/>
              <a:t>has</a:t>
            </a:r>
            <a:r>
              <a:rPr lang="ru-RU" dirty="0"/>
              <a:t> </a:t>
            </a:r>
            <a:r>
              <a:rPr lang="ru-RU" dirty="0" err="1"/>
              <a:t>doly</a:t>
            </a:r>
            <a:r>
              <a:rPr lang="ru-RU" dirty="0"/>
              <a:t> </a:t>
            </a:r>
            <a:r>
              <a:rPr lang="ru-RU" dirty="0" err="1"/>
              <a:t>kanagatlandyryp</a:t>
            </a:r>
            <a:r>
              <a:rPr lang="ru-RU" dirty="0"/>
              <a:t> </a:t>
            </a:r>
            <a:r>
              <a:rPr lang="ru-RU" dirty="0" err="1"/>
              <a:t>biljek</a:t>
            </a:r>
            <a:r>
              <a:rPr lang="ru-RU" dirty="0"/>
              <a:t> </a:t>
            </a:r>
            <a:r>
              <a:rPr lang="ru-RU" dirty="0" err="1"/>
              <a:t>täze</a:t>
            </a:r>
            <a:r>
              <a:rPr lang="ru-RU" dirty="0"/>
              <a:t> </a:t>
            </a:r>
            <a:r>
              <a:rPr lang="ru-RU" dirty="0" err="1"/>
              <a:t>ulag</a:t>
            </a:r>
            <a:r>
              <a:rPr lang="ru-RU" dirty="0"/>
              <a:t> </a:t>
            </a:r>
            <a:r>
              <a:rPr lang="ru-RU" dirty="0" err="1"/>
              <a:t>serişdeleriniň</a:t>
            </a:r>
            <a:r>
              <a:rPr lang="ru-RU" dirty="0"/>
              <a:t> </a:t>
            </a:r>
            <a:r>
              <a:rPr lang="ru-RU" dirty="0" err="1"/>
              <a:t>gözlenilmegini</a:t>
            </a:r>
            <a:r>
              <a:rPr lang="ru-RU" dirty="0"/>
              <a:t> </a:t>
            </a:r>
            <a:r>
              <a:rPr lang="ru-RU" dirty="0" err="1"/>
              <a:t>hem</a:t>
            </a:r>
            <a:r>
              <a:rPr lang="ru-RU" dirty="0"/>
              <a:t> </a:t>
            </a:r>
            <a:r>
              <a:rPr lang="ru-RU" dirty="0" err="1"/>
              <a:t>talap</a:t>
            </a:r>
            <a:r>
              <a:rPr lang="ru-RU" dirty="0"/>
              <a:t> </a:t>
            </a:r>
            <a:r>
              <a:rPr lang="ru-RU" dirty="0" err="1"/>
              <a:t>edýär</a:t>
            </a:r>
            <a:r>
              <a:rPr lang="ru-RU" dirty="0"/>
              <a:t>. </a:t>
            </a:r>
            <a:r>
              <a:rPr lang="ru-RU" dirty="0" err="1"/>
              <a:t>Häzirki</a:t>
            </a:r>
            <a:r>
              <a:rPr lang="ru-RU" dirty="0"/>
              <a:t> </a:t>
            </a:r>
            <a:r>
              <a:rPr lang="ru-RU" dirty="0" err="1"/>
              <a:t>wagta</a:t>
            </a:r>
            <a:r>
              <a:rPr lang="ru-RU" dirty="0"/>
              <a:t> </a:t>
            </a:r>
            <a:r>
              <a:rPr lang="ru-RU" dirty="0" err="1"/>
              <a:t>çenli</a:t>
            </a:r>
            <a:r>
              <a:rPr lang="ru-RU" dirty="0"/>
              <a:t> </a:t>
            </a:r>
            <a:r>
              <a:rPr lang="ru-RU" dirty="0" err="1"/>
              <a:t>hemişelik</a:t>
            </a:r>
            <a:r>
              <a:rPr lang="ru-RU" dirty="0"/>
              <a:t> </a:t>
            </a:r>
            <a:r>
              <a:rPr lang="ru-RU" dirty="0" err="1"/>
              <a:t>ýa-da</a:t>
            </a:r>
            <a:r>
              <a:rPr lang="ru-RU" dirty="0"/>
              <a:t> </a:t>
            </a:r>
            <a:r>
              <a:rPr lang="ru-RU" dirty="0" err="1"/>
              <a:t>tejribe-ulanyş</a:t>
            </a:r>
            <a:r>
              <a:rPr lang="ru-RU" dirty="0"/>
              <a:t> </a:t>
            </a:r>
            <a:r>
              <a:rPr lang="ru-RU" dirty="0" err="1"/>
              <a:t>gurluşlary</a:t>
            </a:r>
            <a:r>
              <a:rPr lang="ru-RU" dirty="0"/>
              <a:t> </a:t>
            </a:r>
            <a:r>
              <a:rPr lang="ru-RU" dirty="0" err="1"/>
              <a:t>hökmünde</a:t>
            </a:r>
            <a:r>
              <a:rPr lang="ru-RU" dirty="0"/>
              <a:t> </a:t>
            </a:r>
            <a:r>
              <a:rPr lang="ru-RU" dirty="0" err="1"/>
              <a:t>ulag</a:t>
            </a:r>
            <a:r>
              <a:rPr lang="ru-RU" dirty="0"/>
              <a:t> </a:t>
            </a:r>
            <a:r>
              <a:rPr lang="ru-RU" dirty="0" err="1"/>
              <a:t>serişdeleriniň</a:t>
            </a:r>
            <a:r>
              <a:rPr lang="ru-RU" dirty="0"/>
              <a:t> </a:t>
            </a:r>
            <a:r>
              <a:rPr lang="ru-RU" dirty="0" err="1"/>
              <a:t>birnäçe</a:t>
            </a:r>
            <a:r>
              <a:rPr lang="ru-RU" dirty="0"/>
              <a:t> </a:t>
            </a:r>
            <a:r>
              <a:rPr lang="ru-RU" dirty="0" err="1"/>
              <a:t>täze</a:t>
            </a:r>
            <a:r>
              <a:rPr lang="ru-RU" dirty="0"/>
              <a:t> </a:t>
            </a:r>
            <a:r>
              <a:rPr lang="ru-RU" dirty="0" err="1"/>
              <a:t>görnüşleri</a:t>
            </a:r>
            <a:r>
              <a:rPr lang="ru-RU" dirty="0"/>
              <a:t> </a:t>
            </a:r>
            <a:r>
              <a:rPr lang="ru-RU" dirty="0" err="1"/>
              <a:t>işlenilip</a:t>
            </a:r>
            <a:r>
              <a:rPr lang="ru-RU" dirty="0"/>
              <a:t> </a:t>
            </a:r>
            <a:r>
              <a:rPr lang="ru-RU" dirty="0" err="1"/>
              <a:t>durmuşa</a:t>
            </a:r>
            <a:r>
              <a:rPr lang="ru-RU" dirty="0"/>
              <a:t> </a:t>
            </a:r>
            <a:r>
              <a:rPr lang="ru-RU" dirty="0" err="1"/>
              <a:t>geçirildi</a:t>
            </a:r>
            <a:r>
              <a:rPr lang="ru-RU" dirty="0"/>
              <a:t>, </a:t>
            </a:r>
            <a:r>
              <a:rPr lang="ru-RU" dirty="0" err="1"/>
              <a:t>has</a:t>
            </a:r>
            <a:r>
              <a:rPr lang="ru-RU" dirty="0"/>
              <a:t> </a:t>
            </a:r>
            <a:r>
              <a:rPr lang="ru-RU" dirty="0" err="1"/>
              <a:t>köpräginiň</a:t>
            </a:r>
            <a:r>
              <a:rPr lang="ru-RU" dirty="0"/>
              <a:t> </a:t>
            </a:r>
            <a:r>
              <a:rPr lang="ru-RU" dirty="0" err="1"/>
              <a:t>bolsa</a:t>
            </a:r>
            <a:r>
              <a:rPr lang="ru-RU" dirty="0"/>
              <a:t> </a:t>
            </a:r>
            <a:r>
              <a:rPr lang="ru-RU" dirty="0" err="1"/>
              <a:t>oňlanyş</a:t>
            </a:r>
            <a:r>
              <a:rPr lang="ru-RU" dirty="0"/>
              <a:t>, </a:t>
            </a:r>
            <a:r>
              <a:rPr lang="ru-RU" dirty="0" err="1"/>
              <a:t>taslama</a:t>
            </a:r>
            <a:r>
              <a:rPr lang="ru-RU" dirty="0"/>
              <a:t> (</a:t>
            </a:r>
            <a:r>
              <a:rPr lang="ru-RU" dirty="0" err="1"/>
              <a:t>proýekt</a:t>
            </a:r>
            <a:r>
              <a:rPr lang="ru-RU" dirty="0"/>
              <a:t>) </a:t>
            </a:r>
            <a:r>
              <a:rPr lang="ru-RU" dirty="0" err="1"/>
              <a:t>görnüşleri</a:t>
            </a:r>
            <a:r>
              <a:rPr lang="ru-RU" dirty="0"/>
              <a:t> </a:t>
            </a:r>
            <a:r>
              <a:rPr lang="ru-RU" dirty="0" err="1"/>
              <a:t>ýa-da</a:t>
            </a:r>
            <a:r>
              <a:rPr lang="ru-RU" dirty="0"/>
              <a:t> </a:t>
            </a:r>
            <a:r>
              <a:rPr lang="ru-RU" dirty="0" err="1"/>
              <a:t>ýöne</a:t>
            </a:r>
            <a:r>
              <a:rPr lang="ru-RU" dirty="0"/>
              <a:t> </a:t>
            </a:r>
            <a:r>
              <a:rPr lang="ru-RU" dirty="0" err="1"/>
              <a:t>bir</a:t>
            </a:r>
            <a:r>
              <a:rPr lang="ru-RU" dirty="0"/>
              <a:t> </a:t>
            </a:r>
            <a:r>
              <a:rPr lang="ru-RU" dirty="0" err="1"/>
              <a:t>idealary</a:t>
            </a:r>
            <a:r>
              <a:rPr lang="ru-RU" dirty="0"/>
              <a:t> </a:t>
            </a:r>
            <a:r>
              <a:rPr lang="ru-RU" dirty="0" err="1"/>
              <a:t>bar</a:t>
            </a:r>
            <a:r>
              <a:rPr lang="ru-RU" dirty="0"/>
              <a:t>. </a:t>
            </a:r>
          </a:p>
          <a:p>
            <a:r>
              <a:rPr lang="ru-RU" dirty="0"/>
              <a:t>    </a:t>
            </a:r>
            <a:r>
              <a:rPr lang="ru-RU" dirty="0" err="1"/>
              <a:t>Ulagyň</a:t>
            </a:r>
            <a:r>
              <a:rPr lang="ru-RU" dirty="0"/>
              <a:t> </a:t>
            </a:r>
            <a:r>
              <a:rPr lang="ru-RU" dirty="0" err="1"/>
              <a:t>täze</a:t>
            </a:r>
            <a:r>
              <a:rPr lang="ru-RU" dirty="0"/>
              <a:t> </a:t>
            </a:r>
            <a:r>
              <a:rPr lang="ru-RU" dirty="0" err="1"/>
              <a:t>görnüşleri</a:t>
            </a:r>
            <a:r>
              <a:rPr lang="ru-RU" dirty="0"/>
              <a:t> </a:t>
            </a:r>
            <a:r>
              <a:rPr lang="ru-RU" dirty="0" err="1"/>
              <a:t>diýlip</a:t>
            </a:r>
            <a:r>
              <a:rPr lang="ru-RU" dirty="0"/>
              <a:t> </a:t>
            </a:r>
            <a:r>
              <a:rPr lang="ru-RU" dirty="0" err="1"/>
              <a:t>atlandyrylýan</a:t>
            </a:r>
            <a:r>
              <a:rPr lang="ru-RU" dirty="0"/>
              <a:t> </a:t>
            </a:r>
            <a:r>
              <a:rPr lang="ru-RU" dirty="0" err="1"/>
              <a:t>ulag</a:t>
            </a:r>
            <a:r>
              <a:rPr lang="ru-RU" dirty="0"/>
              <a:t> </a:t>
            </a:r>
            <a:r>
              <a:rPr lang="ru-RU" dirty="0" err="1"/>
              <a:t>görnüşleri</a:t>
            </a:r>
            <a:r>
              <a:rPr lang="ru-RU" dirty="0"/>
              <a:t> </a:t>
            </a:r>
            <a:r>
              <a:rPr lang="ru-RU" dirty="0" err="1"/>
              <a:t>köp</a:t>
            </a:r>
            <a:r>
              <a:rPr lang="ru-RU" dirty="0"/>
              <a:t> </a:t>
            </a:r>
            <a:r>
              <a:rPr lang="ru-RU" dirty="0" err="1"/>
              <a:t>ýyl</a:t>
            </a:r>
            <a:r>
              <a:rPr lang="ru-RU" dirty="0"/>
              <a:t> </a:t>
            </a:r>
            <a:r>
              <a:rPr lang="ru-RU" dirty="0" err="1"/>
              <a:t>mundan</a:t>
            </a:r>
            <a:r>
              <a:rPr lang="ru-RU" dirty="0"/>
              <a:t> </a:t>
            </a:r>
            <a:r>
              <a:rPr lang="ru-RU" dirty="0" err="1"/>
              <a:t>öň</a:t>
            </a:r>
            <a:r>
              <a:rPr lang="ru-RU" dirty="0"/>
              <a:t> </a:t>
            </a:r>
            <a:r>
              <a:rPr lang="ru-RU" dirty="0" err="1"/>
              <a:t>hödürlenipdi</a:t>
            </a:r>
            <a:r>
              <a:rPr lang="ru-RU" dirty="0"/>
              <a:t>. </a:t>
            </a:r>
            <a:r>
              <a:rPr lang="ru-RU" dirty="0" err="1"/>
              <a:t>Ýöne</a:t>
            </a:r>
            <a:r>
              <a:rPr lang="ru-RU" dirty="0"/>
              <a:t> </a:t>
            </a:r>
            <a:r>
              <a:rPr lang="ru-RU" dirty="0" err="1"/>
              <a:t>olar</a:t>
            </a:r>
            <a:r>
              <a:rPr lang="ru-RU" dirty="0"/>
              <a:t> </a:t>
            </a:r>
            <a:r>
              <a:rPr lang="ru-RU" dirty="0" err="1"/>
              <a:t>şol</a:t>
            </a:r>
            <a:r>
              <a:rPr lang="ru-RU" dirty="0"/>
              <a:t> </a:t>
            </a:r>
            <a:r>
              <a:rPr lang="ru-RU" dirty="0" err="1"/>
              <a:t>wagtlar</a:t>
            </a:r>
            <a:r>
              <a:rPr lang="ru-RU" dirty="0"/>
              <a:t> </a:t>
            </a:r>
            <a:r>
              <a:rPr lang="ru-RU" dirty="0" err="1"/>
              <a:t>ulanyşa</a:t>
            </a:r>
            <a:r>
              <a:rPr lang="ru-RU" dirty="0"/>
              <a:t> </a:t>
            </a:r>
            <a:r>
              <a:rPr lang="ru-RU" dirty="0" err="1"/>
              <a:t>ornamandylar</a:t>
            </a:r>
            <a:r>
              <a:rPr lang="ru-RU" dirty="0"/>
              <a:t>. </a:t>
            </a:r>
            <a:r>
              <a:rPr lang="ru-RU" dirty="0" err="1"/>
              <a:t>Indi</a:t>
            </a:r>
            <a:r>
              <a:rPr lang="ru-RU" dirty="0"/>
              <a:t> </a:t>
            </a:r>
            <a:r>
              <a:rPr lang="ru-RU" dirty="0" err="1"/>
              <a:t>bolsa</a:t>
            </a:r>
            <a:r>
              <a:rPr lang="ru-RU" dirty="0"/>
              <a:t> </a:t>
            </a:r>
            <a:r>
              <a:rPr lang="ru-RU" dirty="0" err="1"/>
              <a:t>täzeden</a:t>
            </a:r>
            <a:r>
              <a:rPr lang="ru-RU" dirty="0"/>
              <a:t> </a:t>
            </a:r>
            <a:r>
              <a:rPr lang="ru-RU" dirty="0" err="1"/>
              <a:t>hödürlenilýär</a:t>
            </a:r>
            <a:r>
              <a:rPr lang="ru-RU" dirty="0"/>
              <a:t> </a:t>
            </a:r>
            <a:r>
              <a:rPr lang="ru-RU" dirty="0" err="1"/>
              <a:t>ýa-da</a:t>
            </a:r>
            <a:r>
              <a:rPr lang="ru-RU" dirty="0"/>
              <a:t> </a:t>
            </a:r>
            <a:r>
              <a:rPr lang="ru-RU" dirty="0" err="1"/>
              <a:t>häzirki</a:t>
            </a:r>
            <a:r>
              <a:rPr lang="ru-RU" dirty="0"/>
              <a:t> </a:t>
            </a:r>
            <a:r>
              <a:rPr lang="ru-RU" dirty="0" err="1"/>
              <a:t>zaman</a:t>
            </a:r>
            <a:r>
              <a:rPr lang="ru-RU" dirty="0"/>
              <a:t> </a:t>
            </a:r>
            <a:r>
              <a:rPr lang="ru-RU" dirty="0" err="1"/>
              <a:t>tehniki</a:t>
            </a:r>
            <a:r>
              <a:rPr lang="ru-RU" dirty="0"/>
              <a:t> </a:t>
            </a:r>
            <a:r>
              <a:rPr lang="ru-RU" dirty="0" err="1"/>
              <a:t>esaslarda</a:t>
            </a:r>
            <a:r>
              <a:rPr lang="ru-RU" dirty="0"/>
              <a:t> </a:t>
            </a:r>
            <a:r>
              <a:rPr lang="ru-RU" dirty="0" err="1"/>
              <a:t>özgerdilýär</a:t>
            </a:r>
            <a:r>
              <a:rPr lang="ru-RU" dirty="0"/>
              <a:t>. </a:t>
            </a:r>
          </a:p>
          <a:p>
            <a:r>
              <a:rPr lang="ru-RU" dirty="0"/>
              <a:t>    </a:t>
            </a:r>
            <a:r>
              <a:rPr lang="ru-RU" u="sng" dirty="0" err="1"/>
              <a:t>Ulagyň</a:t>
            </a:r>
            <a:r>
              <a:rPr lang="ru-RU" u="sng" dirty="0"/>
              <a:t> </a:t>
            </a:r>
            <a:r>
              <a:rPr lang="ru-RU" u="sng" dirty="0" err="1"/>
              <a:t>täze</a:t>
            </a:r>
            <a:r>
              <a:rPr lang="ru-RU" u="sng" dirty="0"/>
              <a:t> </a:t>
            </a:r>
            <a:r>
              <a:rPr lang="ru-RU" u="sng" dirty="0" err="1"/>
              <a:t>görnüşleri</a:t>
            </a:r>
            <a:r>
              <a:rPr lang="ru-RU" u="sng" dirty="0"/>
              <a:t> </a:t>
            </a:r>
            <a:r>
              <a:rPr lang="ru-RU" u="sng" dirty="0" err="1"/>
              <a:t>hem</a:t>
            </a:r>
            <a:r>
              <a:rPr lang="ru-RU" u="sng" dirty="0"/>
              <a:t> </a:t>
            </a:r>
            <a:r>
              <a:rPr lang="ru-RU" u="sng" dirty="0" err="1"/>
              <a:t>adaty</a:t>
            </a:r>
            <a:r>
              <a:rPr lang="ru-RU" u="sng" dirty="0"/>
              <a:t> </a:t>
            </a:r>
            <a:r>
              <a:rPr lang="ru-RU" u="sng" dirty="0" err="1"/>
              <a:t>adalgalar</a:t>
            </a:r>
            <a:r>
              <a:rPr lang="ru-RU" u="sng" dirty="0"/>
              <a:t> </a:t>
            </a:r>
            <a:r>
              <a:rPr lang="ru-RU" u="sng" dirty="0" err="1"/>
              <a:t>boýynça</a:t>
            </a:r>
            <a:r>
              <a:rPr lang="ru-RU" u="sng" dirty="0"/>
              <a:t> </a:t>
            </a:r>
            <a:r>
              <a:rPr lang="ru-RU" u="sng" dirty="0" err="1"/>
              <a:t>toparlara</a:t>
            </a:r>
            <a:r>
              <a:rPr lang="ru-RU" u="sng" dirty="0"/>
              <a:t> </a:t>
            </a:r>
            <a:r>
              <a:rPr lang="ru-RU" u="sng" dirty="0" err="1"/>
              <a:t>bölünýär</a:t>
            </a:r>
            <a:r>
              <a:rPr lang="ru-RU" dirty="0"/>
              <a:t>:</a:t>
            </a:r>
          </a:p>
          <a:p>
            <a:pPr lvl="0"/>
            <a:r>
              <a:rPr lang="en-US" dirty="0"/>
              <a:t>  </a:t>
            </a:r>
            <a:r>
              <a:rPr lang="ru-RU" b="1" dirty="0" err="1"/>
              <a:t>Daýanç</a:t>
            </a:r>
            <a:r>
              <a:rPr lang="ru-RU" b="1" dirty="0"/>
              <a:t> </a:t>
            </a:r>
            <a:r>
              <a:rPr lang="ru-RU" b="1" dirty="0" err="1"/>
              <a:t>üstleri</a:t>
            </a:r>
            <a:r>
              <a:rPr lang="ru-RU" b="1" dirty="0"/>
              <a:t> </a:t>
            </a:r>
            <a:r>
              <a:rPr lang="ru-RU" b="1" dirty="0" err="1"/>
              <a:t>boýynça</a:t>
            </a:r>
            <a:r>
              <a:rPr lang="ru-RU" b="1" dirty="0"/>
              <a:t>;</a:t>
            </a:r>
          </a:p>
          <a:p>
            <a:pPr lvl="0"/>
            <a:r>
              <a:rPr lang="en-US" b="1" dirty="0"/>
              <a:t>  </a:t>
            </a:r>
            <a:r>
              <a:rPr lang="ru-RU" b="1" dirty="0" err="1"/>
              <a:t>Hereketlendirijileri</a:t>
            </a:r>
            <a:r>
              <a:rPr lang="ru-RU" b="1" dirty="0"/>
              <a:t> </a:t>
            </a:r>
            <a:r>
              <a:rPr lang="ru-RU" b="1" dirty="0" err="1"/>
              <a:t>boýynça</a:t>
            </a:r>
            <a:r>
              <a:rPr lang="ru-RU" b="1" dirty="0"/>
              <a:t>;</a:t>
            </a:r>
          </a:p>
          <a:p>
            <a:pPr lvl="0"/>
            <a:r>
              <a:rPr lang="en-US" b="1" dirty="0"/>
              <a:t>  </a:t>
            </a:r>
            <a:r>
              <a:rPr lang="ru-RU" b="1" dirty="0" err="1"/>
              <a:t>Herekete</a:t>
            </a:r>
            <a:r>
              <a:rPr lang="ru-RU" b="1" dirty="0"/>
              <a:t> </a:t>
            </a:r>
            <a:r>
              <a:rPr lang="ru-RU" b="1" dirty="0" err="1"/>
              <a:t>getirijiler</a:t>
            </a:r>
            <a:r>
              <a:rPr lang="ru-RU" b="1" dirty="0"/>
              <a:t> </a:t>
            </a:r>
            <a:r>
              <a:rPr lang="ru-RU" b="1" dirty="0" err="1"/>
              <a:t>boýynça</a:t>
            </a:r>
            <a:r>
              <a:rPr lang="ru-RU" b="1" dirty="0"/>
              <a:t>. </a:t>
            </a:r>
          </a:p>
          <a:p>
            <a:r>
              <a:rPr lang="ru-RU" dirty="0"/>
              <a:t>    </a:t>
            </a:r>
            <a:r>
              <a:rPr lang="ru-RU" dirty="0" err="1"/>
              <a:t>Daýanç</a:t>
            </a:r>
            <a:r>
              <a:rPr lang="ru-RU" dirty="0"/>
              <a:t> </a:t>
            </a:r>
            <a:r>
              <a:rPr lang="ru-RU" dirty="0" err="1"/>
              <a:t>üstleri</a:t>
            </a:r>
            <a:r>
              <a:rPr lang="ru-RU" dirty="0"/>
              <a:t> </a:t>
            </a:r>
            <a:r>
              <a:rPr lang="ru-RU" dirty="0" err="1"/>
              <a:t>boýynça</a:t>
            </a:r>
            <a:r>
              <a:rPr lang="ru-RU" dirty="0"/>
              <a:t> </a:t>
            </a:r>
            <a:r>
              <a:rPr lang="ru-RU" dirty="0" err="1"/>
              <a:t>ulag</a:t>
            </a:r>
            <a:r>
              <a:rPr lang="ru-RU" dirty="0"/>
              <a:t> </a:t>
            </a:r>
            <a:r>
              <a:rPr lang="ru-RU" dirty="0" err="1"/>
              <a:t>serişdeleri</a:t>
            </a:r>
            <a:r>
              <a:rPr lang="ru-RU" dirty="0"/>
              <a:t> </a:t>
            </a:r>
            <a:r>
              <a:rPr lang="ru-RU" dirty="0" err="1"/>
              <a:t>ýerüsti</a:t>
            </a:r>
            <a:r>
              <a:rPr lang="ru-RU" dirty="0"/>
              <a:t>, </a:t>
            </a:r>
            <a:r>
              <a:rPr lang="ru-RU" dirty="0" err="1"/>
              <a:t>suw</a:t>
            </a:r>
            <a:r>
              <a:rPr lang="ru-RU" dirty="0"/>
              <a:t> </a:t>
            </a:r>
            <a:r>
              <a:rPr lang="ru-RU" dirty="0" err="1"/>
              <a:t>we</a:t>
            </a:r>
            <a:r>
              <a:rPr lang="ru-RU" dirty="0"/>
              <a:t> </a:t>
            </a:r>
            <a:r>
              <a:rPr lang="ru-RU" dirty="0" err="1"/>
              <a:t>howa</a:t>
            </a:r>
            <a:r>
              <a:rPr lang="ru-RU" dirty="0"/>
              <a:t> </a:t>
            </a:r>
            <a:r>
              <a:rPr lang="ru-RU" dirty="0" err="1"/>
              <a:t>görnüşli</a:t>
            </a:r>
            <a:r>
              <a:rPr lang="ru-RU" dirty="0"/>
              <a:t> </a:t>
            </a:r>
            <a:r>
              <a:rPr lang="ru-RU" dirty="0" err="1"/>
              <a:t>bolup</a:t>
            </a:r>
            <a:r>
              <a:rPr lang="ru-RU" dirty="0"/>
              <a:t> </a:t>
            </a:r>
            <a:r>
              <a:rPr lang="ru-RU" dirty="0" err="1"/>
              <a:t>biler</a:t>
            </a:r>
            <a:r>
              <a:rPr lang="ru-RU" dirty="0"/>
              <a:t>. </a:t>
            </a:r>
            <a:r>
              <a:rPr lang="ru-RU" dirty="0" err="1"/>
              <a:t>Bu</a:t>
            </a:r>
            <a:r>
              <a:rPr lang="ru-RU" dirty="0"/>
              <a:t> </a:t>
            </a:r>
            <a:r>
              <a:rPr lang="ru-RU" dirty="0" err="1"/>
              <a:t>toparyň</a:t>
            </a:r>
            <a:r>
              <a:rPr lang="ru-RU" dirty="0"/>
              <a:t> </a:t>
            </a:r>
            <a:r>
              <a:rPr lang="ru-RU" dirty="0" err="1"/>
              <a:t>çäginden</a:t>
            </a:r>
            <a:r>
              <a:rPr lang="ru-RU" dirty="0"/>
              <a:t> </a:t>
            </a:r>
            <a:r>
              <a:rPr lang="ru-RU" dirty="0" err="1"/>
              <a:t>älem</a:t>
            </a:r>
            <a:r>
              <a:rPr lang="ru-RU" dirty="0"/>
              <a:t> </a:t>
            </a:r>
            <a:r>
              <a:rPr lang="ru-RU" dirty="0" err="1"/>
              <a:t>enjamlary</a:t>
            </a:r>
            <a:r>
              <a:rPr lang="ru-RU" dirty="0"/>
              <a:t> </a:t>
            </a:r>
            <a:r>
              <a:rPr lang="ru-RU" dirty="0" err="1"/>
              <a:t>çykýar</a:t>
            </a:r>
            <a:r>
              <a:rPr lang="ru-RU" dirty="0"/>
              <a:t>, </a:t>
            </a:r>
            <a:r>
              <a:rPr lang="ru-RU" dirty="0" err="1"/>
              <a:t>sebäbi</a:t>
            </a:r>
            <a:r>
              <a:rPr lang="ru-RU" dirty="0"/>
              <a:t> </a:t>
            </a:r>
            <a:r>
              <a:rPr lang="ru-RU" dirty="0" err="1"/>
              <a:t>olaryň</a:t>
            </a:r>
            <a:r>
              <a:rPr lang="ru-RU" dirty="0"/>
              <a:t> </a:t>
            </a:r>
            <a:r>
              <a:rPr lang="ru-RU" dirty="0" err="1"/>
              <a:t>daýanç</a:t>
            </a:r>
            <a:r>
              <a:rPr lang="ru-RU" dirty="0"/>
              <a:t> </a:t>
            </a:r>
            <a:r>
              <a:rPr lang="ru-RU" dirty="0" err="1"/>
              <a:t>üsti</a:t>
            </a:r>
            <a:r>
              <a:rPr lang="ru-RU" dirty="0"/>
              <a:t> </a:t>
            </a:r>
            <a:r>
              <a:rPr lang="ru-RU" dirty="0" err="1"/>
              <a:t>diýen</a:t>
            </a:r>
            <a:r>
              <a:rPr lang="ru-RU" dirty="0"/>
              <a:t> </a:t>
            </a:r>
            <a:r>
              <a:rPr lang="ru-RU" dirty="0" err="1"/>
              <a:t>sözüň</a:t>
            </a:r>
            <a:r>
              <a:rPr lang="ru-RU" dirty="0"/>
              <a:t> </a:t>
            </a:r>
            <a:r>
              <a:rPr lang="ru-RU" dirty="0" err="1"/>
              <a:t>kabul</a:t>
            </a:r>
            <a:r>
              <a:rPr lang="ru-RU" dirty="0"/>
              <a:t> </a:t>
            </a:r>
            <a:r>
              <a:rPr lang="ru-RU" dirty="0" err="1"/>
              <a:t>edilen</a:t>
            </a:r>
            <a:r>
              <a:rPr lang="ru-RU" dirty="0"/>
              <a:t> </a:t>
            </a:r>
            <a:r>
              <a:rPr lang="ru-RU" dirty="0" err="1"/>
              <a:t>düşünilişine</a:t>
            </a:r>
            <a:r>
              <a:rPr lang="ru-RU" dirty="0"/>
              <a:t> </a:t>
            </a:r>
            <a:r>
              <a:rPr lang="ru-RU" dirty="0" err="1"/>
              <a:t>gabat</a:t>
            </a:r>
            <a:r>
              <a:rPr lang="ru-RU" dirty="0"/>
              <a:t> </a:t>
            </a:r>
            <a:r>
              <a:rPr lang="ru-RU" dirty="0" err="1"/>
              <a:t>gelýän</a:t>
            </a:r>
            <a:r>
              <a:rPr lang="ru-RU" dirty="0"/>
              <a:t> </a:t>
            </a:r>
            <a:r>
              <a:rPr lang="ru-RU" dirty="0" err="1"/>
              <a:t>daýanç</a:t>
            </a:r>
            <a:r>
              <a:rPr lang="ru-RU" dirty="0"/>
              <a:t> </a:t>
            </a:r>
            <a:r>
              <a:rPr lang="ru-RU" dirty="0" err="1"/>
              <a:t>üsti</a:t>
            </a:r>
            <a:r>
              <a:rPr lang="ru-RU" dirty="0"/>
              <a:t> </a:t>
            </a:r>
            <a:r>
              <a:rPr lang="ru-RU" dirty="0" err="1"/>
              <a:t>ýokdur</a:t>
            </a:r>
            <a:r>
              <a:rPr lang="ru-RU" dirty="0"/>
              <a:t>.</a:t>
            </a:r>
          </a:p>
          <a:p>
            <a:r>
              <a:rPr lang="ru-RU" dirty="0"/>
              <a:t>    </a:t>
            </a:r>
            <a:r>
              <a:rPr lang="ru-RU" dirty="0" err="1"/>
              <a:t>Eýýäm</a:t>
            </a:r>
            <a:r>
              <a:rPr lang="ru-RU" dirty="0"/>
              <a:t> </a:t>
            </a:r>
            <a:r>
              <a:rPr lang="ru-RU" dirty="0" err="1"/>
              <a:t>bug</a:t>
            </a:r>
            <a:r>
              <a:rPr lang="ru-RU" dirty="0"/>
              <a:t> </a:t>
            </a:r>
            <a:r>
              <a:rPr lang="ru-RU" dirty="0" err="1"/>
              <a:t>porşen</a:t>
            </a:r>
            <a:r>
              <a:rPr lang="ru-RU" dirty="0"/>
              <a:t> </a:t>
            </a:r>
            <a:r>
              <a:rPr lang="ru-RU" dirty="0" err="1"/>
              <a:t>maşyny</a:t>
            </a:r>
            <a:r>
              <a:rPr lang="ru-RU" dirty="0"/>
              <a:t>, </a:t>
            </a:r>
            <a:r>
              <a:rPr lang="ru-RU" dirty="0" err="1"/>
              <a:t>bug</a:t>
            </a:r>
            <a:r>
              <a:rPr lang="ru-RU" dirty="0"/>
              <a:t> </a:t>
            </a:r>
            <a:r>
              <a:rPr lang="ru-RU" dirty="0" err="1"/>
              <a:t>turbinasy</a:t>
            </a:r>
            <a:r>
              <a:rPr lang="ru-RU" dirty="0"/>
              <a:t>, </a:t>
            </a:r>
            <a:r>
              <a:rPr lang="ru-RU" dirty="0" err="1"/>
              <a:t>gaz</a:t>
            </a:r>
            <a:r>
              <a:rPr lang="ru-RU" dirty="0"/>
              <a:t> </a:t>
            </a:r>
            <a:r>
              <a:rPr lang="ru-RU" dirty="0" err="1"/>
              <a:t>turbinasy</a:t>
            </a:r>
            <a:r>
              <a:rPr lang="ru-RU" dirty="0"/>
              <a:t>, </a:t>
            </a:r>
            <a:r>
              <a:rPr lang="ru-RU" dirty="0" err="1"/>
              <a:t>içinden</a:t>
            </a:r>
            <a:r>
              <a:rPr lang="ru-RU" dirty="0"/>
              <a:t> </a:t>
            </a:r>
            <a:r>
              <a:rPr lang="ru-RU" dirty="0" err="1"/>
              <a:t>ýanýan</a:t>
            </a:r>
            <a:r>
              <a:rPr lang="ru-RU" dirty="0"/>
              <a:t> </a:t>
            </a:r>
            <a:r>
              <a:rPr lang="ru-RU" dirty="0" err="1"/>
              <a:t>hereketlendirijiler</a:t>
            </a:r>
            <a:r>
              <a:rPr lang="ru-RU" dirty="0"/>
              <a:t> (</a:t>
            </a:r>
            <a:r>
              <a:rPr lang="ru-RU" dirty="0" err="1"/>
              <a:t>ýanyjy</a:t>
            </a:r>
            <a:r>
              <a:rPr lang="ru-RU" dirty="0"/>
              <a:t> </a:t>
            </a:r>
            <a:r>
              <a:rPr lang="ru-RU" dirty="0" err="1"/>
              <a:t>garyndylaryň</a:t>
            </a:r>
            <a:r>
              <a:rPr lang="ru-RU" dirty="0"/>
              <a:t> </a:t>
            </a:r>
            <a:r>
              <a:rPr lang="ru-RU" dirty="0" err="1"/>
              <a:t>uçgun</a:t>
            </a:r>
            <a:r>
              <a:rPr lang="ru-RU" dirty="0"/>
              <a:t> </a:t>
            </a:r>
            <a:r>
              <a:rPr lang="ru-RU" dirty="0" err="1"/>
              <a:t>we</a:t>
            </a:r>
            <a:r>
              <a:rPr lang="ru-RU" dirty="0"/>
              <a:t> </a:t>
            </a:r>
            <a:r>
              <a:rPr lang="ru-RU" dirty="0" err="1"/>
              <a:t>gysylma</a:t>
            </a:r>
            <a:r>
              <a:rPr lang="ru-RU" dirty="0"/>
              <a:t> </a:t>
            </a:r>
            <a:r>
              <a:rPr lang="ru-RU" dirty="0" err="1"/>
              <a:t>esasynda</a:t>
            </a:r>
            <a:r>
              <a:rPr lang="ru-RU" dirty="0"/>
              <a:t> </a:t>
            </a:r>
            <a:r>
              <a:rPr lang="ru-RU" dirty="0" err="1"/>
              <a:t>ýanmagy</a:t>
            </a:r>
            <a:r>
              <a:rPr lang="ru-RU" dirty="0"/>
              <a:t> - </a:t>
            </a:r>
            <a:r>
              <a:rPr lang="ru-RU" dirty="0" err="1"/>
              <a:t>dizel</a:t>
            </a:r>
            <a:r>
              <a:rPr lang="ru-RU" dirty="0"/>
              <a:t>) </a:t>
            </a:r>
            <a:r>
              <a:rPr lang="ru-RU" dirty="0" err="1"/>
              <a:t>ýaly</a:t>
            </a:r>
            <a:r>
              <a:rPr lang="ru-RU" dirty="0"/>
              <a:t> </a:t>
            </a:r>
            <a:r>
              <a:rPr lang="ru-RU" dirty="0" err="1"/>
              <a:t>hereketlendirijiler</a:t>
            </a:r>
            <a:r>
              <a:rPr lang="ru-RU" dirty="0"/>
              <a:t> </a:t>
            </a:r>
            <a:r>
              <a:rPr lang="ru-RU" dirty="0" err="1"/>
              <a:t>adaty</a:t>
            </a:r>
            <a:r>
              <a:rPr lang="ru-RU" dirty="0"/>
              <a:t> </a:t>
            </a:r>
            <a:r>
              <a:rPr lang="ru-RU" dirty="0" err="1"/>
              <a:t>hasaplanýar</a:t>
            </a:r>
            <a:r>
              <a:rPr lang="ru-RU" dirty="0"/>
              <a:t>.</a:t>
            </a:r>
          </a:p>
          <a:p>
            <a:r>
              <a:rPr lang="ru-RU" dirty="0"/>
              <a:t>    </a:t>
            </a:r>
            <a:r>
              <a:rPr lang="ru-RU" dirty="0" err="1"/>
              <a:t>Çekiji</a:t>
            </a:r>
            <a:r>
              <a:rPr lang="ru-RU" dirty="0"/>
              <a:t> </a:t>
            </a:r>
            <a:r>
              <a:rPr lang="ru-RU" dirty="0" err="1"/>
              <a:t>tigirler</a:t>
            </a:r>
            <a:r>
              <a:rPr lang="ru-RU" dirty="0"/>
              <a:t>, </a:t>
            </a:r>
            <a:r>
              <a:rPr lang="ru-RU" dirty="0" err="1"/>
              <a:t>gämilerde</a:t>
            </a:r>
            <a:r>
              <a:rPr lang="ru-RU" dirty="0"/>
              <a:t> </a:t>
            </a:r>
            <a:r>
              <a:rPr lang="ru-RU" dirty="0" err="1"/>
              <a:t>kürekli</a:t>
            </a:r>
            <a:r>
              <a:rPr lang="ru-RU" dirty="0"/>
              <a:t> </a:t>
            </a:r>
            <a:r>
              <a:rPr lang="ru-RU" dirty="0" err="1"/>
              <a:t>tigirler</a:t>
            </a:r>
            <a:r>
              <a:rPr lang="ru-RU" dirty="0"/>
              <a:t>, </a:t>
            </a:r>
            <a:r>
              <a:rPr lang="ru-RU" dirty="0" err="1"/>
              <a:t>suw</a:t>
            </a:r>
            <a:r>
              <a:rPr lang="ru-RU" dirty="0"/>
              <a:t> </a:t>
            </a:r>
            <a:r>
              <a:rPr lang="ru-RU" dirty="0" err="1"/>
              <a:t>we</a:t>
            </a:r>
            <a:r>
              <a:rPr lang="ru-RU" dirty="0"/>
              <a:t> </a:t>
            </a:r>
            <a:r>
              <a:rPr lang="ru-RU" dirty="0" err="1"/>
              <a:t>howa</a:t>
            </a:r>
            <a:r>
              <a:rPr lang="ru-RU" dirty="0"/>
              <a:t> </a:t>
            </a:r>
            <a:r>
              <a:rPr lang="ru-RU" dirty="0" err="1"/>
              <a:t>wintleri</a:t>
            </a:r>
            <a:r>
              <a:rPr lang="ru-RU" dirty="0"/>
              <a:t>, </a:t>
            </a:r>
            <a:r>
              <a:rPr lang="ru-RU" dirty="0" err="1"/>
              <a:t>reaktiw</a:t>
            </a:r>
            <a:r>
              <a:rPr lang="ru-RU" dirty="0"/>
              <a:t> </a:t>
            </a:r>
            <a:r>
              <a:rPr lang="ru-RU" dirty="0" err="1"/>
              <a:t>çekijiler</a:t>
            </a:r>
            <a:r>
              <a:rPr lang="ru-RU" dirty="0"/>
              <a:t> </a:t>
            </a:r>
            <a:r>
              <a:rPr lang="ru-RU" dirty="0" err="1"/>
              <a:t>adaty</a:t>
            </a:r>
            <a:r>
              <a:rPr lang="ru-RU" dirty="0"/>
              <a:t> </a:t>
            </a:r>
            <a:r>
              <a:rPr lang="ru-RU" dirty="0" err="1"/>
              <a:t>herekete</a:t>
            </a:r>
            <a:r>
              <a:rPr lang="ru-RU" dirty="0"/>
              <a:t> </a:t>
            </a:r>
            <a:r>
              <a:rPr lang="ru-RU" dirty="0" err="1"/>
              <a:t>getirijiler</a:t>
            </a:r>
            <a:r>
              <a:rPr lang="ru-RU" dirty="0"/>
              <a:t> </a:t>
            </a:r>
            <a:r>
              <a:rPr lang="ru-RU" dirty="0" err="1"/>
              <a:t>bolup</a:t>
            </a:r>
            <a:r>
              <a:rPr lang="ru-RU" dirty="0"/>
              <a:t> </a:t>
            </a:r>
            <a:r>
              <a:rPr lang="ru-RU" dirty="0" err="1"/>
              <a:t>durýar</a:t>
            </a:r>
            <a:r>
              <a:rPr lang="ru-RU" dirty="0"/>
              <a:t>.  </a:t>
            </a:r>
          </a:p>
          <a:p>
            <a:endParaRPr lang="ru-RU" dirty="0"/>
          </a:p>
        </p:txBody>
      </p:sp>
    </p:spTree>
    <p:extLst>
      <p:ext uri="{BB962C8B-B14F-4D97-AF65-F5344CB8AC3E}">
        <p14:creationId xmlns:p14="http://schemas.microsoft.com/office/powerpoint/2010/main" val="5882416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body" idx="1"/>
          </p:nvPr>
        </p:nvSpPr>
        <p:spPr>
          <a:xfrm>
            <a:off x="251520" y="116632"/>
            <a:ext cx="8650982" cy="6552728"/>
          </a:xfrm>
        </p:spPr>
        <p:txBody>
          <a:bodyPr>
            <a:normAutofit fontScale="55000" lnSpcReduction="20000"/>
          </a:bodyPr>
          <a:lstStyle/>
          <a:p>
            <a:r>
              <a:rPr lang="ru-RU" dirty="0" smtClean="0"/>
              <a:t>       </a:t>
            </a:r>
            <a:r>
              <a:rPr lang="tk-TM" dirty="0" smtClean="0"/>
              <a:t>2</a:t>
            </a:r>
            <a:r>
              <a:rPr lang="tk-TM" sz="2600" dirty="0" smtClean="0"/>
              <a:t>.</a:t>
            </a:r>
            <a:r>
              <a:rPr lang="ru-RU" sz="2600" dirty="0"/>
              <a:t> </a:t>
            </a:r>
            <a:r>
              <a:rPr lang="ru-RU" sz="2600" dirty="0" err="1"/>
              <a:t>Ulagyň</a:t>
            </a:r>
            <a:r>
              <a:rPr lang="ru-RU" sz="2600" dirty="0"/>
              <a:t> </a:t>
            </a:r>
            <a:r>
              <a:rPr lang="ru-RU" sz="2600" dirty="0" err="1"/>
              <a:t>täze</a:t>
            </a:r>
            <a:r>
              <a:rPr lang="ru-RU" sz="2600" dirty="0"/>
              <a:t> </a:t>
            </a:r>
            <a:r>
              <a:rPr lang="ru-RU" sz="2600" dirty="0" err="1"/>
              <a:t>görnüşleri</a:t>
            </a:r>
            <a:r>
              <a:rPr lang="ru-RU" sz="2600" dirty="0"/>
              <a:t> </a:t>
            </a:r>
            <a:r>
              <a:rPr lang="ru-RU" sz="2600" dirty="0" err="1"/>
              <a:t>diýen</a:t>
            </a:r>
            <a:r>
              <a:rPr lang="ru-RU" sz="2600" dirty="0"/>
              <a:t> </a:t>
            </a:r>
            <a:r>
              <a:rPr lang="ru-RU" sz="2600" dirty="0" err="1"/>
              <a:t>adalga</a:t>
            </a:r>
            <a:r>
              <a:rPr lang="ru-RU" sz="2600" dirty="0"/>
              <a:t> </a:t>
            </a:r>
            <a:r>
              <a:rPr lang="ru-RU" sz="2600" dirty="0" err="1"/>
              <a:t>adatça</a:t>
            </a:r>
            <a:r>
              <a:rPr lang="ru-RU" sz="2600" dirty="0"/>
              <a:t> </a:t>
            </a:r>
            <a:r>
              <a:rPr lang="ru-RU" sz="2600" dirty="0" err="1"/>
              <a:t>şertleýin</a:t>
            </a:r>
            <a:r>
              <a:rPr lang="ru-RU" sz="2600" dirty="0"/>
              <a:t> </a:t>
            </a:r>
            <a:r>
              <a:rPr lang="ru-RU" sz="2600" dirty="0" err="1"/>
              <a:t>monorels</a:t>
            </a:r>
            <a:r>
              <a:rPr lang="ru-RU" sz="2600" dirty="0"/>
              <a:t> </a:t>
            </a:r>
            <a:r>
              <a:rPr lang="ru-RU" sz="2600" dirty="0" err="1"/>
              <a:t>ýollar</a:t>
            </a:r>
            <a:r>
              <a:rPr lang="ru-RU" sz="2600" dirty="0"/>
              <a:t>, </a:t>
            </a:r>
            <a:r>
              <a:rPr lang="ru-RU" sz="2600" dirty="0" err="1"/>
              <a:t>howa</a:t>
            </a:r>
            <a:r>
              <a:rPr lang="ru-RU" sz="2600" dirty="0"/>
              <a:t> </a:t>
            </a:r>
            <a:r>
              <a:rPr lang="ru-RU" sz="2600" dirty="0" err="1"/>
              <a:t>ýassykly</a:t>
            </a:r>
            <a:r>
              <a:rPr lang="ru-RU" sz="2600" dirty="0"/>
              <a:t> </a:t>
            </a:r>
            <a:r>
              <a:rPr lang="ru-RU" sz="2600" dirty="0" err="1"/>
              <a:t>ýa-da</a:t>
            </a:r>
            <a:r>
              <a:rPr lang="ru-RU" sz="2600" dirty="0"/>
              <a:t> </a:t>
            </a:r>
            <a:r>
              <a:rPr lang="ru-RU" sz="2600" dirty="0" err="1"/>
              <a:t>magnit</a:t>
            </a:r>
            <a:r>
              <a:rPr lang="ru-RU" sz="2600" dirty="0"/>
              <a:t> </a:t>
            </a:r>
            <a:r>
              <a:rPr lang="ru-RU" sz="2600" dirty="0" err="1"/>
              <a:t>çeňňekli</a:t>
            </a:r>
            <a:r>
              <a:rPr lang="ru-RU" sz="2600" dirty="0"/>
              <a:t> (</a:t>
            </a:r>
            <a:r>
              <a:rPr lang="ru-RU" sz="2600" dirty="0" err="1"/>
              <a:t>asgyçly</a:t>
            </a:r>
            <a:r>
              <a:rPr lang="ru-RU" sz="2600" dirty="0"/>
              <a:t>) </a:t>
            </a:r>
            <a:r>
              <a:rPr lang="ru-RU" sz="2600" dirty="0" err="1"/>
              <a:t>gämiler</a:t>
            </a:r>
            <a:r>
              <a:rPr lang="ru-RU" sz="2600" dirty="0"/>
              <a:t> </a:t>
            </a:r>
            <a:r>
              <a:rPr lang="ru-RU" sz="2600" dirty="0" err="1"/>
              <a:t>we</a:t>
            </a:r>
            <a:r>
              <a:rPr lang="ru-RU" sz="2600" dirty="0"/>
              <a:t> </a:t>
            </a:r>
            <a:r>
              <a:rPr lang="ru-RU" sz="2600" dirty="0" err="1"/>
              <a:t>enjamlar</a:t>
            </a:r>
            <a:r>
              <a:rPr lang="ru-RU" sz="2600" dirty="0"/>
              <a:t>, </a:t>
            </a:r>
            <a:r>
              <a:rPr lang="ru-RU" sz="2600" dirty="0" err="1"/>
              <a:t>badyna</a:t>
            </a:r>
            <a:r>
              <a:rPr lang="ru-RU" sz="2600" dirty="0"/>
              <a:t> </a:t>
            </a:r>
            <a:r>
              <a:rPr lang="ru-RU" sz="2600" dirty="0" err="1"/>
              <a:t>hereket</a:t>
            </a:r>
            <a:r>
              <a:rPr lang="ru-RU" sz="2600" dirty="0"/>
              <a:t> </a:t>
            </a:r>
            <a:r>
              <a:rPr lang="ru-RU" sz="2600" dirty="0" err="1"/>
              <a:t>edýän</a:t>
            </a:r>
            <a:r>
              <a:rPr lang="ru-RU" sz="2600" dirty="0"/>
              <a:t> (</a:t>
            </a:r>
            <a:r>
              <a:rPr lang="ru-RU" sz="2600" dirty="0" err="1"/>
              <a:t>inersion</a:t>
            </a:r>
            <a:r>
              <a:rPr lang="ru-RU" sz="2600" dirty="0"/>
              <a:t>) </a:t>
            </a:r>
            <a:r>
              <a:rPr lang="ru-RU" sz="2600" dirty="0" err="1"/>
              <a:t>ulag</a:t>
            </a:r>
            <a:r>
              <a:rPr lang="ru-RU" sz="2600" dirty="0"/>
              <a:t>, </a:t>
            </a:r>
            <a:r>
              <a:rPr lang="ru-RU" sz="2600" dirty="0" err="1"/>
              <a:t>turbogeçuşiriji</a:t>
            </a:r>
            <a:r>
              <a:rPr lang="ru-RU" sz="2600" dirty="0"/>
              <a:t> </a:t>
            </a:r>
            <a:r>
              <a:rPr lang="ru-RU" sz="2600" dirty="0" err="1"/>
              <a:t>ulagynyň</a:t>
            </a:r>
            <a:r>
              <a:rPr lang="ru-RU" sz="2600" dirty="0"/>
              <a:t> </a:t>
            </a:r>
            <a:r>
              <a:rPr lang="ru-RU" sz="2600" dirty="0" err="1"/>
              <a:t>özboluşly</a:t>
            </a:r>
            <a:r>
              <a:rPr lang="ru-RU" sz="2600" dirty="0"/>
              <a:t> </a:t>
            </a:r>
            <a:r>
              <a:rPr lang="ru-RU" sz="2600" dirty="0" err="1"/>
              <a:t>ulgamy</a:t>
            </a:r>
            <a:r>
              <a:rPr lang="ru-RU" sz="2600" dirty="0"/>
              <a:t>, </a:t>
            </a:r>
            <a:r>
              <a:rPr lang="ru-RU" sz="2600" dirty="0" err="1"/>
              <a:t>hereket</a:t>
            </a:r>
            <a:r>
              <a:rPr lang="ru-RU" sz="2600" dirty="0"/>
              <a:t> </a:t>
            </a:r>
            <a:r>
              <a:rPr lang="ru-RU" sz="2600" dirty="0" err="1"/>
              <a:t>edýän</a:t>
            </a:r>
            <a:r>
              <a:rPr lang="ru-RU" sz="2600" dirty="0"/>
              <a:t> </a:t>
            </a:r>
            <a:r>
              <a:rPr lang="ru-RU" sz="2600" dirty="0" err="1"/>
              <a:t>trotuarlar</a:t>
            </a:r>
            <a:r>
              <a:rPr lang="ru-RU" sz="2600" dirty="0"/>
              <a:t>, </a:t>
            </a:r>
            <a:r>
              <a:rPr lang="ru-RU" sz="2600" dirty="0" err="1"/>
              <a:t>utgaşdyrylan</a:t>
            </a:r>
            <a:r>
              <a:rPr lang="ru-RU" sz="2600" dirty="0"/>
              <a:t> </a:t>
            </a:r>
            <a:r>
              <a:rPr lang="ru-RU" sz="2600" dirty="0" err="1"/>
              <a:t>ulag</a:t>
            </a:r>
            <a:r>
              <a:rPr lang="ru-RU" sz="2600" dirty="0"/>
              <a:t> </a:t>
            </a:r>
            <a:r>
              <a:rPr lang="ru-RU" sz="2600" dirty="0" err="1"/>
              <a:t>serişdeleri</a:t>
            </a:r>
            <a:r>
              <a:rPr lang="ru-RU" sz="2600" dirty="0"/>
              <a:t> </a:t>
            </a:r>
            <a:r>
              <a:rPr lang="ru-RU" sz="2600" dirty="0" err="1"/>
              <a:t>hem-de</a:t>
            </a:r>
            <a:r>
              <a:rPr lang="ru-RU" sz="2600" dirty="0"/>
              <a:t> </a:t>
            </a:r>
            <a:r>
              <a:rPr lang="ru-RU" sz="2600" dirty="0" err="1"/>
              <a:t>adaty</a:t>
            </a:r>
            <a:r>
              <a:rPr lang="ru-RU" sz="2600" dirty="0"/>
              <a:t> </a:t>
            </a:r>
            <a:r>
              <a:rPr lang="ru-RU" sz="2600" dirty="0" err="1"/>
              <a:t>hereketlendirijili</a:t>
            </a:r>
            <a:r>
              <a:rPr lang="ru-RU" sz="2600" dirty="0"/>
              <a:t>, </a:t>
            </a:r>
            <a:r>
              <a:rPr lang="ru-RU" sz="2600" dirty="0" err="1"/>
              <a:t>herekete</a:t>
            </a:r>
            <a:r>
              <a:rPr lang="ru-RU" sz="2600" dirty="0"/>
              <a:t> </a:t>
            </a:r>
            <a:r>
              <a:rPr lang="ru-RU" sz="2600" dirty="0" err="1"/>
              <a:t>getirijili</a:t>
            </a:r>
            <a:r>
              <a:rPr lang="ru-RU" sz="2600" dirty="0"/>
              <a:t> </a:t>
            </a:r>
            <a:r>
              <a:rPr lang="ru-RU" sz="2600" dirty="0" err="1"/>
              <a:t>hereket</a:t>
            </a:r>
            <a:r>
              <a:rPr lang="ru-RU" sz="2600" dirty="0"/>
              <a:t> </a:t>
            </a:r>
            <a:r>
              <a:rPr lang="ru-RU" sz="2600" dirty="0" err="1"/>
              <a:t>ediş</a:t>
            </a:r>
            <a:r>
              <a:rPr lang="ru-RU" sz="2600" dirty="0"/>
              <a:t> </a:t>
            </a:r>
            <a:r>
              <a:rPr lang="ru-RU" sz="2600" dirty="0" err="1"/>
              <a:t>gurluşlaryndan</a:t>
            </a:r>
            <a:r>
              <a:rPr lang="ru-RU" sz="2600" dirty="0"/>
              <a:t> </a:t>
            </a:r>
            <a:r>
              <a:rPr lang="ru-RU" sz="2600" dirty="0" err="1"/>
              <a:t>tapawutlanýan</a:t>
            </a:r>
            <a:r>
              <a:rPr lang="ru-RU" sz="2600" dirty="0"/>
              <a:t> </a:t>
            </a:r>
            <a:r>
              <a:rPr lang="ru-RU" sz="2600" dirty="0" err="1"/>
              <a:t>ulag</a:t>
            </a:r>
            <a:r>
              <a:rPr lang="ru-RU" sz="2600" dirty="0"/>
              <a:t> </a:t>
            </a:r>
            <a:r>
              <a:rPr lang="ru-RU" sz="2600" dirty="0" err="1"/>
              <a:t>serişdeleriniň</a:t>
            </a:r>
            <a:r>
              <a:rPr lang="ru-RU" sz="2600" dirty="0"/>
              <a:t> </a:t>
            </a:r>
            <a:r>
              <a:rPr lang="ru-RU" sz="2600" dirty="0" err="1"/>
              <a:t>görnüşleri</a:t>
            </a:r>
            <a:r>
              <a:rPr lang="ru-RU" sz="2600" dirty="0"/>
              <a:t> </a:t>
            </a:r>
            <a:r>
              <a:rPr lang="ru-RU" sz="2600" dirty="0" err="1"/>
              <a:t>degişlidir</a:t>
            </a:r>
            <a:r>
              <a:rPr lang="ru-RU" sz="2600" dirty="0"/>
              <a:t>.</a:t>
            </a:r>
          </a:p>
          <a:p>
            <a:r>
              <a:rPr lang="ru-RU" sz="2600" i="1" dirty="0"/>
              <a:t>    </a:t>
            </a:r>
            <a:r>
              <a:rPr lang="ru-RU" sz="2600" i="1" dirty="0" err="1"/>
              <a:t>Monorels</a:t>
            </a:r>
            <a:r>
              <a:rPr lang="ru-RU" sz="2600" i="1" dirty="0"/>
              <a:t> </a:t>
            </a:r>
            <a:r>
              <a:rPr lang="ru-RU" sz="2600" i="1" dirty="0" err="1"/>
              <a:t>ýollary</a:t>
            </a:r>
            <a:r>
              <a:rPr lang="ru-RU" sz="2600" i="1" dirty="0"/>
              <a:t>  </a:t>
            </a:r>
            <a:r>
              <a:rPr lang="ru-RU" sz="2600" dirty="0" err="1"/>
              <a:t>takmynan</a:t>
            </a:r>
            <a:r>
              <a:rPr lang="ru-RU" sz="2600" dirty="0"/>
              <a:t> </a:t>
            </a:r>
            <a:r>
              <a:rPr lang="ru-RU" sz="2600" dirty="0" err="1"/>
              <a:t>mundan</a:t>
            </a:r>
            <a:r>
              <a:rPr lang="ru-RU" sz="2600" dirty="0"/>
              <a:t> 200 </a:t>
            </a:r>
            <a:r>
              <a:rPr lang="ru-RU" sz="2600" dirty="0" err="1"/>
              <a:t>ýyla</a:t>
            </a:r>
            <a:r>
              <a:rPr lang="ru-RU" sz="2600" dirty="0"/>
              <a:t> </a:t>
            </a:r>
            <a:r>
              <a:rPr lang="ru-RU" sz="2600" dirty="0" err="1"/>
              <a:t>golaý</a:t>
            </a:r>
            <a:r>
              <a:rPr lang="ru-RU" sz="2600" dirty="0"/>
              <a:t> </a:t>
            </a:r>
            <a:r>
              <a:rPr lang="ru-RU" sz="2600" dirty="0" err="1"/>
              <a:t>wagt</a:t>
            </a:r>
            <a:r>
              <a:rPr lang="ru-RU" sz="2600" dirty="0"/>
              <a:t> </a:t>
            </a:r>
            <a:r>
              <a:rPr lang="ru-RU" sz="2600" dirty="0" err="1"/>
              <a:t>öň</a:t>
            </a:r>
            <a:r>
              <a:rPr lang="ru-RU" sz="2600" dirty="0"/>
              <a:t> </a:t>
            </a:r>
            <a:r>
              <a:rPr lang="ru-RU" sz="2600" dirty="0" err="1"/>
              <a:t>hödürlenipdir</a:t>
            </a:r>
            <a:r>
              <a:rPr lang="ru-RU" sz="2600" dirty="0"/>
              <a:t>. </a:t>
            </a:r>
            <a:r>
              <a:rPr lang="ru-RU" sz="2600" dirty="0" err="1"/>
              <a:t>Ilkinji</a:t>
            </a:r>
            <a:r>
              <a:rPr lang="ru-RU" sz="2600" dirty="0"/>
              <a:t> </a:t>
            </a:r>
            <a:r>
              <a:rPr lang="ru-RU" sz="2600" dirty="0" err="1"/>
              <a:t>rus</a:t>
            </a:r>
            <a:r>
              <a:rPr lang="ru-RU" sz="2600" dirty="0"/>
              <a:t> </a:t>
            </a:r>
            <a:r>
              <a:rPr lang="ru-RU" sz="2600" dirty="0" err="1"/>
              <a:t>atly</a:t>
            </a:r>
            <a:r>
              <a:rPr lang="ru-RU" sz="2600" dirty="0"/>
              <a:t> </a:t>
            </a:r>
            <a:r>
              <a:rPr lang="ru-RU" sz="2600" dirty="0" err="1"/>
              <a:t>çekijili</a:t>
            </a:r>
            <a:r>
              <a:rPr lang="ru-RU" sz="2600" dirty="0"/>
              <a:t> </a:t>
            </a:r>
            <a:r>
              <a:rPr lang="ru-RU" sz="2600" dirty="0" err="1"/>
              <a:t>monorels</a:t>
            </a:r>
            <a:r>
              <a:rPr lang="ru-RU" sz="2600" dirty="0"/>
              <a:t> </a:t>
            </a:r>
            <a:r>
              <a:rPr lang="ru-RU" sz="2600" dirty="0" err="1"/>
              <a:t>ýollary</a:t>
            </a:r>
            <a:r>
              <a:rPr lang="ru-RU" sz="2600" dirty="0"/>
              <a:t> 1820-nji </a:t>
            </a:r>
            <a:r>
              <a:rPr lang="ru-RU" sz="2600" dirty="0" err="1"/>
              <a:t>ýylda</a:t>
            </a:r>
            <a:r>
              <a:rPr lang="ru-RU" sz="2600" dirty="0"/>
              <a:t> </a:t>
            </a:r>
            <a:r>
              <a:rPr lang="ru-RU" sz="2600" dirty="0" err="1"/>
              <a:t>Mýaçkowo</a:t>
            </a:r>
            <a:r>
              <a:rPr lang="ru-RU" sz="2600" dirty="0"/>
              <a:t> </a:t>
            </a:r>
            <a:r>
              <a:rPr lang="ru-RU" sz="2600" dirty="0" err="1"/>
              <a:t>obasynda</a:t>
            </a:r>
            <a:r>
              <a:rPr lang="ru-RU" sz="2600" dirty="0"/>
              <a:t> </a:t>
            </a:r>
            <a:r>
              <a:rPr lang="ru-RU" sz="2600" dirty="0" err="1"/>
              <a:t>esasan</a:t>
            </a:r>
            <a:r>
              <a:rPr lang="ru-RU" sz="2600" dirty="0"/>
              <a:t> </a:t>
            </a:r>
            <a:r>
              <a:rPr lang="ru-RU" sz="2600" dirty="0" err="1"/>
              <a:t>tokaý</a:t>
            </a:r>
            <a:r>
              <a:rPr lang="ru-RU" sz="2600" dirty="0"/>
              <a:t> </a:t>
            </a:r>
            <a:r>
              <a:rPr lang="ru-RU" sz="2600" dirty="0" err="1"/>
              <a:t>daşamak</a:t>
            </a:r>
            <a:r>
              <a:rPr lang="ru-RU" sz="2600" dirty="0"/>
              <a:t> </a:t>
            </a:r>
            <a:r>
              <a:rPr lang="ru-RU" sz="2600" dirty="0" err="1"/>
              <a:t>üçin</a:t>
            </a:r>
            <a:r>
              <a:rPr lang="ru-RU" sz="2600" dirty="0"/>
              <a:t> </a:t>
            </a:r>
            <a:r>
              <a:rPr lang="ru-RU" sz="2600" dirty="0" err="1"/>
              <a:t>gurlupdyr</a:t>
            </a:r>
            <a:r>
              <a:rPr lang="ru-RU" sz="2600" dirty="0"/>
              <a:t>. </a:t>
            </a:r>
            <a:r>
              <a:rPr lang="ru-RU" sz="2600" dirty="0" err="1"/>
              <a:t>Şolar</a:t>
            </a:r>
            <a:r>
              <a:rPr lang="ru-RU" sz="2600" dirty="0"/>
              <a:t> </a:t>
            </a:r>
            <a:r>
              <a:rPr lang="ru-RU" sz="2600" dirty="0" err="1"/>
              <a:t>ýaly</a:t>
            </a:r>
            <a:r>
              <a:rPr lang="ru-RU" sz="2600" dirty="0"/>
              <a:t> </a:t>
            </a:r>
            <a:r>
              <a:rPr lang="ru-RU" sz="2600" dirty="0" err="1"/>
              <a:t>ýollaryň</a:t>
            </a:r>
            <a:r>
              <a:rPr lang="ru-RU" sz="2600" dirty="0"/>
              <a:t> </a:t>
            </a:r>
            <a:r>
              <a:rPr lang="ru-RU" sz="2600" dirty="0" err="1"/>
              <a:t>elektrik</a:t>
            </a:r>
            <a:r>
              <a:rPr lang="ru-RU" sz="2600" dirty="0"/>
              <a:t> </a:t>
            </a:r>
            <a:r>
              <a:rPr lang="ru-RU" sz="2600" dirty="0" err="1"/>
              <a:t>hereket</a:t>
            </a:r>
            <a:r>
              <a:rPr lang="ru-RU" sz="2600" dirty="0"/>
              <a:t> </a:t>
            </a:r>
            <a:r>
              <a:rPr lang="ru-RU" sz="2600" dirty="0" err="1"/>
              <a:t>edýän</a:t>
            </a:r>
            <a:r>
              <a:rPr lang="ru-RU" sz="2600" dirty="0"/>
              <a:t> </a:t>
            </a:r>
            <a:r>
              <a:rPr lang="ru-RU" sz="2600" dirty="0" err="1"/>
              <a:t>görnüşini</a:t>
            </a:r>
            <a:r>
              <a:rPr lang="ru-RU" sz="2600" dirty="0"/>
              <a:t> </a:t>
            </a:r>
            <a:r>
              <a:rPr lang="ru-RU" sz="2600" dirty="0" err="1"/>
              <a:t>rus</a:t>
            </a:r>
            <a:r>
              <a:rPr lang="ru-RU" sz="2600" dirty="0"/>
              <a:t> </a:t>
            </a:r>
            <a:r>
              <a:rPr lang="ru-RU" sz="2600" dirty="0" err="1"/>
              <a:t>injeneri</a:t>
            </a:r>
            <a:r>
              <a:rPr lang="ru-RU" sz="2600" dirty="0"/>
              <a:t> I. W. </a:t>
            </a:r>
            <a:r>
              <a:rPr lang="ru-RU" sz="2600" dirty="0" err="1"/>
              <a:t>Romanow</a:t>
            </a:r>
            <a:r>
              <a:rPr lang="ru-RU" sz="2600" dirty="0"/>
              <a:t> 1897-nji </a:t>
            </a:r>
            <a:r>
              <a:rPr lang="ru-RU" sz="2600" dirty="0" err="1"/>
              <a:t>ýylda</a:t>
            </a:r>
            <a:r>
              <a:rPr lang="ru-RU" sz="2600" dirty="0"/>
              <a:t> </a:t>
            </a:r>
            <a:r>
              <a:rPr lang="ru-RU" sz="2600" dirty="0" err="1"/>
              <a:t>Peterburg</a:t>
            </a:r>
            <a:r>
              <a:rPr lang="ru-RU" sz="2600" dirty="0"/>
              <a:t> </a:t>
            </a:r>
            <a:r>
              <a:rPr lang="ru-RU" sz="2600" dirty="0" err="1"/>
              <a:t>şäherinde</a:t>
            </a:r>
            <a:r>
              <a:rPr lang="ru-RU" sz="2600" dirty="0"/>
              <a:t> </a:t>
            </a:r>
            <a:r>
              <a:rPr lang="ru-RU" sz="2600" dirty="0" err="1"/>
              <a:t>gurýar</a:t>
            </a:r>
            <a:r>
              <a:rPr lang="ru-RU" sz="2600" dirty="0"/>
              <a:t>. 1901-nji </a:t>
            </a:r>
            <a:r>
              <a:rPr lang="ru-RU" sz="2600" dirty="0" err="1"/>
              <a:t>ýylda</a:t>
            </a:r>
            <a:r>
              <a:rPr lang="ru-RU" sz="2600" dirty="0"/>
              <a:t> </a:t>
            </a:r>
            <a:r>
              <a:rPr lang="ru-RU" sz="2600" dirty="0" err="1"/>
              <a:t>Wuppertale</a:t>
            </a:r>
            <a:r>
              <a:rPr lang="ru-RU" sz="2600" dirty="0"/>
              <a:t> (</a:t>
            </a:r>
            <a:r>
              <a:rPr lang="ru-RU" sz="2600" dirty="0" err="1"/>
              <a:t>Germaniýa</a:t>
            </a:r>
            <a:r>
              <a:rPr lang="ru-RU" sz="2600" dirty="0"/>
              <a:t>) </a:t>
            </a:r>
            <a:r>
              <a:rPr lang="ru-RU" sz="2600" dirty="0" err="1"/>
              <a:t>şäherinde</a:t>
            </a:r>
            <a:r>
              <a:rPr lang="ru-RU" sz="2600" dirty="0"/>
              <a:t> </a:t>
            </a:r>
            <a:r>
              <a:rPr lang="ru-RU" sz="2600" dirty="0" err="1"/>
              <a:t>ilkinji</a:t>
            </a:r>
            <a:r>
              <a:rPr lang="ru-RU" sz="2600" dirty="0"/>
              <a:t> </a:t>
            </a:r>
            <a:r>
              <a:rPr lang="ru-RU" sz="2600" dirty="0" err="1"/>
              <a:t>ýolagçy</a:t>
            </a:r>
            <a:r>
              <a:rPr lang="ru-RU" sz="2600" dirty="0"/>
              <a:t> </a:t>
            </a:r>
            <a:r>
              <a:rPr lang="ru-RU" sz="2600" dirty="0" err="1"/>
              <a:t>ýollaryň</a:t>
            </a:r>
            <a:r>
              <a:rPr lang="ru-RU" sz="2600" dirty="0"/>
              <a:t> </a:t>
            </a:r>
            <a:r>
              <a:rPr lang="ru-RU" sz="2600" dirty="0" err="1"/>
              <a:t>biri</a:t>
            </a:r>
            <a:r>
              <a:rPr lang="ru-RU" sz="2600" dirty="0"/>
              <a:t> </a:t>
            </a:r>
            <a:r>
              <a:rPr lang="ru-RU" sz="2600" dirty="0" err="1"/>
              <a:t>peýda</a:t>
            </a:r>
            <a:r>
              <a:rPr lang="ru-RU" sz="2600" dirty="0"/>
              <a:t> </a:t>
            </a:r>
            <a:r>
              <a:rPr lang="ru-RU" sz="2600" dirty="0" err="1"/>
              <a:t>bolýar</a:t>
            </a:r>
            <a:r>
              <a:rPr lang="ru-RU" sz="2600" dirty="0"/>
              <a:t>. </a:t>
            </a:r>
            <a:r>
              <a:rPr lang="ru-RU" sz="2600" dirty="0" err="1"/>
              <a:t>Bu</a:t>
            </a:r>
            <a:r>
              <a:rPr lang="ru-RU" sz="2600" dirty="0"/>
              <a:t> </a:t>
            </a:r>
            <a:r>
              <a:rPr lang="ru-RU" sz="2600" dirty="0" err="1"/>
              <a:t>ýoluň</a:t>
            </a:r>
            <a:r>
              <a:rPr lang="ru-RU" sz="2600" dirty="0"/>
              <a:t> </a:t>
            </a:r>
            <a:r>
              <a:rPr lang="ru-RU" sz="2600" dirty="0" err="1"/>
              <a:t>uly</a:t>
            </a:r>
            <a:r>
              <a:rPr lang="ru-RU" sz="2600" dirty="0"/>
              <a:t> </a:t>
            </a:r>
            <a:r>
              <a:rPr lang="ru-RU" sz="2600" dirty="0" err="1"/>
              <a:t>ýetmezçiligi</a:t>
            </a:r>
            <a:r>
              <a:rPr lang="ru-RU" sz="2600" dirty="0"/>
              <a:t> </a:t>
            </a:r>
            <a:r>
              <a:rPr lang="ru-RU" sz="2600" dirty="0" err="1"/>
              <a:t>metal</a:t>
            </a:r>
            <a:r>
              <a:rPr lang="ru-RU" sz="2600" dirty="0"/>
              <a:t> </a:t>
            </a:r>
            <a:r>
              <a:rPr lang="ru-RU" sz="2600" dirty="0" err="1"/>
              <a:t>tigirleriň</a:t>
            </a:r>
            <a:r>
              <a:rPr lang="ru-RU" sz="2600" dirty="0"/>
              <a:t> </a:t>
            </a:r>
            <a:r>
              <a:rPr lang="ru-RU" sz="2600" dirty="0" err="1"/>
              <a:t>metal</a:t>
            </a:r>
            <a:r>
              <a:rPr lang="ru-RU" sz="2600" dirty="0"/>
              <a:t> </a:t>
            </a:r>
            <a:r>
              <a:rPr lang="ru-RU" sz="2600" dirty="0" err="1"/>
              <a:t>relslerden</a:t>
            </a:r>
            <a:r>
              <a:rPr lang="ru-RU" sz="2600" dirty="0"/>
              <a:t> </a:t>
            </a:r>
            <a:r>
              <a:rPr lang="ru-RU" sz="2600" dirty="0" err="1"/>
              <a:t>ýörände</a:t>
            </a:r>
            <a:r>
              <a:rPr lang="ru-RU" sz="2600" dirty="0"/>
              <a:t> </a:t>
            </a:r>
            <a:r>
              <a:rPr lang="ru-RU" sz="2600" dirty="0" err="1"/>
              <a:t>edýän</a:t>
            </a:r>
            <a:r>
              <a:rPr lang="ru-RU" sz="2600" dirty="0"/>
              <a:t> </a:t>
            </a:r>
            <a:r>
              <a:rPr lang="ru-RU" sz="2600" dirty="0" err="1"/>
              <a:t>gaty</a:t>
            </a:r>
            <a:r>
              <a:rPr lang="ru-RU" sz="2600" dirty="0"/>
              <a:t> </a:t>
            </a:r>
            <a:r>
              <a:rPr lang="ru-RU" sz="2600" dirty="0" err="1"/>
              <a:t>uly</a:t>
            </a:r>
            <a:r>
              <a:rPr lang="ru-RU" sz="2600" dirty="0"/>
              <a:t> </a:t>
            </a:r>
            <a:r>
              <a:rPr lang="ru-RU" sz="2600" dirty="0" err="1"/>
              <a:t>şakyrdysy</a:t>
            </a:r>
            <a:r>
              <a:rPr lang="ru-RU" sz="2600" dirty="0"/>
              <a:t> </a:t>
            </a:r>
            <a:r>
              <a:rPr lang="ru-RU" sz="2600" dirty="0" err="1"/>
              <a:t>bolupdyr</a:t>
            </a:r>
            <a:r>
              <a:rPr lang="ru-RU" sz="2600" dirty="0"/>
              <a:t>. </a:t>
            </a:r>
            <a:r>
              <a:rPr lang="ru-RU" sz="2600" dirty="0" err="1"/>
              <a:t>Ol</a:t>
            </a:r>
            <a:r>
              <a:rPr lang="ru-RU" sz="2600" dirty="0"/>
              <a:t> </a:t>
            </a:r>
            <a:r>
              <a:rPr lang="ru-RU" sz="2600" dirty="0" err="1"/>
              <a:t>sesi</a:t>
            </a:r>
            <a:r>
              <a:rPr lang="ru-RU" sz="2600" dirty="0"/>
              <a:t> </a:t>
            </a:r>
            <a:r>
              <a:rPr lang="ru-RU" sz="2600" dirty="0" err="1"/>
              <a:t>soňky</a:t>
            </a:r>
            <a:r>
              <a:rPr lang="ru-RU" sz="2600" dirty="0"/>
              <a:t> </a:t>
            </a:r>
            <a:r>
              <a:rPr lang="ru-RU" sz="2600" dirty="0" err="1"/>
              <a:t>gurluşlarda</a:t>
            </a:r>
            <a:r>
              <a:rPr lang="ru-RU" sz="2600" dirty="0"/>
              <a:t> </a:t>
            </a:r>
            <a:r>
              <a:rPr lang="ru-RU" sz="2600" dirty="0" err="1"/>
              <a:t>aýyrýarlar</a:t>
            </a:r>
            <a:r>
              <a:rPr lang="ru-RU" sz="2600" dirty="0"/>
              <a:t>. </a:t>
            </a:r>
          </a:p>
          <a:p>
            <a:r>
              <a:rPr lang="ru-RU" sz="2600" b="1" i="1" dirty="0"/>
              <a:t>    </a:t>
            </a:r>
            <a:r>
              <a:rPr lang="ru-RU" sz="2600" b="1" i="1" dirty="0" err="1"/>
              <a:t>Häzirki</a:t>
            </a:r>
            <a:r>
              <a:rPr lang="ru-RU" sz="2600" b="1" i="1" dirty="0"/>
              <a:t> </a:t>
            </a:r>
            <a:r>
              <a:rPr lang="ru-RU" sz="2600" b="1" i="1" dirty="0" err="1"/>
              <a:t>zaman</a:t>
            </a:r>
            <a:r>
              <a:rPr lang="ru-RU" sz="2600" b="1" i="1" dirty="0"/>
              <a:t> </a:t>
            </a:r>
            <a:r>
              <a:rPr lang="ru-RU" sz="2600" b="1" i="1" dirty="0" err="1"/>
              <a:t>monorelsli</a:t>
            </a:r>
            <a:r>
              <a:rPr lang="ru-RU" sz="2600" b="1" i="1" dirty="0"/>
              <a:t> </a:t>
            </a:r>
            <a:r>
              <a:rPr lang="ru-RU" sz="2600" b="1" i="1" dirty="0" err="1"/>
              <a:t>ýol</a:t>
            </a:r>
            <a:r>
              <a:rPr lang="ru-RU" sz="2600" b="1" dirty="0"/>
              <a:t> </a:t>
            </a:r>
            <a:r>
              <a:rPr lang="ru-RU" sz="2600" dirty="0"/>
              <a:t>– </a:t>
            </a:r>
            <a:r>
              <a:rPr lang="ru-RU" sz="2600" dirty="0" err="1"/>
              <a:t>bu</a:t>
            </a:r>
            <a:r>
              <a:rPr lang="ru-RU" sz="2600" dirty="0"/>
              <a:t> </a:t>
            </a:r>
            <a:r>
              <a:rPr lang="ru-RU" sz="2600" dirty="0" err="1"/>
              <a:t>ýokary</a:t>
            </a:r>
            <a:r>
              <a:rPr lang="ru-RU" sz="2600" dirty="0"/>
              <a:t> </a:t>
            </a:r>
            <a:r>
              <a:rPr lang="ru-RU" sz="2600" dirty="0" err="1"/>
              <a:t>galdyrylan</a:t>
            </a:r>
            <a:r>
              <a:rPr lang="ru-RU" sz="2600" dirty="0"/>
              <a:t> </a:t>
            </a:r>
            <a:r>
              <a:rPr lang="ru-RU" sz="2600" dirty="0" err="1"/>
              <a:t>demir</a:t>
            </a:r>
            <a:r>
              <a:rPr lang="ru-RU" sz="2600" dirty="0"/>
              <a:t> </a:t>
            </a:r>
            <a:r>
              <a:rPr lang="ru-RU" sz="2600" dirty="0" err="1"/>
              <a:t>deton</a:t>
            </a:r>
            <a:r>
              <a:rPr lang="ru-RU" sz="2600" dirty="0"/>
              <a:t> </a:t>
            </a:r>
            <a:r>
              <a:rPr lang="ru-RU" sz="2600" dirty="0" err="1"/>
              <a:t>ýa-da</a:t>
            </a:r>
            <a:r>
              <a:rPr lang="ru-RU" sz="2600" dirty="0"/>
              <a:t> </a:t>
            </a:r>
            <a:r>
              <a:rPr lang="ru-RU" sz="2600" dirty="0" err="1"/>
              <a:t>metal</a:t>
            </a:r>
            <a:r>
              <a:rPr lang="ru-RU" sz="2600" dirty="0"/>
              <a:t> </a:t>
            </a:r>
            <a:r>
              <a:rPr lang="ru-RU" sz="2600" dirty="0" err="1"/>
              <a:t>relsde</a:t>
            </a:r>
            <a:r>
              <a:rPr lang="ru-RU" sz="2600" dirty="0"/>
              <a:t> </a:t>
            </a:r>
            <a:r>
              <a:rPr lang="ru-RU" sz="2600" dirty="0" err="1"/>
              <a:t>hereket</a:t>
            </a:r>
            <a:r>
              <a:rPr lang="ru-RU" sz="2600" dirty="0"/>
              <a:t> </a:t>
            </a:r>
            <a:r>
              <a:rPr lang="ru-RU" sz="2600" dirty="0" err="1"/>
              <a:t>edýän</a:t>
            </a:r>
            <a:r>
              <a:rPr lang="ru-RU" sz="2600" dirty="0"/>
              <a:t> </a:t>
            </a:r>
            <a:r>
              <a:rPr lang="ru-RU" sz="2600" dirty="0" err="1"/>
              <a:t>ýel</a:t>
            </a:r>
            <a:r>
              <a:rPr lang="ru-RU" sz="2600" dirty="0"/>
              <a:t> </a:t>
            </a:r>
            <a:r>
              <a:rPr lang="ru-RU" sz="2600" dirty="0" err="1"/>
              <a:t>berilýän</a:t>
            </a:r>
            <a:r>
              <a:rPr lang="ru-RU" sz="2600" dirty="0"/>
              <a:t> </a:t>
            </a:r>
            <a:r>
              <a:rPr lang="ru-RU" sz="2600" dirty="0" err="1"/>
              <a:t>tekerli</a:t>
            </a:r>
            <a:r>
              <a:rPr lang="ru-RU" sz="2600" dirty="0"/>
              <a:t> </a:t>
            </a:r>
            <a:r>
              <a:rPr lang="ru-RU" sz="2600" dirty="0" err="1"/>
              <a:t>arabasy</a:t>
            </a:r>
            <a:r>
              <a:rPr lang="ru-RU" sz="2600" dirty="0"/>
              <a:t> (</a:t>
            </a:r>
            <a:r>
              <a:rPr lang="ru-RU" sz="2600" dirty="0" err="1"/>
              <a:t>wagony</a:t>
            </a:r>
            <a:r>
              <a:rPr lang="ru-RU" sz="2600" dirty="0"/>
              <a:t>) </a:t>
            </a:r>
            <a:r>
              <a:rPr lang="ru-RU" sz="2600" dirty="0" err="1"/>
              <a:t>bolan</a:t>
            </a:r>
            <a:r>
              <a:rPr lang="ru-RU" sz="2600" dirty="0"/>
              <a:t> </a:t>
            </a:r>
            <a:r>
              <a:rPr lang="ru-RU" sz="2600" dirty="0" err="1"/>
              <a:t>hereket</a:t>
            </a:r>
            <a:r>
              <a:rPr lang="ru-RU" sz="2600" dirty="0"/>
              <a:t> </a:t>
            </a:r>
            <a:r>
              <a:rPr lang="ru-RU" sz="2600" dirty="0" err="1"/>
              <a:t>edýän</a:t>
            </a:r>
            <a:r>
              <a:rPr lang="ru-RU" sz="2600" dirty="0"/>
              <a:t> </a:t>
            </a:r>
            <a:r>
              <a:rPr lang="ru-RU" sz="2600" dirty="0" err="1"/>
              <a:t>düzümdir</a:t>
            </a:r>
            <a:r>
              <a:rPr lang="ru-RU" sz="2600" dirty="0"/>
              <a:t>. </a:t>
            </a:r>
            <a:r>
              <a:rPr lang="ru-RU" sz="2600" dirty="0" err="1"/>
              <a:t>Monorels</a:t>
            </a:r>
            <a:r>
              <a:rPr lang="ru-RU" sz="2600" dirty="0"/>
              <a:t> </a:t>
            </a:r>
            <a:r>
              <a:rPr lang="ru-RU" sz="2600" dirty="0" err="1"/>
              <a:t>ýollarynyň</a:t>
            </a:r>
            <a:r>
              <a:rPr lang="ru-RU" sz="2600" dirty="0"/>
              <a:t> </a:t>
            </a:r>
            <a:r>
              <a:rPr lang="ru-RU" sz="2600" dirty="0" err="1"/>
              <a:t>iki</a:t>
            </a:r>
            <a:r>
              <a:rPr lang="ru-RU" sz="2600" dirty="0"/>
              <a:t> </a:t>
            </a:r>
            <a:r>
              <a:rPr lang="ru-RU" sz="2600" dirty="0" err="1"/>
              <a:t>görnüşi</a:t>
            </a:r>
            <a:r>
              <a:rPr lang="ru-RU" sz="2600" dirty="0"/>
              <a:t> </a:t>
            </a:r>
            <a:r>
              <a:rPr lang="ru-RU" sz="2600" dirty="0" err="1"/>
              <a:t>tapawutlanýar</a:t>
            </a:r>
            <a:r>
              <a:rPr lang="ru-RU" sz="2600" dirty="0"/>
              <a:t>:</a:t>
            </a:r>
          </a:p>
          <a:p>
            <a:pPr lvl="0"/>
            <a:r>
              <a:rPr lang="ru-RU" sz="2600" dirty="0"/>
              <a:t>  </a:t>
            </a:r>
            <a:r>
              <a:rPr lang="ru-RU" sz="2600" dirty="0" err="1"/>
              <a:t>Geýdirme</a:t>
            </a:r>
            <a:r>
              <a:rPr lang="ru-RU" sz="2600" dirty="0"/>
              <a:t> </a:t>
            </a:r>
            <a:r>
              <a:rPr lang="ru-RU" sz="2600" dirty="0" err="1"/>
              <a:t>ýollar</a:t>
            </a:r>
            <a:r>
              <a:rPr lang="ru-RU" sz="2600" dirty="0"/>
              <a:t>; </a:t>
            </a:r>
            <a:r>
              <a:rPr lang="ru-RU" sz="2600" dirty="0" err="1"/>
              <a:t>onda</a:t>
            </a:r>
            <a:r>
              <a:rPr lang="ru-RU" sz="2600" dirty="0"/>
              <a:t> </a:t>
            </a:r>
            <a:r>
              <a:rPr lang="ru-RU" sz="2600" dirty="0" err="1"/>
              <a:t>wagonlar</a:t>
            </a:r>
            <a:r>
              <a:rPr lang="ru-RU" sz="2600" dirty="0"/>
              <a:t> </a:t>
            </a:r>
            <a:r>
              <a:rPr lang="ru-RU" sz="2600" dirty="0" err="1"/>
              <a:t>aşaky</a:t>
            </a:r>
            <a:r>
              <a:rPr lang="ru-RU" sz="2600" dirty="0"/>
              <a:t> </a:t>
            </a:r>
            <a:r>
              <a:rPr lang="ru-RU" sz="2600" dirty="0" err="1"/>
              <a:t>daýanç</a:t>
            </a:r>
            <a:r>
              <a:rPr lang="ru-RU" sz="2600" dirty="0"/>
              <a:t> </a:t>
            </a:r>
            <a:r>
              <a:rPr lang="ru-RU" sz="2600" dirty="0" err="1"/>
              <a:t>nokadyna</a:t>
            </a:r>
            <a:r>
              <a:rPr lang="ru-RU" sz="2600" dirty="0"/>
              <a:t> </a:t>
            </a:r>
            <a:r>
              <a:rPr lang="ru-RU" sz="2600" dirty="0" err="1"/>
              <a:t>eýe</a:t>
            </a:r>
            <a:r>
              <a:rPr lang="ru-RU" sz="2600" dirty="0"/>
              <a:t> </a:t>
            </a:r>
            <a:r>
              <a:rPr lang="ru-RU" sz="2600" dirty="0" err="1"/>
              <a:t>bolup</a:t>
            </a:r>
            <a:r>
              <a:rPr lang="ru-RU" sz="2600" dirty="0"/>
              <a:t>, </a:t>
            </a:r>
            <a:r>
              <a:rPr lang="ru-RU" sz="2600" dirty="0" err="1"/>
              <a:t>göterýän</a:t>
            </a:r>
            <a:r>
              <a:rPr lang="ru-RU" sz="2600" dirty="0"/>
              <a:t> </a:t>
            </a:r>
            <a:r>
              <a:rPr lang="ru-RU" sz="2600" dirty="0" err="1"/>
              <a:t>polat</a:t>
            </a:r>
            <a:r>
              <a:rPr lang="ru-RU" sz="2600" dirty="0"/>
              <a:t> </a:t>
            </a:r>
            <a:r>
              <a:rPr lang="ru-RU" sz="2600" dirty="0" err="1"/>
              <a:t>pürsüň</a:t>
            </a:r>
            <a:r>
              <a:rPr lang="ru-RU" sz="2600" dirty="0"/>
              <a:t> (</a:t>
            </a:r>
            <a:r>
              <a:rPr lang="ru-RU" sz="2600" dirty="0" err="1"/>
              <a:t>relsiň</a:t>
            </a:r>
            <a:r>
              <a:rPr lang="ru-RU" sz="2600" dirty="0"/>
              <a:t>) </a:t>
            </a:r>
            <a:r>
              <a:rPr lang="ru-RU" sz="2600" dirty="0" err="1"/>
              <a:t>üstünde</a:t>
            </a:r>
            <a:r>
              <a:rPr lang="ru-RU" sz="2600" dirty="0"/>
              <a:t> </a:t>
            </a:r>
            <a:r>
              <a:rPr lang="ru-RU" sz="2600" dirty="0" err="1"/>
              <a:t>oturýar</a:t>
            </a:r>
            <a:r>
              <a:rPr lang="ru-RU" sz="2600" dirty="0"/>
              <a:t>.</a:t>
            </a:r>
          </a:p>
          <a:p>
            <a:pPr lvl="0"/>
            <a:r>
              <a:rPr lang="en-US" sz="2600" dirty="0"/>
              <a:t>  </a:t>
            </a:r>
            <a:r>
              <a:rPr lang="ru-RU" sz="2600" dirty="0" err="1"/>
              <a:t>Asma</a:t>
            </a:r>
            <a:r>
              <a:rPr lang="ru-RU" sz="2600" dirty="0"/>
              <a:t> </a:t>
            </a:r>
            <a:r>
              <a:rPr lang="ru-RU" sz="2600" dirty="0" err="1"/>
              <a:t>ýollar</a:t>
            </a:r>
            <a:r>
              <a:rPr lang="ru-RU" sz="2600" dirty="0"/>
              <a:t>; </a:t>
            </a:r>
            <a:r>
              <a:rPr lang="ru-RU" sz="2600" dirty="0" err="1"/>
              <a:t>onda</a:t>
            </a:r>
            <a:r>
              <a:rPr lang="ru-RU" sz="2600" dirty="0"/>
              <a:t> </a:t>
            </a:r>
            <a:r>
              <a:rPr lang="ru-RU" sz="2600" dirty="0" err="1"/>
              <a:t>wagonlar</a:t>
            </a:r>
            <a:r>
              <a:rPr lang="ru-RU" sz="2600" dirty="0"/>
              <a:t> </a:t>
            </a:r>
            <a:r>
              <a:rPr lang="ru-RU" sz="2600" dirty="0" err="1"/>
              <a:t>polat</a:t>
            </a:r>
            <a:r>
              <a:rPr lang="ru-RU" sz="2600" dirty="0"/>
              <a:t> </a:t>
            </a:r>
            <a:r>
              <a:rPr lang="ru-RU" sz="2600" dirty="0" err="1"/>
              <a:t>pürse</a:t>
            </a:r>
            <a:r>
              <a:rPr lang="ru-RU" sz="2600" dirty="0"/>
              <a:t> </a:t>
            </a:r>
            <a:r>
              <a:rPr lang="ru-RU" sz="2600" dirty="0" err="1"/>
              <a:t>daýanýan</a:t>
            </a:r>
            <a:r>
              <a:rPr lang="ru-RU" sz="2600" dirty="0"/>
              <a:t> </a:t>
            </a:r>
            <a:r>
              <a:rPr lang="ru-RU" sz="2600" dirty="0" err="1"/>
              <a:t>arabalardan</a:t>
            </a:r>
            <a:r>
              <a:rPr lang="ru-RU" sz="2600" dirty="0"/>
              <a:t> </a:t>
            </a:r>
            <a:r>
              <a:rPr lang="ru-RU" sz="2600" dirty="0" err="1"/>
              <a:t>asylýar</a:t>
            </a:r>
            <a:r>
              <a:rPr lang="ru-RU" sz="2600" dirty="0"/>
              <a:t>. </a:t>
            </a:r>
          </a:p>
          <a:p>
            <a:r>
              <a:rPr lang="ru-RU" sz="2600" dirty="0"/>
              <a:t>    </a:t>
            </a:r>
            <a:r>
              <a:rPr lang="ru-RU" sz="2600" dirty="0" err="1"/>
              <a:t>Her</a:t>
            </a:r>
            <a:r>
              <a:rPr lang="ru-RU" sz="2600" dirty="0"/>
              <a:t> </a:t>
            </a:r>
            <a:r>
              <a:rPr lang="ru-RU" sz="2600" dirty="0" err="1"/>
              <a:t>bir</a:t>
            </a:r>
            <a:r>
              <a:rPr lang="ru-RU" sz="2600" dirty="0"/>
              <a:t> </a:t>
            </a:r>
            <a:r>
              <a:rPr lang="ru-RU" sz="2600" dirty="0" err="1"/>
              <a:t>ýol</a:t>
            </a:r>
            <a:r>
              <a:rPr lang="ru-RU" sz="2600" dirty="0"/>
              <a:t> </a:t>
            </a:r>
            <a:r>
              <a:rPr lang="ru-RU" sz="2600" dirty="0" err="1"/>
              <a:t>özüniň</a:t>
            </a:r>
            <a:r>
              <a:rPr lang="ru-RU" sz="2600" dirty="0"/>
              <a:t> </a:t>
            </a:r>
            <a:r>
              <a:rPr lang="ru-RU" sz="2600" dirty="0" err="1"/>
              <a:t>artykmaçlyklaryna</a:t>
            </a:r>
            <a:r>
              <a:rPr lang="ru-RU" sz="2600" dirty="0"/>
              <a:t> </a:t>
            </a:r>
            <a:r>
              <a:rPr lang="ru-RU" sz="2600" dirty="0" err="1"/>
              <a:t>we</a:t>
            </a:r>
            <a:r>
              <a:rPr lang="ru-RU" sz="2600" dirty="0"/>
              <a:t> </a:t>
            </a:r>
            <a:r>
              <a:rPr lang="ru-RU" sz="2600" dirty="0" err="1"/>
              <a:t>ýetmezçiliklerine</a:t>
            </a:r>
            <a:r>
              <a:rPr lang="ru-RU" sz="2600" dirty="0"/>
              <a:t> </a:t>
            </a:r>
            <a:r>
              <a:rPr lang="ru-RU" sz="2600" dirty="0" err="1"/>
              <a:t>eýedir</a:t>
            </a:r>
            <a:r>
              <a:rPr lang="ru-RU" sz="2600" dirty="0"/>
              <a:t>. </a:t>
            </a:r>
            <a:r>
              <a:rPr lang="ru-RU" sz="2600" dirty="0" err="1"/>
              <a:t>Geýdirme</a:t>
            </a:r>
            <a:r>
              <a:rPr lang="ru-RU" sz="2600" dirty="0"/>
              <a:t> </a:t>
            </a:r>
            <a:r>
              <a:rPr lang="ru-RU" sz="2600" dirty="0" err="1"/>
              <a:t>ýollar</a:t>
            </a:r>
            <a:r>
              <a:rPr lang="ru-RU" sz="2600" dirty="0"/>
              <a:t> («</a:t>
            </a:r>
            <a:r>
              <a:rPr lang="ru-RU" sz="2600" dirty="0" err="1"/>
              <a:t>Alweg</a:t>
            </a:r>
            <a:r>
              <a:rPr lang="ru-RU" sz="2600" dirty="0"/>
              <a:t>» </a:t>
            </a:r>
            <a:r>
              <a:rPr lang="ru-RU" sz="2600" dirty="0" err="1"/>
              <a:t>görnüşli</a:t>
            </a:r>
            <a:r>
              <a:rPr lang="ru-RU" sz="2600" dirty="0"/>
              <a:t>) </a:t>
            </a:r>
            <a:r>
              <a:rPr lang="ru-RU" sz="2600" dirty="0" err="1"/>
              <a:t>wagonlaryň</a:t>
            </a:r>
            <a:r>
              <a:rPr lang="ru-RU" sz="2600" dirty="0"/>
              <a:t> </a:t>
            </a:r>
            <a:r>
              <a:rPr lang="ru-RU" sz="2600" dirty="0" err="1"/>
              <a:t>durnuklylygyny</a:t>
            </a:r>
            <a:r>
              <a:rPr lang="ru-RU" sz="2600" dirty="0"/>
              <a:t> </a:t>
            </a:r>
            <a:r>
              <a:rPr lang="ru-RU" sz="2600" dirty="0" err="1"/>
              <a:t>üpjün</a:t>
            </a:r>
            <a:r>
              <a:rPr lang="ru-RU" sz="2600" dirty="0"/>
              <a:t> </a:t>
            </a:r>
            <a:r>
              <a:rPr lang="ru-RU" sz="2600" dirty="0" err="1"/>
              <a:t>etmek</a:t>
            </a:r>
            <a:r>
              <a:rPr lang="ru-RU" sz="2600" dirty="0"/>
              <a:t> </a:t>
            </a:r>
            <a:r>
              <a:rPr lang="ru-RU" sz="2600" dirty="0" err="1"/>
              <a:t>üçin</a:t>
            </a:r>
            <a:r>
              <a:rPr lang="ru-RU" sz="2600" dirty="0"/>
              <a:t> </a:t>
            </a:r>
            <a:r>
              <a:rPr lang="ru-RU" sz="2600" dirty="0" err="1"/>
              <a:t>has</a:t>
            </a:r>
            <a:r>
              <a:rPr lang="ru-RU" sz="2600" dirty="0"/>
              <a:t> </a:t>
            </a:r>
            <a:r>
              <a:rPr lang="ru-RU" sz="2600" dirty="0" err="1"/>
              <a:t>çylşyrymly</a:t>
            </a:r>
            <a:r>
              <a:rPr lang="ru-RU" sz="2600" dirty="0"/>
              <a:t> </a:t>
            </a:r>
            <a:r>
              <a:rPr lang="ru-RU" sz="2600" dirty="0" err="1"/>
              <a:t>hereket</a:t>
            </a:r>
            <a:r>
              <a:rPr lang="ru-RU" sz="2600" dirty="0"/>
              <a:t> </a:t>
            </a:r>
            <a:r>
              <a:rPr lang="ru-RU" sz="2600" dirty="0" err="1"/>
              <a:t>edýän</a:t>
            </a:r>
            <a:r>
              <a:rPr lang="ru-RU" sz="2600" dirty="0"/>
              <a:t> </a:t>
            </a:r>
            <a:r>
              <a:rPr lang="ru-RU" sz="2600" dirty="0" err="1"/>
              <a:t>bölegi</a:t>
            </a:r>
            <a:r>
              <a:rPr lang="ru-RU" sz="2600" dirty="0"/>
              <a:t> </a:t>
            </a:r>
            <a:r>
              <a:rPr lang="ru-RU" sz="2600" dirty="0" err="1"/>
              <a:t>talap</a:t>
            </a:r>
            <a:r>
              <a:rPr lang="ru-RU" sz="2600" dirty="0"/>
              <a:t> </a:t>
            </a:r>
            <a:r>
              <a:rPr lang="ru-RU" sz="2600" dirty="0" err="1"/>
              <a:t>edýär</a:t>
            </a:r>
            <a:r>
              <a:rPr lang="ru-RU" sz="2600" dirty="0"/>
              <a:t>. </a:t>
            </a:r>
            <a:r>
              <a:rPr lang="ru-RU" sz="2600" dirty="0" err="1"/>
              <a:t>Mundan</a:t>
            </a:r>
            <a:r>
              <a:rPr lang="ru-RU" sz="2600" dirty="0"/>
              <a:t> </a:t>
            </a:r>
            <a:r>
              <a:rPr lang="ru-RU" sz="2600" dirty="0" err="1"/>
              <a:t>başgada</a:t>
            </a:r>
            <a:r>
              <a:rPr lang="ru-RU" sz="2600" dirty="0"/>
              <a:t>, </a:t>
            </a:r>
            <a:r>
              <a:rPr lang="ru-RU" sz="2600" dirty="0" err="1"/>
              <a:t>amatsyz</a:t>
            </a:r>
            <a:r>
              <a:rPr lang="ru-RU" sz="2600" dirty="0"/>
              <a:t> </a:t>
            </a:r>
            <a:r>
              <a:rPr lang="ru-RU" sz="2600" dirty="0" err="1"/>
              <a:t>meteo</a:t>
            </a:r>
            <a:r>
              <a:rPr lang="ru-RU" sz="2600" dirty="0"/>
              <a:t> </a:t>
            </a:r>
            <a:r>
              <a:rPr lang="ru-RU" sz="2600" dirty="0" err="1"/>
              <a:t>şertlerde</a:t>
            </a:r>
            <a:r>
              <a:rPr lang="ru-RU" sz="2600" dirty="0"/>
              <a:t> </a:t>
            </a:r>
            <a:r>
              <a:rPr lang="ru-RU" sz="2600" dirty="0" err="1"/>
              <a:t>monorels</a:t>
            </a:r>
            <a:r>
              <a:rPr lang="ru-RU" sz="2600" dirty="0"/>
              <a:t> (</a:t>
            </a:r>
            <a:r>
              <a:rPr lang="ru-RU" sz="2600" dirty="0" err="1"/>
              <a:t>polat</a:t>
            </a:r>
            <a:r>
              <a:rPr lang="ru-RU" sz="2600" dirty="0"/>
              <a:t> </a:t>
            </a:r>
            <a:r>
              <a:rPr lang="ru-RU" sz="2600" dirty="0" err="1"/>
              <a:t>pürs</a:t>
            </a:r>
            <a:r>
              <a:rPr lang="ru-RU" sz="2600" dirty="0"/>
              <a:t>) </a:t>
            </a:r>
            <a:r>
              <a:rPr lang="ru-RU" sz="2600" dirty="0" err="1"/>
              <a:t>buz</a:t>
            </a:r>
            <a:r>
              <a:rPr lang="ru-RU" sz="2600" dirty="0"/>
              <a:t> </a:t>
            </a:r>
            <a:r>
              <a:rPr lang="ru-RU" sz="2600" dirty="0" err="1"/>
              <a:t>ýa-da</a:t>
            </a:r>
            <a:r>
              <a:rPr lang="ru-RU" sz="2600" dirty="0"/>
              <a:t> </a:t>
            </a:r>
            <a:r>
              <a:rPr lang="ru-RU" sz="2600" dirty="0" err="1"/>
              <a:t>gar</a:t>
            </a:r>
            <a:r>
              <a:rPr lang="ru-RU" sz="2600" dirty="0"/>
              <a:t> </a:t>
            </a:r>
            <a:r>
              <a:rPr lang="ru-RU" sz="2600" dirty="0" err="1"/>
              <a:t>bilen</a:t>
            </a:r>
            <a:r>
              <a:rPr lang="ru-RU" sz="2600" dirty="0"/>
              <a:t> </a:t>
            </a:r>
            <a:r>
              <a:rPr lang="ru-RU" sz="2600" dirty="0" err="1"/>
              <a:t>örtülýär</a:t>
            </a:r>
            <a:r>
              <a:rPr lang="ru-RU" sz="2600" dirty="0"/>
              <a:t> </a:t>
            </a:r>
            <a:r>
              <a:rPr lang="ru-RU" sz="2600" dirty="0" err="1"/>
              <a:t>hem-de</a:t>
            </a:r>
            <a:r>
              <a:rPr lang="ru-RU" sz="2600" dirty="0"/>
              <a:t> </a:t>
            </a:r>
            <a:r>
              <a:rPr lang="ru-RU" sz="2600" dirty="0" err="1"/>
              <a:t>onuň</a:t>
            </a:r>
            <a:r>
              <a:rPr lang="ru-RU" sz="2600" dirty="0"/>
              <a:t> </a:t>
            </a:r>
            <a:r>
              <a:rPr lang="ru-RU" sz="2600" dirty="0" err="1"/>
              <a:t>işlemegini</a:t>
            </a:r>
            <a:r>
              <a:rPr lang="ru-RU" sz="2600" dirty="0"/>
              <a:t> </a:t>
            </a:r>
            <a:r>
              <a:rPr lang="ru-RU" sz="2600" dirty="0" err="1"/>
              <a:t>togtadýar</a:t>
            </a:r>
            <a:r>
              <a:rPr lang="ru-RU" sz="2600" dirty="0"/>
              <a:t> </a:t>
            </a:r>
            <a:r>
              <a:rPr lang="ru-RU" sz="2600" dirty="0" err="1"/>
              <a:t>ýa-da</a:t>
            </a:r>
            <a:r>
              <a:rPr lang="ru-RU" sz="2600" dirty="0"/>
              <a:t> </a:t>
            </a:r>
            <a:r>
              <a:rPr lang="ru-RU" sz="2600" dirty="0" err="1"/>
              <a:t>monorelsleri</a:t>
            </a:r>
            <a:r>
              <a:rPr lang="ru-RU" sz="2600" dirty="0"/>
              <a:t> </a:t>
            </a:r>
            <a:r>
              <a:rPr lang="ru-RU" sz="2600" dirty="0" err="1"/>
              <a:t>arassalamak</a:t>
            </a:r>
            <a:r>
              <a:rPr lang="ru-RU" sz="2600" dirty="0"/>
              <a:t> </a:t>
            </a:r>
            <a:r>
              <a:rPr lang="ru-RU" sz="2600" dirty="0" err="1"/>
              <a:t>üçin</a:t>
            </a:r>
            <a:r>
              <a:rPr lang="ru-RU" sz="2600" dirty="0"/>
              <a:t> </a:t>
            </a:r>
            <a:r>
              <a:rPr lang="ru-RU" sz="2600" dirty="0" err="1"/>
              <a:t>zähmeti</a:t>
            </a:r>
            <a:r>
              <a:rPr lang="ru-RU" sz="2600" dirty="0"/>
              <a:t> </a:t>
            </a:r>
            <a:r>
              <a:rPr lang="ru-RU" sz="2600" dirty="0" err="1"/>
              <a:t>köp</a:t>
            </a:r>
            <a:r>
              <a:rPr lang="ru-RU" sz="2600" dirty="0"/>
              <a:t> </a:t>
            </a:r>
            <a:r>
              <a:rPr lang="ru-RU" sz="2600" dirty="0" err="1"/>
              <a:t>talap</a:t>
            </a:r>
            <a:r>
              <a:rPr lang="ru-RU" sz="2600" dirty="0"/>
              <a:t> </a:t>
            </a:r>
            <a:r>
              <a:rPr lang="ru-RU" sz="2600" dirty="0" err="1"/>
              <a:t>edýän</a:t>
            </a:r>
            <a:r>
              <a:rPr lang="ru-RU" sz="2600" dirty="0"/>
              <a:t> </a:t>
            </a:r>
            <a:r>
              <a:rPr lang="ru-RU" sz="2600" dirty="0" err="1"/>
              <a:t>iş</a:t>
            </a:r>
            <a:r>
              <a:rPr lang="ru-RU" sz="2600" dirty="0"/>
              <a:t> </a:t>
            </a:r>
            <a:r>
              <a:rPr lang="ru-RU" sz="2600" dirty="0" err="1"/>
              <a:t>geçirmeli</a:t>
            </a:r>
            <a:r>
              <a:rPr lang="ru-RU" sz="2600" dirty="0"/>
              <a:t> </a:t>
            </a:r>
            <a:r>
              <a:rPr lang="ru-RU" sz="2600" dirty="0" err="1"/>
              <a:t>bolýar</a:t>
            </a:r>
            <a:r>
              <a:rPr lang="ru-RU" sz="2600" dirty="0"/>
              <a:t>. </a:t>
            </a:r>
            <a:r>
              <a:rPr lang="ru-RU" sz="2600" dirty="0" err="1"/>
              <a:t>Şular</a:t>
            </a:r>
            <a:r>
              <a:rPr lang="ru-RU" sz="2600" dirty="0"/>
              <a:t> </a:t>
            </a:r>
            <a:r>
              <a:rPr lang="ru-RU" sz="2600" dirty="0" err="1"/>
              <a:t>bilen</a:t>
            </a:r>
            <a:r>
              <a:rPr lang="ru-RU" sz="2600" dirty="0"/>
              <a:t> </a:t>
            </a:r>
            <a:r>
              <a:rPr lang="ru-RU" sz="2600" dirty="0" err="1"/>
              <a:t>birlikde</a:t>
            </a:r>
            <a:r>
              <a:rPr lang="ru-RU" sz="2600" dirty="0"/>
              <a:t> </a:t>
            </a:r>
            <a:r>
              <a:rPr lang="ru-RU" sz="2600" dirty="0" err="1"/>
              <a:t>bu</a:t>
            </a:r>
            <a:r>
              <a:rPr lang="ru-RU" sz="2600" dirty="0"/>
              <a:t> </a:t>
            </a:r>
            <a:r>
              <a:rPr lang="ru-RU" sz="2600" dirty="0" err="1"/>
              <a:t>ýollar</a:t>
            </a:r>
            <a:r>
              <a:rPr lang="ru-RU" sz="2600" dirty="0"/>
              <a:t> </a:t>
            </a:r>
            <a:r>
              <a:rPr lang="ru-RU" sz="2600" dirty="0" err="1"/>
              <a:t>galdyrmanyň</a:t>
            </a:r>
            <a:r>
              <a:rPr lang="ru-RU" sz="2600" dirty="0"/>
              <a:t> </a:t>
            </a:r>
            <a:r>
              <a:rPr lang="ru-RU" sz="2600" dirty="0" err="1"/>
              <a:t>has</a:t>
            </a:r>
            <a:r>
              <a:rPr lang="ru-RU" sz="2600" dirty="0"/>
              <a:t> </a:t>
            </a:r>
            <a:r>
              <a:rPr lang="ru-RU" sz="2600" dirty="0" err="1"/>
              <a:t>gysga</a:t>
            </a:r>
            <a:r>
              <a:rPr lang="ru-RU" sz="2600" dirty="0"/>
              <a:t> (2-3 m) </a:t>
            </a:r>
            <a:r>
              <a:rPr lang="ru-RU" sz="2600" dirty="0" err="1"/>
              <a:t>daýançlaryň</a:t>
            </a:r>
            <a:r>
              <a:rPr lang="ru-RU" sz="2600" dirty="0"/>
              <a:t> </a:t>
            </a:r>
            <a:r>
              <a:rPr lang="ru-RU" sz="2600" dirty="0" err="1"/>
              <a:t>bolmagyna</a:t>
            </a:r>
            <a:r>
              <a:rPr lang="ru-RU" sz="2600" dirty="0"/>
              <a:t> </a:t>
            </a:r>
            <a:r>
              <a:rPr lang="ru-RU" sz="2600" dirty="0" err="1"/>
              <a:t>mümkinçilik</a:t>
            </a:r>
            <a:r>
              <a:rPr lang="ru-RU" sz="2600" dirty="0"/>
              <a:t> </a:t>
            </a:r>
            <a:r>
              <a:rPr lang="ru-RU" sz="2600" dirty="0" err="1"/>
              <a:t>berýär</a:t>
            </a:r>
            <a:r>
              <a:rPr lang="ru-RU" sz="2600" dirty="0"/>
              <a:t>, </a:t>
            </a:r>
            <a:r>
              <a:rPr lang="ru-RU" sz="2600" dirty="0" err="1"/>
              <a:t>netijede</a:t>
            </a:r>
            <a:r>
              <a:rPr lang="ru-RU" sz="2600" dirty="0"/>
              <a:t>, </a:t>
            </a:r>
            <a:r>
              <a:rPr lang="ru-RU" sz="2600" dirty="0" err="1"/>
              <a:t>onuň</a:t>
            </a:r>
            <a:r>
              <a:rPr lang="ru-RU" sz="2600" dirty="0"/>
              <a:t> </a:t>
            </a:r>
            <a:r>
              <a:rPr lang="ru-RU" sz="2600" dirty="0" err="1"/>
              <a:t>gurluşygyna</a:t>
            </a:r>
            <a:r>
              <a:rPr lang="ru-RU" sz="2600" dirty="0"/>
              <a:t> </a:t>
            </a:r>
            <a:r>
              <a:rPr lang="ru-RU" sz="2600" dirty="0" err="1"/>
              <a:t>az</a:t>
            </a:r>
            <a:r>
              <a:rPr lang="ru-RU" sz="2600" dirty="0"/>
              <a:t> </a:t>
            </a:r>
            <a:r>
              <a:rPr lang="ru-RU" sz="2600" dirty="0" err="1"/>
              <a:t>çykdajylaryň</a:t>
            </a:r>
            <a:r>
              <a:rPr lang="ru-RU" sz="2600" dirty="0"/>
              <a:t> </a:t>
            </a:r>
            <a:r>
              <a:rPr lang="ru-RU" sz="2600" dirty="0" err="1"/>
              <a:t>bolmagyna</a:t>
            </a:r>
            <a:r>
              <a:rPr lang="ru-RU" sz="2600" dirty="0"/>
              <a:t> </a:t>
            </a:r>
            <a:r>
              <a:rPr lang="ru-RU" sz="2600" dirty="0" err="1"/>
              <a:t>getirýär</a:t>
            </a:r>
            <a:r>
              <a:rPr lang="ru-RU" sz="2600" dirty="0"/>
              <a:t>. </a:t>
            </a:r>
            <a:r>
              <a:rPr lang="ru-RU" sz="2600" dirty="0" err="1"/>
              <a:t>Asma</a:t>
            </a:r>
            <a:r>
              <a:rPr lang="ru-RU" sz="2600" dirty="0"/>
              <a:t> </a:t>
            </a:r>
            <a:r>
              <a:rPr lang="ru-RU" sz="2600" dirty="0" err="1"/>
              <a:t>ýollar</a:t>
            </a:r>
            <a:r>
              <a:rPr lang="ru-RU" sz="2600" dirty="0"/>
              <a:t> </a:t>
            </a:r>
            <a:r>
              <a:rPr lang="ru-RU" sz="2600" dirty="0" err="1"/>
              <a:t>üçin</a:t>
            </a:r>
            <a:r>
              <a:rPr lang="ru-RU" sz="2600" dirty="0"/>
              <a:t> </a:t>
            </a:r>
            <a:r>
              <a:rPr lang="ru-RU" sz="2600" dirty="0" err="1"/>
              <a:t>bolsa</a:t>
            </a:r>
            <a:r>
              <a:rPr lang="ru-RU" sz="2600" dirty="0"/>
              <a:t>, </a:t>
            </a:r>
            <a:r>
              <a:rPr lang="ru-RU" sz="2600" dirty="0" err="1"/>
              <a:t>tersine</a:t>
            </a:r>
            <a:r>
              <a:rPr lang="ru-RU" sz="2600" dirty="0"/>
              <a:t>, </a:t>
            </a:r>
            <a:r>
              <a:rPr lang="ru-RU" sz="2600" dirty="0" err="1"/>
              <a:t>wagonyň</a:t>
            </a:r>
            <a:r>
              <a:rPr lang="ru-RU" sz="2600" dirty="0"/>
              <a:t> </a:t>
            </a:r>
            <a:r>
              <a:rPr lang="ru-RU" sz="2600" dirty="0" err="1"/>
              <a:t>aşaky</a:t>
            </a:r>
            <a:r>
              <a:rPr lang="ru-RU" sz="2600" dirty="0"/>
              <a:t> </a:t>
            </a:r>
            <a:r>
              <a:rPr lang="ru-RU" sz="2600" dirty="0" err="1"/>
              <a:t>nokadynyň</a:t>
            </a:r>
            <a:r>
              <a:rPr lang="ru-RU" sz="2600" dirty="0"/>
              <a:t> </a:t>
            </a:r>
            <a:r>
              <a:rPr lang="ru-RU" sz="2600" dirty="0" err="1"/>
              <a:t>ýer</a:t>
            </a:r>
            <a:r>
              <a:rPr lang="ru-RU" sz="2600" dirty="0"/>
              <a:t> </a:t>
            </a:r>
            <a:r>
              <a:rPr lang="ru-RU" sz="2600" dirty="0" err="1"/>
              <a:t>üstünden</a:t>
            </a:r>
            <a:r>
              <a:rPr lang="ru-RU" sz="2600" dirty="0"/>
              <a:t> </a:t>
            </a:r>
            <a:r>
              <a:rPr lang="ru-RU" sz="2600" dirty="0" err="1"/>
              <a:t>gerek</a:t>
            </a:r>
            <a:r>
              <a:rPr lang="ru-RU" sz="2600" dirty="0"/>
              <a:t> </a:t>
            </a:r>
            <a:r>
              <a:rPr lang="ru-RU" sz="2600" dirty="0" err="1"/>
              <a:t>bolan</a:t>
            </a:r>
            <a:r>
              <a:rPr lang="ru-RU" sz="2600" dirty="0"/>
              <a:t> </a:t>
            </a:r>
            <a:r>
              <a:rPr lang="ru-RU" sz="2600" dirty="0" err="1"/>
              <a:t>beýikligini</a:t>
            </a:r>
            <a:r>
              <a:rPr lang="ru-RU" sz="2600" dirty="0"/>
              <a:t> (4-5 m) </a:t>
            </a:r>
            <a:r>
              <a:rPr lang="ru-RU" sz="2600" dirty="0" err="1"/>
              <a:t>üpjün</a:t>
            </a:r>
            <a:r>
              <a:rPr lang="ru-RU" sz="2600" dirty="0"/>
              <a:t> </a:t>
            </a:r>
            <a:r>
              <a:rPr lang="ru-RU" sz="2600" dirty="0" err="1"/>
              <a:t>etmek</a:t>
            </a:r>
            <a:r>
              <a:rPr lang="ru-RU" sz="2600" dirty="0"/>
              <a:t> </a:t>
            </a:r>
            <a:r>
              <a:rPr lang="ru-RU" sz="2600" dirty="0" err="1"/>
              <a:t>üçin</a:t>
            </a:r>
            <a:r>
              <a:rPr lang="ru-RU" sz="2600" dirty="0"/>
              <a:t> </a:t>
            </a:r>
            <a:r>
              <a:rPr lang="ru-RU" sz="2600" dirty="0" err="1"/>
              <a:t>has</a:t>
            </a:r>
            <a:r>
              <a:rPr lang="ru-RU" sz="2600" dirty="0"/>
              <a:t> </a:t>
            </a:r>
            <a:r>
              <a:rPr lang="ru-RU" sz="2600" dirty="0" err="1"/>
              <a:t>uzyn</a:t>
            </a:r>
            <a:r>
              <a:rPr lang="ru-RU" sz="2600" dirty="0"/>
              <a:t> </a:t>
            </a:r>
            <a:r>
              <a:rPr lang="ru-RU" sz="2600" dirty="0" err="1"/>
              <a:t>daýançlar</a:t>
            </a:r>
            <a:r>
              <a:rPr lang="ru-RU" sz="2600" dirty="0"/>
              <a:t> </a:t>
            </a:r>
            <a:r>
              <a:rPr lang="ru-RU" sz="2600" dirty="0" err="1"/>
              <a:t>gerek</a:t>
            </a:r>
            <a:r>
              <a:rPr lang="ru-RU" sz="2600" dirty="0"/>
              <a:t>, </a:t>
            </a:r>
            <a:r>
              <a:rPr lang="ru-RU" sz="2600" dirty="0" err="1"/>
              <a:t>emma</a:t>
            </a:r>
            <a:r>
              <a:rPr lang="ru-RU" sz="2600" dirty="0"/>
              <a:t> </a:t>
            </a:r>
            <a:r>
              <a:rPr lang="ru-RU" sz="2600" dirty="0" err="1"/>
              <a:t>wagonlaryň</a:t>
            </a:r>
            <a:r>
              <a:rPr lang="ru-RU" sz="2600" dirty="0"/>
              <a:t> </a:t>
            </a:r>
            <a:r>
              <a:rPr lang="ru-RU" sz="2600" dirty="0" err="1"/>
              <a:t>hereket</a:t>
            </a:r>
            <a:r>
              <a:rPr lang="ru-RU" sz="2600" dirty="0"/>
              <a:t> </a:t>
            </a:r>
            <a:r>
              <a:rPr lang="ru-RU" sz="2600" dirty="0" err="1"/>
              <a:t>edýän</a:t>
            </a:r>
            <a:r>
              <a:rPr lang="ru-RU" sz="2600" dirty="0"/>
              <a:t> </a:t>
            </a:r>
            <a:r>
              <a:rPr lang="ru-RU" sz="2600" dirty="0" err="1"/>
              <a:t>bölegi</a:t>
            </a:r>
            <a:r>
              <a:rPr lang="ru-RU" sz="2600" dirty="0"/>
              <a:t> </a:t>
            </a:r>
            <a:r>
              <a:rPr lang="ru-RU" sz="2600" dirty="0" err="1"/>
              <a:t>ýönekeýleşdirilýär</a:t>
            </a:r>
            <a:r>
              <a:rPr lang="ru-RU" sz="2600" dirty="0"/>
              <a:t>. </a:t>
            </a:r>
            <a:r>
              <a:rPr lang="ru-RU" sz="2600" dirty="0" err="1"/>
              <a:t>Asma</a:t>
            </a:r>
            <a:r>
              <a:rPr lang="ru-RU" sz="2600" dirty="0"/>
              <a:t> </a:t>
            </a:r>
            <a:r>
              <a:rPr lang="ru-RU" sz="2600" dirty="0" err="1"/>
              <a:t>ýollaryň</a:t>
            </a:r>
            <a:r>
              <a:rPr lang="ru-RU" sz="2600" dirty="0"/>
              <a:t> </a:t>
            </a:r>
            <a:r>
              <a:rPr lang="ru-RU" sz="2600" dirty="0" err="1"/>
              <a:t>özboluşly</a:t>
            </a:r>
            <a:r>
              <a:rPr lang="ru-RU" sz="2600" dirty="0"/>
              <a:t> </a:t>
            </a:r>
            <a:r>
              <a:rPr lang="ru-RU" sz="2600" dirty="0" err="1"/>
              <a:t>ulgamyny</a:t>
            </a:r>
            <a:r>
              <a:rPr lang="ru-RU" sz="2600" dirty="0"/>
              <a:t> «</a:t>
            </a:r>
            <a:r>
              <a:rPr lang="ru-RU" sz="2600" dirty="0" err="1"/>
              <a:t>Sofež</a:t>
            </a:r>
            <a:r>
              <a:rPr lang="ru-RU" sz="2600" dirty="0"/>
              <a:t>» </a:t>
            </a:r>
            <a:r>
              <a:rPr lang="ru-RU" sz="2600" dirty="0" err="1"/>
              <a:t>fransuz</a:t>
            </a:r>
            <a:r>
              <a:rPr lang="ru-RU" sz="2600" dirty="0"/>
              <a:t> </a:t>
            </a:r>
            <a:r>
              <a:rPr lang="ru-RU" sz="2600" dirty="0" err="1"/>
              <a:t>firmasy</a:t>
            </a:r>
            <a:r>
              <a:rPr lang="ru-RU" sz="2600" dirty="0"/>
              <a:t> </a:t>
            </a:r>
            <a:r>
              <a:rPr lang="ru-RU" sz="2600" dirty="0" err="1"/>
              <a:t>hödürledi</a:t>
            </a:r>
            <a:r>
              <a:rPr lang="ru-RU" sz="2600" dirty="0"/>
              <a:t>. </a:t>
            </a:r>
            <a:r>
              <a:rPr lang="ru-RU" sz="2600" dirty="0" err="1"/>
              <a:t>Onda</a:t>
            </a:r>
            <a:r>
              <a:rPr lang="ru-RU" sz="2600" dirty="0"/>
              <a:t> </a:t>
            </a:r>
            <a:r>
              <a:rPr lang="ru-RU" sz="2600" dirty="0" err="1"/>
              <a:t>göteriji</a:t>
            </a:r>
            <a:r>
              <a:rPr lang="ru-RU" sz="2600" dirty="0"/>
              <a:t> </a:t>
            </a:r>
            <a:r>
              <a:rPr lang="ru-RU" sz="2600" dirty="0" err="1"/>
              <a:t>metal</a:t>
            </a:r>
            <a:r>
              <a:rPr lang="ru-RU" sz="2600" dirty="0"/>
              <a:t> </a:t>
            </a:r>
            <a:r>
              <a:rPr lang="ru-RU" sz="2600" dirty="0" err="1"/>
              <a:t>pürs</a:t>
            </a:r>
            <a:r>
              <a:rPr lang="ru-RU" sz="2600" dirty="0"/>
              <a:t> </a:t>
            </a:r>
            <a:r>
              <a:rPr lang="ru-RU" sz="2600" dirty="0" err="1"/>
              <a:t>doly</a:t>
            </a:r>
            <a:r>
              <a:rPr lang="ru-RU" sz="2600" dirty="0"/>
              <a:t> </a:t>
            </a:r>
            <a:r>
              <a:rPr lang="ru-RU" sz="2600" dirty="0" err="1"/>
              <a:t>ýapyk</a:t>
            </a:r>
            <a:r>
              <a:rPr lang="ru-RU" sz="2600" dirty="0"/>
              <a:t> </a:t>
            </a:r>
            <a:r>
              <a:rPr lang="ru-RU" sz="2600" dirty="0" err="1"/>
              <a:t>bolmadyk</a:t>
            </a:r>
            <a:r>
              <a:rPr lang="ru-RU" sz="2600" dirty="0"/>
              <a:t> </a:t>
            </a:r>
            <a:r>
              <a:rPr lang="ru-RU" sz="2600" dirty="0" err="1"/>
              <a:t>guty</a:t>
            </a:r>
            <a:r>
              <a:rPr lang="ru-RU" sz="2600" dirty="0"/>
              <a:t> </a:t>
            </a:r>
            <a:r>
              <a:rPr lang="ru-RU" sz="2600" dirty="0" err="1"/>
              <a:t>görnüşli</a:t>
            </a:r>
            <a:r>
              <a:rPr lang="ru-RU" sz="2600" dirty="0"/>
              <a:t> </a:t>
            </a:r>
            <a:r>
              <a:rPr lang="ru-RU" sz="2600" dirty="0" err="1"/>
              <a:t>bolup</a:t>
            </a:r>
            <a:r>
              <a:rPr lang="ru-RU" sz="2600" dirty="0"/>
              <a:t>, </a:t>
            </a:r>
            <a:r>
              <a:rPr lang="ru-RU" sz="2600" dirty="0" err="1"/>
              <a:t>içinde</a:t>
            </a:r>
            <a:r>
              <a:rPr lang="ru-RU" sz="2600" dirty="0"/>
              <a:t> </a:t>
            </a:r>
            <a:r>
              <a:rPr lang="ru-RU" sz="2600" dirty="0" err="1"/>
              <a:t>wagonyň</a:t>
            </a:r>
            <a:r>
              <a:rPr lang="ru-RU" sz="2600" dirty="0"/>
              <a:t> </a:t>
            </a:r>
            <a:r>
              <a:rPr lang="ru-RU" sz="2600" dirty="0" err="1"/>
              <a:t>arabajyklary</a:t>
            </a:r>
            <a:r>
              <a:rPr lang="ru-RU" sz="2600" dirty="0"/>
              <a:t> </a:t>
            </a:r>
            <a:r>
              <a:rPr lang="ru-RU" sz="2600" dirty="0" err="1"/>
              <a:t>hereket</a:t>
            </a:r>
            <a:r>
              <a:rPr lang="ru-RU" sz="2600" dirty="0"/>
              <a:t> </a:t>
            </a:r>
            <a:r>
              <a:rPr lang="ru-RU" sz="2600" dirty="0" err="1"/>
              <a:t>edýär</a:t>
            </a:r>
            <a:r>
              <a:rPr lang="ru-RU" sz="2600" dirty="0"/>
              <a:t>. </a:t>
            </a:r>
            <a:r>
              <a:rPr lang="ru-RU" sz="2600" dirty="0" err="1"/>
              <a:t>Bu</a:t>
            </a:r>
            <a:r>
              <a:rPr lang="ru-RU" sz="2600" dirty="0"/>
              <a:t> </a:t>
            </a:r>
            <a:r>
              <a:rPr lang="ru-RU" sz="2600" dirty="0" err="1"/>
              <a:t>görnüşli</a:t>
            </a:r>
            <a:r>
              <a:rPr lang="ru-RU" sz="2600" dirty="0"/>
              <a:t> </a:t>
            </a:r>
            <a:r>
              <a:rPr lang="ru-RU" sz="2600" dirty="0" err="1"/>
              <a:t>monorelsler</a:t>
            </a:r>
            <a:r>
              <a:rPr lang="ru-RU" sz="2600" dirty="0"/>
              <a:t> </a:t>
            </a:r>
            <a:r>
              <a:rPr lang="ru-RU" sz="2600" dirty="0" err="1"/>
              <a:t>özüçe</a:t>
            </a:r>
            <a:r>
              <a:rPr lang="ru-RU" sz="2600" dirty="0"/>
              <a:t> </a:t>
            </a:r>
            <a:r>
              <a:rPr lang="ru-RU" sz="2600" dirty="0" err="1"/>
              <a:t>uly</a:t>
            </a:r>
            <a:r>
              <a:rPr lang="ru-RU" sz="2600" dirty="0"/>
              <a:t>, </a:t>
            </a:r>
            <a:r>
              <a:rPr lang="ru-RU" sz="2600" dirty="0" err="1"/>
              <a:t>gaba</a:t>
            </a:r>
            <a:r>
              <a:rPr lang="ru-RU" sz="2600" dirty="0"/>
              <a:t> </a:t>
            </a:r>
            <a:r>
              <a:rPr lang="ru-RU" sz="2600" dirty="0" err="1"/>
              <a:t>we</a:t>
            </a:r>
            <a:r>
              <a:rPr lang="ru-RU" sz="2600" dirty="0"/>
              <a:t> </a:t>
            </a:r>
            <a:r>
              <a:rPr lang="ru-RU" sz="2600" dirty="0" err="1"/>
              <a:t>gymmat</a:t>
            </a:r>
            <a:r>
              <a:rPr lang="ru-RU" sz="2600" dirty="0"/>
              <a:t> </a:t>
            </a:r>
            <a:r>
              <a:rPr lang="ru-RU" sz="2600" dirty="0" err="1"/>
              <a:t>gurluş</a:t>
            </a:r>
            <a:r>
              <a:rPr lang="ru-RU" sz="2600" dirty="0"/>
              <a:t> </a:t>
            </a:r>
            <a:r>
              <a:rPr lang="ru-RU" sz="2600" dirty="0" err="1"/>
              <a:t>bolsada</a:t>
            </a:r>
            <a:r>
              <a:rPr lang="ru-RU" sz="2600" dirty="0"/>
              <a:t>, </a:t>
            </a:r>
            <a:r>
              <a:rPr lang="ru-RU" sz="2600" dirty="0" err="1"/>
              <a:t>onuň</a:t>
            </a:r>
            <a:r>
              <a:rPr lang="ru-RU" sz="2600" dirty="0"/>
              <a:t> </a:t>
            </a:r>
            <a:r>
              <a:rPr lang="ru-RU" sz="2600" dirty="0" err="1"/>
              <a:t>uly</a:t>
            </a:r>
            <a:r>
              <a:rPr lang="ru-RU" sz="2600" dirty="0"/>
              <a:t> </a:t>
            </a:r>
            <a:r>
              <a:rPr lang="ru-RU" sz="2600" dirty="0" err="1"/>
              <a:t>artykmaçlygy</a:t>
            </a:r>
            <a:r>
              <a:rPr lang="ru-RU" sz="2600" dirty="0"/>
              <a:t> </a:t>
            </a:r>
            <a:r>
              <a:rPr lang="ru-RU" sz="2600" dirty="0" err="1"/>
              <a:t>garda</a:t>
            </a:r>
            <a:r>
              <a:rPr lang="ru-RU" sz="2600" dirty="0"/>
              <a:t> </a:t>
            </a:r>
            <a:r>
              <a:rPr lang="ru-RU" sz="2600" dirty="0" err="1"/>
              <a:t>we</a:t>
            </a:r>
            <a:r>
              <a:rPr lang="ru-RU" sz="2600" dirty="0"/>
              <a:t> </a:t>
            </a:r>
            <a:r>
              <a:rPr lang="ru-RU" sz="2600" dirty="0" err="1"/>
              <a:t>doňakçylykda</a:t>
            </a:r>
            <a:r>
              <a:rPr lang="ru-RU" sz="2600" dirty="0"/>
              <a:t> </a:t>
            </a:r>
            <a:r>
              <a:rPr lang="ru-RU" sz="2600" dirty="0" err="1"/>
              <a:t>işe</a:t>
            </a:r>
            <a:r>
              <a:rPr lang="ru-RU" sz="2600" dirty="0"/>
              <a:t> </a:t>
            </a:r>
            <a:r>
              <a:rPr lang="ru-RU" sz="2600" dirty="0" err="1"/>
              <a:t>ukyplylygydyr</a:t>
            </a:r>
            <a:r>
              <a:rPr lang="ru-RU" sz="2600" dirty="0"/>
              <a:t>. </a:t>
            </a:r>
          </a:p>
          <a:p>
            <a:pPr lvl="0"/>
            <a:r>
              <a:rPr lang="ru-RU" sz="2600" dirty="0" smtClean="0"/>
              <a:t>    </a:t>
            </a:r>
            <a:r>
              <a:rPr lang="ru-RU" sz="2600" dirty="0"/>
              <a:t> </a:t>
            </a:r>
            <a:r>
              <a:rPr lang="ru-RU" sz="2600" dirty="0" err="1"/>
              <a:t>Hereket</a:t>
            </a:r>
            <a:r>
              <a:rPr lang="ru-RU" sz="2600" dirty="0"/>
              <a:t> </a:t>
            </a:r>
            <a:r>
              <a:rPr lang="ru-RU" sz="2600" dirty="0" err="1"/>
              <a:t>edýän</a:t>
            </a:r>
            <a:r>
              <a:rPr lang="ru-RU" sz="2600" dirty="0"/>
              <a:t> </a:t>
            </a:r>
            <a:r>
              <a:rPr lang="ru-RU" sz="2600" dirty="0" err="1"/>
              <a:t>monorels</a:t>
            </a:r>
            <a:r>
              <a:rPr lang="ru-RU" sz="2600" dirty="0"/>
              <a:t> </a:t>
            </a:r>
            <a:r>
              <a:rPr lang="ru-RU" sz="2600" dirty="0" err="1"/>
              <a:t>ýollary</a:t>
            </a:r>
            <a:r>
              <a:rPr lang="ru-RU" sz="2600" dirty="0"/>
              <a:t> </a:t>
            </a:r>
            <a:r>
              <a:rPr lang="ru-RU" sz="2600" dirty="0" err="1"/>
              <a:t>elektrik</a:t>
            </a:r>
            <a:r>
              <a:rPr lang="ru-RU" sz="2600" dirty="0"/>
              <a:t> </a:t>
            </a:r>
            <a:r>
              <a:rPr lang="ru-RU" sz="2600" dirty="0" err="1"/>
              <a:t>çekijilere</a:t>
            </a:r>
            <a:r>
              <a:rPr lang="ru-RU" sz="2600" dirty="0"/>
              <a:t> </a:t>
            </a:r>
            <a:r>
              <a:rPr lang="ru-RU" sz="2600" dirty="0" err="1"/>
              <a:t>eýedir</a:t>
            </a:r>
            <a:r>
              <a:rPr lang="ru-RU" sz="2600" dirty="0"/>
              <a:t>. </a:t>
            </a:r>
            <a:r>
              <a:rPr lang="ru-RU" sz="2600" dirty="0" err="1"/>
              <a:t>Olar</a:t>
            </a:r>
            <a:r>
              <a:rPr lang="ru-RU" sz="2600" dirty="0"/>
              <a:t> </a:t>
            </a:r>
            <a:r>
              <a:rPr lang="ru-RU" sz="2600" dirty="0" err="1"/>
              <a:t>az</a:t>
            </a:r>
            <a:r>
              <a:rPr lang="ru-RU" sz="2600" dirty="0"/>
              <a:t> </a:t>
            </a:r>
            <a:r>
              <a:rPr lang="ru-RU" sz="2600" dirty="0" err="1"/>
              <a:t>sesli</a:t>
            </a:r>
            <a:r>
              <a:rPr lang="ru-RU" sz="2600" dirty="0"/>
              <a:t> </a:t>
            </a:r>
            <a:r>
              <a:rPr lang="ru-RU" sz="2600" dirty="0" err="1"/>
              <a:t>bolup</a:t>
            </a:r>
            <a:r>
              <a:rPr lang="ru-RU" sz="2600" dirty="0"/>
              <a:t>, </a:t>
            </a:r>
            <a:r>
              <a:rPr lang="ru-RU" sz="2600" dirty="0" err="1"/>
              <a:t>atmosferany</a:t>
            </a:r>
            <a:r>
              <a:rPr lang="ru-RU" sz="2600" dirty="0"/>
              <a:t> </a:t>
            </a:r>
            <a:r>
              <a:rPr lang="ru-RU" sz="2600" dirty="0" err="1"/>
              <a:t>hapalamaýar</a:t>
            </a:r>
            <a:r>
              <a:rPr lang="ru-RU" sz="2600" dirty="0"/>
              <a:t>. </a:t>
            </a:r>
            <a:r>
              <a:rPr lang="ru-RU" sz="2600" dirty="0" err="1"/>
              <a:t>Monorels</a:t>
            </a:r>
            <a:r>
              <a:rPr lang="ru-RU" sz="2600" dirty="0"/>
              <a:t> </a:t>
            </a:r>
            <a:r>
              <a:rPr lang="ru-RU" sz="2600" dirty="0" err="1"/>
              <a:t>ýollarynyň</a:t>
            </a:r>
            <a:r>
              <a:rPr lang="ru-RU" sz="2600" dirty="0"/>
              <a:t> </a:t>
            </a:r>
            <a:r>
              <a:rPr lang="ru-RU" sz="2600" dirty="0" err="1"/>
              <a:t>otlylary</a:t>
            </a:r>
            <a:r>
              <a:rPr lang="ru-RU" sz="2600" dirty="0"/>
              <a:t> </a:t>
            </a:r>
            <a:r>
              <a:rPr lang="ru-RU" sz="2600" dirty="0" err="1"/>
              <a:t>hem</a:t>
            </a:r>
            <a:r>
              <a:rPr lang="ru-RU" sz="2600" dirty="0"/>
              <a:t> </a:t>
            </a:r>
            <a:r>
              <a:rPr lang="ru-RU" sz="2600" dirty="0" err="1"/>
              <a:t>edil</a:t>
            </a:r>
            <a:r>
              <a:rPr lang="ru-RU" sz="2600" dirty="0"/>
              <a:t> </a:t>
            </a:r>
            <a:r>
              <a:rPr lang="ru-RU" sz="2600" dirty="0" err="1"/>
              <a:t>metropoliteniň</a:t>
            </a:r>
            <a:r>
              <a:rPr lang="ru-RU" sz="2600" dirty="0"/>
              <a:t> </a:t>
            </a:r>
            <a:r>
              <a:rPr lang="ru-RU" sz="2600" dirty="0" err="1"/>
              <a:t>otlylyary</a:t>
            </a:r>
            <a:r>
              <a:rPr lang="ru-RU" sz="2600" dirty="0"/>
              <a:t> </a:t>
            </a:r>
            <a:r>
              <a:rPr lang="ru-RU" sz="2600" dirty="0" err="1"/>
              <a:t>ýaly</a:t>
            </a:r>
            <a:r>
              <a:rPr lang="ru-RU" sz="2600" dirty="0"/>
              <a:t> </a:t>
            </a:r>
            <a:r>
              <a:rPr lang="ru-RU" sz="2600" dirty="0" err="1"/>
              <a:t>bir</a:t>
            </a:r>
            <a:r>
              <a:rPr lang="ru-RU" sz="2600" dirty="0"/>
              <a:t> </a:t>
            </a:r>
            <a:r>
              <a:rPr lang="ru-RU" sz="2600" dirty="0" err="1"/>
              <a:t>ýa-da</a:t>
            </a:r>
            <a:r>
              <a:rPr lang="ru-RU" sz="2600" dirty="0"/>
              <a:t> </a:t>
            </a:r>
            <a:r>
              <a:rPr lang="ru-RU" sz="2600" dirty="0" err="1"/>
              <a:t>birnäçe</a:t>
            </a:r>
            <a:r>
              <a:rPr lang="ru-RU" sz="2600" dirty="0"/>
              <a:t> </a:t>
            </a:r>
            <a:r>
              <a:rPr lang="ru-RU" sz="2600" dirty="0" err="1"/>
              <a:t>wagonlardan</a:t>
            </a:r>
            <a:r>
              <a:rPr lang="ru-RU" sz="2600" dirty="0"/>
              <a:t> </a:t>
            </a:r>
            <a:r>
              <a:rPr lang="ru-RU" sz="2600" dirty="0" err="1"/>
              <a:t>durýar</a:t>
            </a:r>
            <a:r>
              <a:rPr lang="ru-RU" sz="2600" dirty="0"/>
              <a:t>. </a:t>
            </a:r>
            <a:r>
              <a:rPr lang="ru-RU" sz="2600" dirty="0" err="1"/>
              <a:t>Ýollarda</a:t>
            </a:r>
            <a:r>
              <a:rPr lang="ru-RU" sz="2600" dirty="0"/>
              <a:t> </a:t>
            </a:r>
            <a:r>
              <a:rPr lang="ru-RU" sz="2600" dirty="0" err="1"/>
              <a:t>hereketiň</a:t>
            </a:r>
            <a:r>
              <a:rPr lang="ru-RU" sz="2600" dirty="0"/>
              <a:t> </a:t>
            </a:r>
            <a:r>
              <a:rPr lang="ru-RU" sz="2600" dirty="0" err="1"/>
              <a:t>iň</a:t>
            </a:r>
            <a:r>
              <a:rPr lang="ru-RU" sz="2600" dirty="0"/>
              <a:t> </a:t>
            </a:r>
            <a:r>
              <a:rPr lang="ru-RU" sz="2600" dirty="0" err="1"/>
              <a:t>ýokary</a:t>
            </a:r>
            <a:r>
              <a:rPr lang="ru-RU" sz="2600" dirty="0"/>
              <a:t> </a:t>
            </a:r>
            <a:r>
              <a:rPr lang="ru-RU" sz="2600" dirty="0" err="1"/>
              <a:t>tizligi</a:t>
            </a:r>
            <a:r>
              <a:rPr lang="ru-RU" sz="2600" dirty="0"/>
              <a:t> 75-125 </a:t>
            </a:r>
            <a:r>
              <a:rPr lang="ru-RU" sz="2600" dirty="0" err="1"/>
              <a:t>km</a:t>
            </a:r>
            <a:r>
              <a:rPr lang="ru-RU" sz="2600" dirty="0"/>
              <a:t>/s, </a:t>
            </a:r>
            <a:r>
              <a:rPr lang="ru-RU" sz="2600" dirty="0" err="1"/>
              <a:t>daşama</a:t>
            </a:r>
            <a:r>
              <a:rPr lang="ru-RU" sz="2600" dirty="0"/>
              <a:t> </a:t>
            </a:r>
            <a:r>
              <a:rPr lang="ru-RU" sz="2600" dirty="0" err="1"/>
              <a:t>ukyplylygy</a:t>
            </a:r>
            <a:r>
              <a:rPr lang="ru-RU" sz="2600" dirty="0"/>
              <a:t> – 40 </a:t>
            </a:r>
            <a:r>
              <a:rPr lang="ru-RU" sz="2600" dirty="0" err="1"/>
              <a:t>müň</a:t>
            </a:r>
            <a:r>
              <a:rPr lang="ru-RU" sz="2600" dirty="0"/>
              <a:t> </a:t>
            </a:r>
            <a:r>
              <a:rPr lang="ru-RU" sz="2600" dirty="0" err="1"/>
              <a:t>ýolagçy</a:t>
            </a:r>
            <a:r>
              <a:rPr lang="ru-RU" sz="2600" dirty="0"/>
              <a:t>/s </a:t>
            </a:r>
            <a:r>
              <a:rPr lang="ru-RU" sz="2600" dirty="0" err="1"/>
              <a:t>çenlidir</a:t>
            </a:r>
            <a:r>
              <a:rPr lang="ru-RU" sz="2600" dirty="0"/>
              <a:t>. </a:t>
            </a:r>
            <a:r>
              <a:rPr lang="ru-RU" sz="2600" dirty="0" err="1"/>
              <a:t>Monorels</a:t>
            </a:r>
            <a:r>
              <a:rPr lang="ru-RU" sz="2600" dirty="0"/>
              <a:t> </a:t>
            </a:r>
            <a:r>
              <a:rPr lang="ru-RU" sz="2600" dirty="0" err="1"/>
              <a:t>ýollarynyň</a:t>
            </a:r>
            <a:r>
              <a:rPr lang="ru-RU" sz="2600" dirty="0"/>
              <a:t> </a:t>
            </a:r>
            <a:r>
              <a:rPr lang="ru-RU" sz="2600" dirty="0" err="1"/>
              <a:t>gurluş</a:t>
            </a:r>
            <a:r>
              <a:rPr lang="ru-RU" sz="2600" dirty="0"/>
              <a:t> </a:t>
            </a:r>
            <a:r>
              <a:rPr lang="ru-RU" sz="2600" dirty="0" err="1"/>
              <a:t>bahasy</a:t>
            </a:r>
            <a:r>
              <a:rPr lang="ru-RU" sz="2600" dirty="0"/>
              <a:t> </a:t>
            </a:r>
            <a:r>
              <a:rPr lang="ru-RU" sz="2600" dirty="0" err="1"/>
              <a:t>ýerasty</a:t>
            </a:r>
            <a:r>
              <a:rPr lang="ru-RU" sz="2600" dirty="0"/>
              <a:t> </a:t>
            </a:r>
            <a:r>
              <a:rPr lang="ru-RU" sz="2600" dirty="0" err="1"/>
              <a:t>metropoliteniňkä</a:t>
            </a:r>
            <a:r>
              <a:rPr lang="ru-RU" sz="2600" dirty="0"/>
              <a:t> </a:t>
            </a:r>
            <a:r>
              <a:rPr lang="ru-RU" sz="2600" dirty="0" err="1"/>
              <a:t>seredende</a:t>
            </a:r>
            <a:r>
              <a:rPr lang="ru-RU" sz="2600" dirty="0"/>
              <a:t> </a:t>
            </a:r>
            <a:r>
              <a:rPr lang="ru-RU" sz="2600" dirty="0" err="1"/>
              <a:t>iki</a:t>
            </a:r>
            <a:r>
              <a:rPr lang="ru-RU" sz="2600" dirty="0"/>
              <a:t> </a:t>
            </a:r>
            <a:r>
              <a:rPr lang="ru-RU" sz="2600" dirty="0" err="1"/>
              <a:t>esse</a:t>
            </a:r>
            <a:r>
              <a:rPr lang="ru-RU" sz="2600" dirty="0"/>
              <a:t> </a:t>
            </a:r>
            <a:r>
              <a:rPr lang="ru-RU" sz="2600" dirty="0" err="1"/>
              <a:t>arzandyr</a:t>
            </a:r>
            <a:r>
              <a:rPr lang="ru-RU" sz="2600" dirty="0"/>
              <a:t>. </a:t>
            </a:r>
            <a:r>
              <a:rPr lang="ru-RU" sz="2600" dirty="0" err="1"/>
              <a:t>Galdyrmalary</a:t>
            </a:r>
            <a:r>
              <a:rPr lang="ru-RU" sz="2600" dirty="0"/>
              <a:t> (</a:t>
            </a:r>
            <a:r>
              <a:rPr lang="ru-RU" sz="2600" dirty="0" err="1"/>
              <a:t>estakada</a:t>
            </a:r>
            <a:r>
              <a:rPr lang="ru-RU" sz="2600" dirty="0"/>
              <a:t>) </a:t>
            </a:r>
            <a:r>
              <a:rPr lang="ru-RU" sz="2600" dirty="0" err="1"/>
              <a:t>gurmak</a:t>
            </a:r>
            <a:r>
              <a:rPr lang="ru-RU" sz="2600" dirty="0"/>
              <a:t> </a:t>
            </a:r>
            <a:r>
              <a:rPr lang="ru-RU" sz="2600" dirty="0" err="1"/>
              <a:t>üçin</a:t>
            </a:r>
            <a:r>
              <a:rPr lang="ru-RU" sz="2600" dirty="0"/>
              <a:t> </a:t>
            </a:r>
            <a:r>
              <a:rPr lang="ru-RU" sz="2600" dirty="0" err="1"/>
              <a:t>boş</a:t>
            </a:r>
            <a:r>
              <a:rPr lang="ru-RU" sz="2600" dirty="0"/>
              <a:t> </a:t>
            </a:r>
            <a:r>
              <a:rPr lang="ru-RU" sz="2600" dirty="0" err="1"/>
              <a:t>giňlikler</a:t>
            </a:r>
            <a:r>
              <a:rPr lang="ru-RU" sz="2600" dirty="0"/>
              <a:t> </a:t>
            </a:r>
            <a:r>
              <a:rPr lang="ru-RU" sz="2600" dirty="0" err="1"/>
              <a:t>bar</a:t>
            </a:r>
            <a:r>
              <a:rPr lang="ru-RU" sz="2600" dirty="0"/>
              <a:t> </a:t>
            </a:r>
            <a:r>
              <a:rPr lang="ru-RU" sz="2600" dirty="0" err="1"/>
              <a:t>bolsa</a:t>
            </a:r>
            <a:r>
              <a:rPr lang="ru-RU" sz="2600" dirty="0"/>
              <a:t> </a:t>
            </a:r>
            <a:r>
              <a:rPr lang="ru-RU" sz="2600" dirty="0" err="1"/>
              <a:t>şäher</a:t>
            </a:r>
            <a:r>
              <a:rPr lang="ru-RU" sz="2600" dirty="0"/>
              <a:t> </a:t>
            </a:r>
            <a:r>
              <a:rPr lang="ru-RU" sz="2600" dirty="0" err="1"/>
              <a:t>we</a:t>
            </a:r>
            <a:r>
              <a:rPr lang="ru-RU" sz="2600" dirty="0"/>
              <a:t> </a:t>
            </a:r>
            <a:r>
              <a:rPr lang="ru-RU" sz="2600" dirty="0" err="1"/>
              <a:t>şäherara</a:t>
            </a:r>
            <a:r>
              <a:rPr lang="ru-RU" sz="2600" dirty="0"/>
              <a:t>, </a:t>
            </a:r>
            <a:r>
              <a:rPr lang="ru-RU" sz="2600" dirty="0" err="1"/>
              <a:t>şeýle</a:t>
            </a:r>
            <a:r>
              <a:rPr lang="ru-RU" sz="2600" dirty="0"/>
              <a:t> </a:t>
            </a:r>
            <a:r>
              <a:rPr lang="ru-RU" sz="2600" dirty="0" err="1"/>
              <a:t>hem</a:t>
            </a:r>
            <a:r>
              <a:rPr lang="ru-RU" sz="2600" dirty="0"/>
              <a:t>, </a:t>
            </a:r>
            <a:r>
              <a:rPr lang="ru-RU" sz="2600" dirty="0" err="1"/>
              <a:t>beýikli-pesli</a:t>
            </a:r>
            <a:r>
              <a:rPr lang="ru-RU" sz="2600" dirty="0"/>
              <a:t> </a:t>
            </a:r>
            <a:r>
              <a:rPr lang="ru-RU" sz="2600" dirty="0" err="1"/>
              <a:t>we</a:t>
            </a:r>
            <a:r>
              <a:rPr lang="ru-RU" sz="2600" dirty="0"/>
              <a:t> </a:t>
            </a:r>
            <a:r>
              <a:rPr lang="ru-RU" sz="2600" dirty="0" err="1"/>
              <a:t>daglyk</a:t>
            </a:r>
            <a:r>
              <a:rPr lang="ru-RU" sz="2600" dirty="0"/>
              <a:t> </a:t>
            </a:r>
            <a:r>
              <a:rPr lang="ru-RU" sz="2600" dirty="0" err="1"/>
              <a:t>ýerlerde</a:t>
            </a:r>
            <a:r>
              <a:rPr lang="ru-RU" sz="2600" dirty="0"/>
              <a:t> </a:t>
            </a:r>
            <a:r>
              <a:rPr lang="ru-RU" sz="2600" dirty="0" err="1"/>
              <a:t>ulag</a:t>
            </a:r>
            <a:r>
              <a:rPr lang="ru-RU" sz="2600" dirty="0"/>
              <a:t> </a:t>
            </a:r>
            <a:r>
              <a:rPr lang="ru-RU" sz="2600" dirty="0" err="1"/>
              <a:t>hökmünde</a:t>
            </a:r>
            <a:r>
              <a:rPr lang="ru-RU" sz="2600" dirty="0"/>
              <a:t> </a:t>
            </a:r>
            <a:r>
              <a:rPr lang="ru-RU" sz="2600" dirty="0" err="1"/>
              <a:t>olar</a:t>
            </a:r>
            <a:r>
              <a:rPr lang="ru-RU" sz="2600" dirty="0"/>
              <a:t> </a:t>
            </a:r>
            <a:r>
              <a:rPr lang="ru-RU" sz="2600" dirty="0" err="1"/>
              <a:t>netijeli</a:t>
            </a:r>
            <a:r>
              <a:rPr lang="ru-RU" sz="2600" dirty="0"/>
              <a:t> </a:t>
            </a:r>
            <a:r>
              <a:rPr lang="ru-RU" sz="2600" dirty="0" err="1"/>
              <a:t>hasaplanýar</a:t>
            </a:r>
            <a:r>
              <a:rPr lang="ru-RU" sz="2600" dirty="0"/>
              <a:t>.</a:t>
            </a:r>
            <a:r>
              <a:rPr lang="ru-RU" sz="2600" dirty="0" smtClean="0"/>
              <a:t>                               </a:t>
            </a:r>
            <a:endParaRPr lang="ru-RU" sz="2600" dirty="0"/>
          </a:p>
          <a:p>
            <a:r>
              <a:rPr lang="ru-RU" sz="2600" b="1" dirty="0"/>
              <a:t>    </a:t>
            </a:r>
            <a:endParaRPr lang="ru-RU" sz="2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0077962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p:cNvSpPr>
            <a:spLocks noGrp="1"/>
          </p:cNvSpPr>
          <p:nvPr>
            <p:ph type="subTitle" idx="1"/>
          </p:nvPr>
        </p:nvSpPr>
        <p:spPr>
          <a:xfrm>
            <a:off x="179512" y="188640"/>
            <a:ext cx="8964488" cy="6408737"/>
          </a:xfrm>
        </p:spPr>
        <p:txBody>
          <a:bodyPr>
            <a:noAutofit/>
          </a:bodyPr>
          <a:lstStyle/>
          <a:p>
            <a:pPr algn="just"/>
            <a:r>
              <a:rPr lang="ru-RU" sz="1800" i="1" dirty="0">
                <a:latin typeface="Times New Roman" pitchFamily="18" charset="0"/>
                <a:cs typeface="Times New Roman" pitchFamily="18" charset="0"/>
              </a:rPr>
              <a:t> </a:t>
            </a:r>
            <a:endParaRPr lang="ru-RU" sz="1600" dirty="0">
              <a:latin typeface="Times New Roman" pitchFamily="18" charset="0"/>
              <a:cs typeface="Times New Roman" pitchFamily="18" charset="0"/>
            </a:endParaRPr>
          </a:p>
        </p:txBody>
      </p:sp>
      <p:sp>
        <p:nvSpPr>
          <p:cNvPr id="2" name="Прямоугольник 1"/>
          <p:cNvSpPr/>
          <p:nvPr/>
        </p:nvSpPr>
        <p:spPr>
          <a:xfrm>
            <a:off x="179512" y="-1880145"/>
            <a:ext cx="8712968" cy="2308324"/>
          </a:xfrm>
          <a:prstGeom prst="rect">
            <a:avLst/>
          </a:prstGeom>
        </p:spPr>
        <p:txBody>
          <a:bodyPr wrap="square">
            <a:spAutoFit/>
          </a:bodyPr>
          <a:lstStyle/>
          <a:p>
            <a:pPr algn="just">
              <a:spcAft>
                <a:spcPts val="0"/>
              </a:spcAft>
            </a:pPr>
            <a:r>
              <a:rPr lang="ru-RU" dirty="0">
                <a:latin typeface="Times New Roman" panose="02020603050405020304" pitchFamily="18" charset="0"/>
                <a:ea typeface="Times New Roman" panose="02020603050405020304" pitchFamily="18" charset="0"/>
              </a:rPr>
              <a:t> </a:t>
            </a:r>
            <a:endParaRPr lang="en-US" dirty="0" smtClean="0">
              <a:latin typeface="Times New Roman" panose="02020603050405020304" pitchFamily="18" charset="0"/>
              <a:ea typeface="Times New Roman" panose="02020603050405020304" pitchFamily="18" charset="0"/>
            </a:endParaRPr>
          </a:p>
          <a:p>
            <a:pPr algn="just">
              <a:spcAft>
                <a:spcPts val="0"/>
              </a:spcAft>
            </a:pPr>
            <a:endParaRPr lang="en-US" dirty="0">
              <a:latin typeface="Times New Roman" panose="02020603050405020304" pitchFamily="18" charset="0"/>
              <a:ea typeface="Times New Roman" panose="02020603050405020304" pitchFamily="18" charset="0"/>
            </a:endParaRPr>
          </a:p>
          <a:p>
            <a:pPr algn="just">
              <a:spcAft>
                <a:spcPts val="0"/>
              </a:spcAft>
            </a:pPr>
            <a:endParaRPr lang="en-US" dirty="0" smtClean="0">
              <a:latin typeface="Times New Roman" panose="02020603050405020304" pitchFamily="18" charset="0"/>
              <a:ea typeface="Times New Roman" panose="02020603050405020304" pitchFamily="18" charset="0"/>
            </a:endParaRPr>
          </a:p>
          <a:p>
            <a:pPr algn="just">
              <a:spcAft>
                <a:spcPts val="0"/>
              </a:spcAft>
            </a:pPr>
            <a:endParaRPr lang="en-US" dirty="0">
              <a:latin typeface="Times New Roman" panose="02020603050405020304" pitchFamily="18" charset="0"/>
              <a:ea typeface="Times New Roman" panose="02020603050405020304" pitchFamily="18" charset="0"/>
            </a:endParaRPr>
          </a:p>
          <a:p>
            <a:pPr algn="just">
              <a:spcAft>
                <a:spcPts val="0"/>
              </a:spcAft>
            </a:pPr>
            <a:endParaRPr lang="en-US" dirty="0" smtClean="0">
              <a:latin typeface="Times New Roman" panose="02020603050405020304" pitchFamily="18" charset="0"/>
              <a:ea typeface="Times New Roman" panose="02020603050405020304" pitchFamily="18" charset="0"/>
            </a:endParaRPr>
          </a:p>
          <a:p>
            <a:pPr algn="just">
              <a:spcAft>
                <a:spcPts val="0"/>
              </a:spcAft>
            </a:pPr>
            <a:endParaRPr lang="en-US" dirty="0">
              <a:latin typeface="Times New Roman" panose="02020603050405020304" pitchFamily="18" charset="0"/>
              <a:ea typeface="Times New Roman" panose="02020603050405020304" pitchFamily="18" charset="0"/>
            </a:endParaRPr>
          </a:p>
          <a:p>
            <a:pPr algn="just">
              <a:spcAft>
                <a:spcPts val="0"/>
              </a:spcAft>
            </a:pPr>
            <a:endParaRPr lang="en-US" dirty="0" smtClean="0">
              <a:latin typeface="Times New Roman" panose="02020603050405020304" pitchFamily="18" charset="0"/>
              <a:ea typeface="Times New Roman" panose="02020603050405020304" pitchFamily="18" charset="0"/>
            </a:endParaRPr>
          </a:p>
          <a:p>
            <a:pPr algn="just">
              <a:spcAft>
                <a:spcPts val="0"/>
              </a:spcAft>
            </a:pPr>
            <a:endParaRPr lang="en-US" dirty="0">
              <a:latin typeface="Times New Roman" panose="02020603050405020304" pitchFamily="18" charset="0"/>
              <a:ea typeface="Times New Roman" panose="02020603050405020304" pitchFamily="18" charset="0"/>
            </a:endParaRPr>
          </a:p>
        </p:txBody>
      </p:sp>
      <p:sp>
        <p:nvSpPr>
          <p:cNvPr id="3" name="Прямоугольник 2"/>
          <p:cNvSpPr/>
          <p:nvPr/>
        </p:nvSpPr>
        <p:spPr>
          <a:xfrm>
            <a:off x="179512" y="612845"/>
            <a:ext cx="8712968" cy="6109365"/>
          </a:xfrm>
          <a:prstGeom prst="rect">
            <a:avLst/>
          </a:prstGeom>
        </p:spPr>
        <p:txBody>
          <a:bodyPr wrap="square">
            <a:spAutoFit/>
          </a:bodyPr>
          <a:lstStyle/>
          <a:p>
            <a:r>
              <a:rPr lang="ru-RU" sz="1700" b="1" i="1" dirty="0" err="1">
                <a:latin typeface="Times New Roman" panose="02020603050405020304" pitchFamily="18" charset="0"/>
                <a:ea typeface="Times New Roman" panose="02020603050405020304" pitchFamily="18" charset="0"/>
              </a:rPr>
              <a:t>Howa</a:t>
            </a:r>
            <a:r>
              <a:rPr lang="ru-RU" sz="1700" b="1" i="1" dirty="0">
                <a:latin typeface="Times New Roman" panose="02020603050405020304" pitchFamily="18" charset="0"/>
                <a:ea typeface="Times New Roman" panose="02020603050405020304" pitchFamily="18" charset="0"/>
              </a:rPr>
              <a:t> </a:t>
            </a:r>
            <a:r>
              <a:rPr lang="ru-RU" sz="1700" b="1" i="1" dirty="0" err="1">
                <a:latin typeface="Times New Roman" panose="02020603050405020304" pitchFamily="18" charset="0"/>
                <a:ea typeface="Times New Roman" panose="02020603050405020304" pitchFamily="18" charset="0"/>
              </a:rPr>
              <a:t>ýassykly</a:t>
            </a:r>
            <a:r>
              <a:rPr lang="ru-RU" sz="1700" b="1" i="1" dirty="0">
                <a:latin typeface="Times New Roman" panose="02020603050405020304" pitchFamily="18" charset="0"/>
                <a:ea typeface="Times New Roman" panose="02020603050405020304" pitchFamily="18" charset="0"/>
              </a:rPr>
              <a:t> </a:t>
            </a:r>
            <a:r>
              <a:rPr lang="ru-RU" sz="1700" b="1" i="1" dirty="0" err="1">
                <a:latin typeface="Times New Roman" panose="02020603050405020304" pitchFamily="18" charset="0"/>
                <a:ea typeface="Times New Roman" panose="02020603050405020304" pitchFamily="18" charset="0"/>
              </a:rPr>
              <a:t>gämiler</a:t>
            </a:r>
            <a:r>
              <a:rPr lang="ru-RU" sz="1700" b="1" i="1" dirty="0">
                <a:latin typeface="Times New Roman" panose="02020603050405020304" pitchFamily="18" charset="0"/>
                <a:ea typeface="Times New Roman" panose="02020603050405020304" pitchFamily="18" charset="0"/>
              </a:rPr>
              <a:t> </a:t>
            </a:r>
            <a:r>
              <a:rPr lang="ru-RU" sz="1700" dirty="0">
                <a:latin typeface="Times New Roman" panose="02020603050405020304" pitchFamily="18" charset="0"/>
                <a:ea typeface="Times New Roman" panose="02020603050405020304" pitchFamily="18" charset="0"/>
              </a:rPr>
              <a:t>ХХ </a:t>
            </a:r>
            <a:r>
              <a:rPr lang="ru-RU" sz="1700" dirty="0" err="1">
                <a:latin typeface="Times New Roman" panose="02020603050405020304" pitchFamily="18" charset="0"/>
                <a:ea typeface="Times New Roman" panose="02020603050405020304" pitchFamily="18" charset="0"/>
              </a:rPr>
              <a:t>asyryň</a:t>
            </a:r>
            <a:r>
              <a:rPr lang="ru-RU" sz="1700" dirty="0">
                <a:latin typeface="Times New Roman" panose="02020603050405020304" pitchFamily="18" charset="0"/>
                <a:ea typeface="Times New Roman" panose="02020603050405020304" pitchFamily="18" charset="0"/>
              </a:rPr>
              <a:t> 60-njy </a:t>
            </a:r>
            <a:r>
              <a:rPr lang="ru-RU" sz="1700" dirty="0" err="1">
                <a:latin typeface="Times New Roman" panose="02020603050405020304" pitchFamily="18" charset="0"/>
                <a:ea typeface="Times New Roman" panose="02020603050405020304" pitchFamily="18" charset="0"/>
              </a:rPr>
              <a:t>ýyllarynda</a:t>
            </a:r>
            <a:r>
              <a:rPr lang="ru-RU" sz="1700" dirty="0">
                <a:latin typeface="Times New Roman" panose="02020603050405020304" pitchFamily="18" charset="0"/>
                <a:ea typeface="Times New Roman" panose="02020603050405020304" pitchFamily="18" charset="0"/>
              </a:rPr>
              <a:t> </a:t>
            </a:r>
            <a:r>
              <a:rPr lang="ru-RU" sz="1700" dirty="0" err="1">
                <a:latin typeface="Times New Roman" panose="02020603050405020304" pitchFamily="18" charset="0"/>
                <a:ea typeface="Times New Roman" panose="02020603050405020304" pitchFamily="18" charset="0"/>
              </a:rPr>
              <a:t>ýaýrap</a:t>
            </a:r>
            <a:r>
              <a:rPr lang="ru-RU" sz="1700" dirty="0">
                <a:latin typeface="Times New Roman" panose="02020603050405020304" pitchFamily="18" charset="0"/>
                <a:ea typeface="Times New Roman" panose="02020603050405020304" pitchFamily="18" charset="0"/>
              </a:rPr>
              <a:t> </a:t>
            </a:r>
            <a:r>
              <a:rPr lang="ru-RU" sz="1700" dirty="0" err="1">
                <a:latin typeface="Times New Roman" panose="02020603050405020304" pitchFamily="18" charset="0"/>
                <a:ea typeface="Times New Roman" panose="02020603050405020304" pitchFamily="18" charset="0"/>
              </a:rPr>
              <a:t>başlady</a:t>
            </a:r>
            <a:r>
              <a:rPr lang="ru-RU" sz="1700" dirty="0">
                <a:latin typeface="Times New Roman" panose="02020603050405020304" pitchFamily="18" charset="0"/>
                <a:ea typeface="Times New Roman" panose="02020603050405020304" pitchFamily="18" charset="0"/>
              </a:rPr>
              <a:t>. </a:t>
            </a:r>
            <a:r>
              <a:rPr lang="ru-RU" sz="1700" dirty="0" err="1">
                <a:latin typeface="Times New Roman" panose="02020603050405020304" pitchFamily="18" charset="0"/>
                <a:ea typeface="Times New Roman" panose="02020603050405020304" pitchFamily="18" charset="0"/>
              </a:rPr>
              <a:t>Olar</a:t>
            </a:r>
            <a:r>
              <a:rPr lang="ru-RU" sz="1700" dirty="0">
                <a:latin typeface="Times New Roman" panose="02020603050405020304" pitchFamily="18" charset="0"/>
                <a:ea typeface="Times New Roman" panose="02020603050405020304" pitchFamily="18" charset="0"/>
              </a:rPr>
              <a:t> </a:t>
            </a:r>
            <a:r>
              <a:rPr lang="ru-RU" sz="1700" dirty="0" err="1">
                <a:latin typeface="Times New Roman" panose="02020603050405020304" pitchFamily="18" charset="0"/>
                <a:ea typeface="Times New Roman" panose="02020603050405020304" pitchFamily="18" charset="0"/>
              </a:rPr>
              <a:t>diňe</a:t>
            </a:r>
            <a:r>
              <a:rPr lang="ru-RU" sz="1700" dirty="0">
                <a:latin typeface="Times New Roman" panose="02020603050405020304" pitchFamily="18" charset="0"/>
                <a:ea typeface="Times New Roman" panose="02020603050405020304" pitchFamily="18" charset="0"/>
              </a:rPr>
              <a:t> </a:t>
            </a:r>
            <a:r>
              <a:rPr lang="ru-RU" sz="1700" dirty="0" err="1">
                <a:latin typeface="Times New Roman" panose="02020603050405020304" pitchFamily="18" charset="0"/>
                <a:ea typeface="Times New Roman" panose="02020603050405020304" pitchFamily="18" charset="0"/>
              </a:rPr>
              <a:t>uzyn</a:t>
            </a:r>
            <a:r>
              <a:rPr lang="ru-RU" sz="1700" dirty="0">
                <a:latin typeface="Times New Roman" panose="02020603050405020304" pitchFamily="18" charset="0"/>
                <a:ea typeface="Times New Roman" panose="02020603050405020304" pitchFamily="18" charset="0"/>
              </a:rPr>
              <a:t> </a:t>
            </a:r>
            <a:r>
              <a:rPr lang="ru-RU" sz="1700" dirty="0" err="1">
                <a:latin typeface="Times New Roman" panose="02020603050405020304" pitchFamily="18" charset="0"/>
                <a:ea typeface="Times New Roman" panose="02020603050405020304" pitchFamily="18" charset="0"/>
              </a:rPr>
              <a:t>bolmadyk</a:t>
            </a:r>
            <a:r>
              <a:rPr lang="ru-RU" sz="1700" dirty="0">
                <a:latin typeface="Times New Roman" panose="02020603050405020304" pitchFamily="18" charset="0"/>
                <a:ea typeface="Times New Roman" panose="02020603050405020304" pitchFamily="18" charset="0"/>
              </a:rPr>
              <a:t> </a:t>
            </a:r>
            <a:r>
              <a:rPr lang="ru-RU" sz="1700" dirty="0" err="1">
                <a:latin typeface="Times New Roman" panose="02020603050405020304" pitchFamily="18" charset="0"/>
                <a:ea typeface="Times New Roman" panose="02020603050405020304" pitchFamily="18" charset="0"/>
              </a:rPr>
              <a:t>esasan</a:t>
            </a:r>
            <a:r>
              <a:rPr lang="ru-RU" sz="1700" dirty="0">
                <a:latin typeface="Times New Roman" panose="02020603050405020304" pitchFamily="18" charset="0"/>
                <a:ea typeface="Times New Roman" panose="02020603050405020304" pitchFamily="18" charset="0"/>
              </a:rPr>
              <a:t> </a:t>
            </a:r>
            <a:r>
              <a:rPr lang="ru-RU" sz="1700" dirty="0" err="1">
                <a:latin typeface="Times New Roman" panose="02020603050405020304" pitchFamily="18" charset="0"/>
                <a:ea typeface="Times New Roman" panose="02020603050405020304" pitchFamily="18" charset="0"/>
              </a:rPr>
              <a:t>derýa</a:t>
            </a:r>
            <a:r>
              <a:rPr lang="ru-RU" sz="1700" dirty="0">
                <a:latin typeface="Times New Roman" panose="02020603050405020304" pitchFamily="18" charset="0"/>
                <a:ea typeface="Times New Roman" panose="02020603050405020304" pitchFamily="18" charset="0"/>
              </a:rPr>
              <a:t> </a:t>
            </a:r>
            <a:r>
              <a:rPr lang="ru-RU" sz="1700" dirty="0" err="1">
                <a:latin typeface="Times New Roman" panose="02020603050405020304" pitchFamily="18" charset="0"/>
                <a:ea typeface="Times New Roman" panose="02020603050405020304" pitchFamily="18" charset="0"/>
              </a:rPr>
              <a:t>ýollarynda</a:t>
            </a:r>
            <a:r>
              <a:rPr lang="ru-RU" sz="1700" dirty="0">
                <a:latin typeface="Times New Roman" panose="02020603050405020304" pitchFamily="18" charset="0"/>
                <a:ea typeface="Times New Roman" panose="02020603050405020304" pitchFamily="18" charset="0"/>
              </a:rPr>
              <a:t> </a:t>
            </a:r>
            <a:r>
              <a:rPr lang="ru-RU" sz="1700" dirty="0" err="1">
                <a:latin typeface="Times New Roman" panose="02020603050405020304" pitchFamily="18" charset="0"/>
                <a:ea typeface="Times New Roman" panose="02020603050405020304" pitchFamily="18" charset="0"/>
              </a:rPr>
              <a:t>we</a:t>
            </a:r>
            <a:r>
              <a:rPr lang="ru-RU" sz="1700" dirty="0">
                <a:latin typeface="Times New Roman" panose="02020603050405020304" pitchFamily="18" charset="0"/>
                <a:ea typeface="Times New Roman" panose="02020603050405020304" pitchFamily="18" charset="0"/>
              </a:rPr>
              <a:t> </a:t>
            </a:r>
            <a:r>
              <a:rPr lang="ru-RU" sz="1700" dirty="0" err="1">
                <a:latin typeface="Times New Roman" panose="02020603050405020304" pitchFamily="18" charset="0"/>
                <a:ea typeface="Times New Roman" panose="02020603050405020304" pitchFamily="18" charset="0"/>
              </a:rPr>
              <a:t>deňiz</a:t>
            </a:r>
            <a:r>
              <a:rPr lang="ru-RU" sz="1700" dirty="0">
                <a:latin typeface="Times New Roman" panose="02020603050405020304" pitchFamily="18" charset="0"/>
                <a:ea typeface="Times New Roman" panose="02020603050405020304" pitchFamily="18" charset="0"/>
              </a:rPr>
              <a:t> </a:t>
            </a:r>
            <a:r>
              <a:rPr lang="ru-RU" sz="1700" dirty="0" err="1">
                <a:latin typeface="Times New Roman" panose="02020603050405020304" pitchFamily="18" charset="0"/>
                <a:ea typeface="Times New Roman" panose="02020603050405020304" pitchFamily="18" charset="0"/>
              </a:rPr>
              <a:t>bogazlaryndan</a:t>
            </a:r>
            <a:r>
              <a:rPr lang="ru-RU" sz="1700" dirty="0">
                <a:latin typeface="Times New Roman" panose="02020603050405020304" pitchFamily="18" charset="0"/>
                <a:ea typeface="Times New Roman" panose="02020603050405020304" pitchFamily="18" charset="0"/>
              </a:rPr>
              <a:t> </a:t>
            </a:r>
            <a:r>
              <a:rPr lang="ru-RU" sz="1700" dirty="0" err="1">
                <a:latin typeface="Times New Roman" panose="02020603050405020304" pitchFamily="18" charset="0"/>
                <a:ea typeface="Times New Roman" panose="02020603050405020304" pitchFamily="18" charset="0"/>
              </a:rPr>
              <a:t>daşamaklyk</a:t>
            </a:r>
            <a:r>
              <a:rPr lang="ru-RU" sz="1700" dirty="0">
                <a:latin typeface="Times New Roman" panose="02020603050405020304" pitchFamily="18" charset="0"/>
                <a:ea typeface="Times New Roman" panose="02020603050405020304" pitchFamily="18" charset="0"/>
              </a:rPr>
              <a:t> </a:t>
            </a:r>
            <a:r>
              <a:rPr lang="ru-RU" sz="1700" dirty="0" err="1">
                <a:latin typeface="Times New Roman" panose="02020603050405020304" pitchFamily="18" charset="0"/>
                <a:ea typeface="Times New Roman" panose="02020603050405020304" pitchFamily="18" charset="0"/>
              </a:rPr>
              <a:t>amala</a:t>
            </a:r>
            <a:r>
              <a:rPr lang="ru-RU" sz="1700" dirty="0">
                <a:latin typeface="Times New Roman" panose="02020603050405020304" pitchFamily="18" charset="0"/>
                <a:ea typeface="Times New Roman" panose="02020603050405020304" pitchFamily="18" charset="0"/>
              </a:rPr>
              <a:t> </a:t>
            </a:r>
            <a:r>
              <a:rPr lang="ru-RU" sz="1700" dirty="0" err="1">
                <a:latin typeface="Times New Roman" panose="02020603050405020304" pitchFamily="18" charset="0"/>
                <a:ea typeface="Times New Roman" panose="02020603050405020304" pitchFamily="18" charset="0"/>
              </a:rPr>
              <a:t>aşyrylanda</a:t>
            </a:r>
            <a:r>
              <a:rPr lang="ru-RU" sz="1700" dirty="0">
                <a:latin typeface="Times New Roman" panose="02020603050405020304" pitchFamily="18" charset="0"/>
                <a:ea typeface="Times New Roman" panose="02020603050405020304" pitchFamily="18" charset="0"/>
              </a:rPr>
              <a:t> </a:t>
            </a:r>
            <a:r>
              <a:rPr lang="ru-RU" sz="1700" dirty="0" err="1">
                <a:latin typeface="Times New Roman" panose="02020603050405020304" pitchFamily="18" charset="0"/>
                <a:ea typeface="Times New Roman" panose="02020603050405020304" pitchFamily="18" charset="0"/>
              </a:rPr>
              <a:t>ulanylýar</a:t>
            </a:r>
            <a:r>
              <a:rPr lang="ru-RU" sz="1700" dirty="0">
                <a:latin typeface="Times New Roman" panose="02020603050405020304" pitchFamily="18" charset="0"/>
                <a:ea typeface="Times New Roman" panose="02020603050405020304" pitchFamily="18" charset="0"/>
              </a:rPr>
              <a:t>. </a:t>
            </a:r>
            <a:r>
              <a:rPr lang="ru-RU" sz="1700" dirty="0" err="1">
                <a:latin typeface="Times New Roman" panose="02020603050405020304" pitchFamily="18" charset="0"/>
                <a:ea typeface="Times New Roman" panose="02020603050405020304" pitchFamily="18" charset="0"/>
              </a:rPr>
              <a:t>Howa</a:t>
            </a:r>
            <a:r>
              <a:rPr lang="ru-RU" sz="1700" dirty="0">
                <a:latin typeface="Times New Roman" panose="02020603050405020304" pitchFamily="18" charset="0"/>
                <a:ea typeface="Times New Roman" panose="02020603050405020304" pitchFamily="18" charset="0"/>
              </a:rPr>
              <a:t> </a:t>
            </a:r>
            <a:r>
              <a:rPr lang="ru-RU" sz="1700" dirty="0" err="1">
                <a:latin typeface="Times New Roman" panose="02020603050405020304" pitchFamily="18" charset="0"/>
                <a:ea typeface="Times New Roman" panose="02020603050405020304" pitchFamily="18" charset="0"/>
              </a:rPr>
              <a:t>ýassygyny</a:t>
            </a:r>
            <a:r>
              <a:rPr lang="ru-RU" sz="1700" dirty="0">
                <a:latin typeface="Times New Roman" panose="02020603050405020304" pitchFamily="18" charset="0"/>
                <a:ea typeface="Times New Roman" panose="02020603050405020304" pitchFamily="18" charset="0"/>
              </a:rPr>
              <a:t> </a:t>
            </a:r>
            <a:r>
              <a:rPr lang="ru-RU" sz="1700" dirty="0" err="1">
                <a:latin typeface="Times New Roman" panose="02020603050405020304" pitchFamily="18" charset="0"/>
                <a:ea typeface="Times New Roman" panose="02020603050405020304" pitchFamily="18" charset="0"/>
              </a:rPr>
              <a:t>ulanmak</a:t>
            </a:r>
            <a:r>
              <a:rPr lang="ru-RU" sz="1700" dirty="0">
                <a:latin typeface="Times New Roman" panose="02020603050405020304" pitchFamily="18" charset="0"/>
                <a:ea typeface="Times New Roman" panose="02020603050405020304" pitchFamily="18" charset="0"/>
              </a:rPr>
              <a:t> </a:t>
            </a:r>
            <a:r>
              <a:rPr lang="ru-RU" sz="1700" dirty="0" err="1">
                <a:latin typeface="Times New Roman" panose="02020603050405020304" pitchFamily="18" charset="0"/>
                <a:ea typeface="Times New Roman" panose="02020603050405020304" pitchFamily="18" charset="0"/>
              </a:rPr>
              <a:t>ideýasy</a:t>
            </a:r>
            <a:r>
              <a:rPr lang="ru-RU" sz="1700" dirty="0">
                <a:latin typeface="Times New Roman" panose="02020603050405020304" pitchFamily="18" charset="0"/>
                <a:ea typeface="Times New Roman" panose="02020603050405020304" pitchFamily="18" charset="0"/>
              </a:rPr>
              <a:t> </a:t>
            </a:r>
            <a:r>
              <a:rPr lang="ru-RU" sz="1700" dirty="0" err="1">
                <a:latin typeface="Times New Roman" panose="02020603050405020304" pitchFamily="18" charset="0"/>
                <a:ea typeface="Times New Roman" panose="02020603050405020304" pitchFamily="18" charset="0"/>
              </a:rPr>
              <a:t>öňden</a:t>
            </a:r>
            <a:r>
              <a:rPr lang="ru-RU" sz="1700" dirty="0">
                <a:latin typeface="Times New Roman" panose="02020603050405020304" pitchFamily="18" charset="0"/>
                <a:ea typeface="Times New Roman" panose="02020603050405020304" pitchFamily="18" charset="0"/>
              </a:rPr>
              <a:t> </a:t>
            </a:r>
            <a:r>
              <a:rPr lang="ru-RU" sz="1700" dirty="0" err="1">
                <a:latin typeface="Times New Roman" panose="02020603050405020304" pitchFamily="18" charset="0"/>
                <a:ea typeface="Times New Roman" panose="02020603050405020304" pitchFamily="18" charset="0"/>
              </a:rPr>
              <a:t>bäri</a:t>
            </a:r>
            <a:r>
              <a:rPr lang="ru-RU" sz="1700" dirty="0">
                <a:latin typeface="Times New Roman" panose="02020603050405020304" pitchFamily="18" charset="0"/>
                <a:ea typeface="Times New Roman" panose="02020603050405020304" pitchFamily="18" charset="0"/>
              </a:rPr>
              <a:t> </a:t>
            </a:r>
            <a:r>
              <a:rPr lang="ru-RU" sz="1700" dirty="0" err="1">
                <a:latin typeface="Times New Roman" panose="02020603050405020304" pitchFamily="18" charset="0"/>
                <a:ea typeface="Times New Roman" panose="02020603050405020304" pitchFamily="18" charset="0"/>
              </a:rPr>
              <a:t>bellidir</a:t>
            </a:r>
            <a:r>
              <a:rPr lang="ru-RU" sz="1700" dirty="0">
                <a:latin typeface="Times New Roman" panose="02020603050405020304" pitchFamily="18" charset="0"/>
                <a:ea typeface="Times New Roman" panose="02020603050405020304" pitchFamily="18" charset="0"/>
              </a:rPr>
              <a:t>. 1853-nji </a:t>
            </a:r>
            <a:r>
              <a:rPr lang="ru-RU" sz="1700" dirty="0" err="1">
                <a:latin typeface="Times New Roman" panose="02020603050405020304" pitchFamily="18" charset="0"/>
                <a:ea typeface="Times New Roman" panose="02020603050405020304" pitchFamily="18" charset="0"/>
              </a:rPr>
              <a:t>ýylda</a:t>
            </a:r>
            <a:r>
              <a:rPr lang="ru-RU" sz="1700" dirty="0">
                <a:latin typeface="Times New Roman" panose="02020603050405020304" pitchFamily="18" charset="0"/>
                <a:ea typeface="Times New Roman" panose="02020603050405020304" pitchFamily="18" charset="0"/>
              </a:rPr>
              <a:t> </a:t>
            </a:r>
            <a:r>
              <a:rPr lang="ru-RU" sz="1700" dirty="0" err="1">
                <a:latin typeface="Times New Roman" panose="02020603050405020304" pitchFamily="18" charset="0"/>
                <a:ea typeface="Times New Roman" panose="02020603050405020304" pitchFamily="18" charset="0"/>
              </a:rPr>
              <a:t>rus</a:t>
            </a:r>
            <a:r>
              <a:rPr lang="ru-RU" sz="1700" dirty="0">
                <a:latin typeface="Times New Roman" panose="02020603050405020304" pitchFamily="18" charset="0"/>
                <a:ea typeface="Times New Roman" panose="02020603050405020304" pitchFamily="18" charset="0"/>
              </a:rPr>
              <a:t> </a:t>
            </a:r>
            <a:r>
              <a:rPr lang="ru-RU" sz="1700" dirty="0" err="1">
                <a:latin typeface="Times New Roman" panose="02020603050405020304" pitchFamily="18" charset="0"/>
                <a:ea typeface="Times New Roman" panose="02020603050405020304" pitchFamily="18" charset="0"/>
              </a:rPr>
              <a:t>injeneri</a:t>
            </a:r>
            <a:r>
              <a:rPr lang="ru-RU" sz="1700" dirty="0">
                <a:latin typeface="Times New Roman" panose="02020603050405020304" pitchFamily="18" charset="0"/>
                <a:ea typeface="Times New Roman" panose="02020603050405020304" pitchFamily="18" charset="0"/>
              </a:rPr>
              <a:t> </a:t>
            </a:r>
            <a:r>
              <a:rPr lang="ru-RU" sz="1700" dirty="0" err="1">
                <a:latin typeface="Times New Roman" panose="02020603050405020304" pitchFamily="18" charset="0"/>
                <a:ea typeface="Times New Roman" panose="02020603050405020304" pitchFamily="18" charset="0"/>
              </a:rPr>
              <a:t>Iwanow</a:t>
            </a:r>
            <a:r>
              <a:rPr lang="ru-RU" sz="1700" dirty="0">
                <a:latin typeface="Times New Roman" panose="02020603050405020304" pitchFamily="18" charset="0"/>
                <a:ea typeface="Times New Roman" panose="02020603050405020304" pitchFamily="18" charset="0"/>
              </a:rPr>
              <a:t> «</a:t>
            </a:r>
            <a:r>
              <a:rPr lang="ru-RU" sz="1700" dirty="0" err="1">
                <a:latin typeface="Times New Roman" panose="02020603050405020304" pitchFamily="18" charset="0"/>
                <a:ea typeface="Times New Roman" panose="02020603050405020304" pitchFamily="18" charset="0"/>
              </a:rPr>
              <a:t>üç</a:t>
            </a:r>
            <a:r>
              <a:rPr lang="ru-RU" sz="1700" dirty="0">
                <a:latin typeface="Times New Roman" panose="02020603050405020304" pitchFamily="18" charset="0"/>
                <a:ea typeface="Times New Roman" panose="02020603050405020304" pitchFamily="18" charset="0"/>
              </a:rPr>
              <a:t> </a:t>
            </a:r>
            <a:r>
              <a:rPr lang="ru-RU" sz="1700" dirty="0" err="1">
                <a:latin typeface="Times New Roman" panose="02020603050405020304" pitchFamily="18" charset="0"/>
                <a:ea typeface="Times New Roman" panose="02020603050405020304" pitchFamily="18" charset="0"/>
              </a:rPr>
              <a:t>taraply</a:t>
            </a:r>
            <a:r>
              <a:rPr lang="ru-RU" sz="1700" dirty="0">
                <a:latin typeface="Times New Roman" panose="02020603050405020304" pitchFamily="18" charset="0"/>
                <a:ea typeface="Times New Roman" panose="02020603050405020304" pitchFamily="18" charset="0"/>
              </a:rPr>
              <a:t> </a:t>
            </a:r>
            <a:r>
              <a:rPr lang="ru-RU" sz="1700" dirty="0" err="1">
                <a:latin typeface="Times New Roman" panose="02020603050405020304" pitchFamily="18" charset="0"/>
                <a:ea typeface="Times New Roman" panose="02020603050405020304" pitchFamily="18" charset="0"/>
              </a:rPr>
              <a:t>howa</a:t>
            </a:r>
            <a:r>
              <a:rPr lang="ru-RU" sz="1700" dirty="0">
                <a:latin typeface="Times New Roman" panose="02020603050405020304" pitchFamily="18" charset="0"/>
                <a:ea typeface="Times New Roman" panose="02020603050405020304" pitchFamily="18" charset="0"/>
              </a:rPr>
              <a:t> </a:t>
            </a:r>
            <a:r>
              <a:rPr lang="ru-RU" sz="1700" dirty="0" err="1">
                <a:latin typeface="Times New Roman" panose="02020603050405020304" pitchFamily="18" charset="0"/>
                <a:ea typeface="Times New Roman" panose="02020603050405020304" pitchFamily="18" charset="0"/>
              </a:rPr>
              <a:t>gysma</a:t>
            </a:r>
            <a:r>
              <a:rPr lang="ru-RU" sz="1700" dirty="0">
                <a:latin typeface="Times New Roman" panose="02020603050405020304" pitchFamily="18" charset="0"/>
                <a:ea typeface="Times New Roman" panose="02020603050405020304" pitchFamily="18" charset="0"/>
              </a:rPr>
              <a:t> </a:t>
            </a:r>
            <a:r>
              <a:rPr lang="ru-RU" sz="1700" dirty="0" err="1">
                <a:latin typeface="Times New Roman" panose="02020603050405020304" pitchFamily="18" charset="0"/>
                <a:ea typeface="Times New Roman" panose="02020603050405020304" pitchFamily="18" charset="0"/>
              </a:rPr>
              <a:t>esasynda</a:t>
            </a:r>
            <a:r>
              <a:rPr lang="ru-RU" sz="1700" dirty="0">
                <a:latin typeface="Times New Roman" panose="02020603050405020304" pitchFamily="18" charset="0"/>
                <a:ea typeface="Times New Roman" panose="02020603050405020304" pitchFamily="18" charset="0"/>
              </a:rPr>
              <a:t> </a:t>
            </a:r>
            <a:r>
              <a:rPr lang="ru-RU" sz="1700" dirty="0" err="1">
                <a:latin typeface="Times New Roman" panose="02020603050405020304" pitchFamily="18" charset="0"/>
                <a:ea typeface="Times New Roman" panose="02020603050405020304" pitchFamily="18" charset="0"/>
              </a:rPr>
              <a:t>ýüzüji</a:t>
            </a:r>
            <a:r>
              <a:rPr lang="ru-RU" sz="1700" dirty="0">
                <a:latin typeface="Times New Roman" panose="02020603050405020304" pitchFamily="18" charset="0"/>
                <a:ea typeface="Times New Roman" panose="02020603050405020304" pitchFamily="18" charset="0"/>
              </a:rPr>
              <a:t>» </a:t>
            </a:r>
            <a:r>
              <a:rPr lang="ru-RU" sz="1700" dirty="0" err="1">
                <a:latin typeface="Times New Roman" panose="02020603050405020304" pitchFamily="18" charset="0"/>
                <a:ea typeface="Times New Roman" panose="02020603050405020304" pitchFamily="18" charset="0"/>
              </a:rPr>
              <a:t>atly</a:t>
            </a:r>
            <a:r>
              <a:rPr lang="ru-RU" sz="1700" dirty="0">
                <a:latin typeface="Times New Roman" panose="02020603050405020304" pitchFamily="18" charset="0"/>
                <a:ea typeface="Times New Roman" panose="02020603050405020304" pitchFamily="18" charset="0"/>
              </a:rPr>
              <a:t> </a:t>
            </a:r>
            <a:r>
              <a:rPr lang="ru-RU" sz="1700" dirty="0" err="1">
                <a:latin typeface="Times New Roman" panose="02020603050405020304" pitchFamily="18" charset="0"/>
                <a:ea typeface="Times New Roman" panose="02020603050405020304" pitchFamily="18" charset="0"/>
              </a:rPr>
              <a:t>gäminiň</a:t>
            </a:r>
            <a:r>
              <a:rPr lang="ru-RU" sz="1700" dirty="0">
                <a:latin typeface="Times New Roman" panose="02020603050405020304" pitchFamily="18" charset="0"/>
                <a:ea typeface="Times New Roman" panose="02020603050405020304" pitchFamily="18" charset="0"/>
              </a:rPr>
              <a:t> </a:t>
            </a:r>
            <a:r>
              <a:rPr lang="ru-RU" sz="1700" dirty="0" err="1">
                <a:latin typeface="Times New Roman" panose="02020603050405020304" pitchFamily="18" charset="0"/>
                <a:ea typeface="Times New Roman" panose="02020603050405020304" pitchFamily="18" charset="0"/>
              </a:rPr>
              <a:t>taslamasyny</a:t>
            </a:r>
            <a:r>
              <a:rPr lang="ru-RU" sz="1700" dirty="0">
                <a:latin typeface="Times New Roman" panose="02020603050405020304" pitchFamily="18" charset="0"/>
                <a:ea typeface="Times New Roman" panose="02020603050405020304" pitchFamily="18" charset="0"/>
              </a:rPr>
              <a:t> </a:t>
            </a:r>
            <a:r>
              <a:rPr lang="ru-RU" sz="1700" dirty="0" err="1">
                <a:latin typeface="Times New Roman" panose="02020603050405020304" pitchFamily="18" charset="0"/>
                <a:ea typeface="Times New Roman" panose="02020603050405020304" pitchFamily="18" charset="0"/>
              </a:rPr>
              <a:t>işleýär</a:t>
            </a:r>
            <a:r>
              <a:rPr lang="ru-RU" sz="1700" dirty="0">
                <a:latin typeface="Times New Roman" panose="02020603050405020304" pitchFamily="18" charset="0"/>
                <a:ea typeface="Times New Roman" panose="02020603050405020304" pitchFamily="18" charset="0"/>
              </a:rPr>
              <a:t>. </a:t>
            </a:r>
            <a:r>
              <a:rPr lang="ru-RU" sz="1700" dirty="0" err="1">
                <a:latin typeface="Times New Roman" panose="02020603050405020304" pitchFamily="18" charset="0"/>
                <a:ea typeface="Times New Roman" panose="02020603050405020304" pitchFamily="18" charset="0"/>
              </a:rPr>
              <a:t>Ol</a:t>
            </a:r>
            <a:r>
              <a:rPr lang="ru-RU" sz="1700" dirty="0">
                <a:latin typeface="Times New Roman" panose="02020603050405020304" pitchFamily="18" charset="0"/>
                <a:ea typeface="Times New Roman" panose="02020603050405020304" pitchFamily="18" charset="0"/>
              </a:rPr>
              <a:t> </a:t>
            </a:r>
            <a:r>
              <a:rPr lang="ru-RU" sz="1700" dirty="0" err="1">
                <a:latin typeface="Times New Roman" panose="02020603050405020304" pitchFamily="18" charset="0"/>
                <a:ea typeface="Times New Roman" panose="02020603050405020304" pitchFamily="18" charset="0"/>
              </a:rPr>
              <a:t>howa</a:t>
            </a:r>
            <a:r>
              <a:rPr lang="ru-RU" sz="1700" dirty="0">
                <a:latin typeface="Times New Roman" panose="02020603050405020304" pitchFamily="18" charset="0"/>
                <a:ea typeface="Times New Roman" panose="02020603050405020304" pitchFamily="18" charset="0"/>
              </a:rPr>
              <a:t> </a:t>
            </a:r>
            <a:r>
              <a:rPr lang="ru-RU" sz="1700" dirty="0" err="1">
                <a:latin typeface="Times New Roman" panose="02020603050405020304" pitchFamily="18" charset="0"/>
                <a:ea typeface="Times New Roman" panose="02020603050405020304" pitchFamily="18" charset="0"/>
              </a:rPr>
              <a:t>maşynynyň</a:t>
            </a:r>
            <a:r>
              <a:rPr lang="ru-RU" sz="1700" dirty="0">
                <a:latin typeface="Times New Roman" panose="02020603050405020304" pitchFamily="18" charset="0"/>
                <a:ea typeface="Times New Roman" panose="02020603050405020304" pitchFamily="18" charset="0"/>
              </a:rPr>
              <a:t> </a:t>
            </a:r>
            <a:r>
              <a:rPr lang="ru-RU" sz="1700" dirty="0" err="1">
                <a:latin typeface="Times New Roman" panose="02020603050405020304" pitchFamily="18" charset="0"/>
                <a:ea typeface="Times New Roman" panose="02020603050405020304" pitchFamily="18" charset="0"/>
              </a:rPr>
              <a:t>we</a:t>
            </a:r>
            <a:r>
              <a:rPr lang="ru-RU" sz="1700" dirty="0">
                <a:latin typeface="Times New Roman" panose="02020603050405020304" pitchFamily="18" charset="0"/>
                <a:ea typeface="Times New Roman" panose="02020603050405020304" pitchFamily="18" charset="0"/>
              </a:rPr>
              <a:t> </a:t>
            </a:r>
            <a:r>
              <a:rPr lang="ru-RU" sz="1700" dirty="0" err="1">
                <a:latin typeface="Times New Roman" panose="02020603050405020304" pitchFamily="18" charset="0"/>
                <a:ea typeface="Times New Roman" panose="02020603050405020304" pitchFamily="18" charset="0"/>
              </a:rPr>
              <a:t>iki</a:t>
            </a:r>
            <a:r>
              <a:rPr lang="ru-RU" sz="1700" dirty="0">
                <a:latin typeface="Times New Roman" panose="02020603050405020304" pitchFamily="18" charset="0"/>
                <a:ea typeface="Times New Roman" panose="02020603050405020304" pitchFamily="18" charset="0"/>
              </a:rPr>
              <a:t> </a:t>
            </a:r>
            <a:r>
              <a:rPr lang="ru-RU" sz="1700" dirty="0" err="1">
                <a:latin typeface="Times New Roman" panose="02020603050405020304" pitchFamily="18" charset="0"/>
                <a:ea typeface="Times New Roman" panose="02020603050405020304" pitchFamily="18" charset="0"/>
              </a:rPr>
              <a:t>adam</a:t>
            </a:r>
            <a:r>
              <a:rPr lang="ru-RU" sz="1700" dirty="0">
                <a:latin typeface="Times New Roman" panose="02020603050405020304" pitchFamily="18" charset="0"/>
                <a:ea typeface="Times New Roman" panose="02020603050405020304" pitchFamily="18" charset="0"/>
              </a:rPr>
              <a:t> </a:t>
            </a:r>
            <a:r>
              <a:rPr lang="ru-RU" sz="1700" dirty="0" err="1">
                <a:latin typeface="Times New Roman" panose="02020603050405020304" pitchFamily="18" charset="0"/>
                <a:ea typeface="Times New Roman" panose="02020603050405020304" pitchFamily="18" charset="0"/>
              </a:rPr>
              <a:t>güýjüniň</a:t>
            </a:r>
            <a:r>
              <a:rPr lang="ru-RU" sz="1700" dirty="0">
                <a:latin typeface="Times New Roman" panose="02020603050405020304" pitchFamily="18" charset="0"/>
                <a:ea typeface="Times New Roman" panose="02020603050405020304" pitchFamily="18" charset="0"/>
              </a:rPr>
              <a:t> </a:t>
            </a:r>
            <a:r>
              <a:rPr lang="ru-RU" sz="1700" dirty="0" err="1">
                <a:latin typeface="Times New Roman" panose="02020603050405020304" pitchFamily="18" charset="0"/>
                <a:ea typeface="Times New Roman" panose="02020603050405020304" pitchFamily="18" charset="0"/>
              </a:rPr>
              <a:t>kömeginden</a:t>
            </a:r>
            <a:r>
              <a:rPr lang="ru-RU" sz="1700" dirty="0">
                <a:latin typeface="Times New Roman" panose="02020603050405020304" pitchFamily="18" charset="0"/>
                <a:ea typeface="Times New Roman" panose="02020603050405020304" pitchFamily="18" charset="0"/>
              </a:rPr>
              <a:t> </a:t>
            </a:r>
            <a:r>
              <a:rPr lang="ru-RU" sz="1700" dirty="0" err="1">
                <a:latin typeface="Times New Roman" panose="02020603050405020304" pitchFamily="18" charset="0"/>
                <a:ea typeface="Times New Roman" panose="02020603050405020304" pitchFamily="18" charset="0"/>
              </a:rPr>
              <a:t>düýbüne</a:t>
            </a:r>
            <a:r>
              <a:rPr lang="ru-RU" sz="1700" dirty="0">
                <a:latin typeface="Times New Roman" panose="02020603050405020304" pitchFamily="18" charset="0"/>
                <a:ea typeface="Times New Roman" panose="02020603050405020304" pitchFamily="18" charset="0"/>
              </a:rPr>
              <a:t> </a:t>
            </a:r>
            <a:r>
              <a:rPr lang="ru-RU" sz="1700" dirty="0" err="1">
                <a:latin typeface="Times New Roman" panose="02020603050405020304" pitchFamily="18" charset="0"/>
                <a:ea typeface="Times New Roman" panose="02020603050405020304" pitchFamily="18" charset="0"/>
              </a:rPr>
              <a:t>howa</a:t>
            </a:r>
            <a:r>
              <a:rPr lang="ru-RU" sz="1700" dirty="0">
                <a:latin typeface="Times New Roman" panose="02020603050405020304" pitchFamily="18" charset="0"/>
                <a:ea typeface="Times New Roman" panose="02020603050405020304" pitchFamily="18" charset="0"/>
              </a:rPr>
              <a:t> </a:t>
            </a:r>
            <a:r>
              <a:rPr lang="ru-RU" sz="1700" dirty="0" err="1">
                <a:latin typeface="Times New Roman" panose="02020603050405020304" pitchFamily="18" charset="0"/>
                <a:ea typeface="Times New Roman" panose="02020603050405020304" pitchFamily="18" charset="0"/>
              </a:rPr>
              <a:t>gysmagyň</a:t>
            </a:r>
            <a:r>
              <a:rPr lang="ru-RU" sz="1700" dirty="0">
                <a:latin typeface="Times New Roman" panose="02020603050405020304" pitchFamily="18" charset="0"/>
                <a:ea typeface="Times New Roman" panose="02020603050405020304" pitchFamily="18" charset="0"/>
              </a:rPr>
              <a:t> </a:t>
            </a:r>
            <a:r>
              <a:rPr lang="ru-RU" sz="1700" dirty="0" err="1">
                <a:latin typeface="Times New Roman" panose="02020603050405020304" pitchFamily="18" charset="0"/>
                <a:ea typeface="Times New Roman" panose="02020603050405020304" pitchFamily="18" charset="0"/>
              </a:rPr>
              <a:t>hasabyna</a:t>
            </a:r>
            <a:r>
              <a:rPr lang="ru-RU" sz="1700" dirty="0">
                <a:latin typeface="Times New Roman" panose="02020603050405020304" pitchFamily="18" charset="0"/>
                <a:ea typeface="Times New Roman" panose="02020603050405020304" pitchFamily="18" charset="0"/>
              </a:rPr>
              <a:t> </a:t>
            </a:r>
            <a:r>
              <a:rPr lang="ru-RU" sz="1700" dirty="0" err="1">
                <a:latin typeface="Times New Roman" panose="02020603050405020304" pitchFamily="18" charset="0"/>
                <a:ea typeface="Times New Roman" panose="02020603050405020304" pitchFamily="18" charset="0"/>
              </a:rPr>
              <a:t>ýeliň</a:t>
            </a:r>
            <a:r>
              <a:rPr lang="ru-RU" sz="1700" dirty="0">
                <a:latin typeface="Times New Roman" panose="02020603050405020304" pitchFamily="18" charset="0"/>
                <a:ea typeface="Times New Roman" panose="02020603050405020304" pitchFamily="18" charset="0"/>
              </a:rPr>
              <a:t> </a:t>
            </a:r>
            <a:r>
              <a:rPr lang="ru-RU" sz="1700" dirty="0" err="1">
                <a:latin typeface="Times New Roman" panose="02020603050405020304" pitchFamily="18" charset="0"/>
                <a:ea typeface="Times New Roman" panose="02020603050405020304" pitchFamily="18" charset="0"/>
              </a:rPr>
              <a:t>we</a:t>
            </a:r>
            <a:r>
              <a:rPr lang="ru-RU" sz="1700" dirty="0">
                <a:latin typeface="Times New Roman" panose="02020603050405020304" pitchFamily="18" charset="0"/>
                <a:ea typeface="Times New Roman" panose="02020603050405020304" pitchFamily="18" charset="0"/>
              </a:rPr>
              <a:t> </a:t>
            </a:r>
            <a:r>
              <a:rPr lang="ru-RU" sz="1700" dirty="0" err="1">
                <a:latin typeface="Times New Roman" panose="02020603050405020304" pitchFamily="18" charset="0"/>
                <a:ea typeface="Times New Roman" panose="02020603050405020304" pitchFamily="18" charset="0"/>
              </a:rPr>
              <a:t>suw</a:t>
            </a:r>
            <a:r>
              <a:rPr lang="ru-RU" sz="1700" dirty="0">
                <a:latin typeface="Times New Roman" panose="02020603050405020304" pitchFamily="18" charset="0"/>
                <a:ea typeface="Times New Roman" panose="02020603050405020304" pitchFamily="18" charset="0"/>
              </a:rPr>
              <a:t> </a:t>
            </a:r>
            <a:r>
              <a:rPr lang="ru-RU" sz="1700" dirty="0" err="1">
                <a:latin typeface="Times New Roman" panose="02020603050405020304" pitchFamily="18" charset="0"/>
                <a:ea typeface="Times New Roman" panose="02020603050405020304" pitchFamily="18" charset="0"/>
              </a:rPr>
              <a:t>akymynyň</a:t>
            </a:r>
            <a:r>
              <a:rPr lang="ru-RU" sz="1700" dirty="0">
                <a:latin typeface="Times New Roman" panose="02020603050405020304" pitchFamily="18" charset="0"/>
                <a:ea typeface="Times New Roman" panose="02020603050405020304" pitchFamily="18" charset="0"/>
              </a:rPr>
              <a:t> </a:t>
            </a:r>
            <a:r>
              <a:rPr lang="ru-RU" sz="1700" dirty="0" err="1">
                <a:latin typeface="Times New Roman" panose="02020603050405020304" pitchFamily="18" charset="0"/>
                <a:ea typeface="Times New Roman" panose="02020603050405020304" pitchFamily="18" charset="0"/>
              </a:rPr>
              <a:t>garşysyna</a:t>
            </a:r>
            <a:r>
              <a:rPr lang="ru-RU" sz="1700" dirty="0">
                <a:latin typeface="Times New Roman" panose="02020603050405020304" pitchFamily="18" charset="0"/>
                <a:ea typeface="Times New Roman" panose="02020603050405020304" pitchFamily="18" charset="0"/>
              </a:rPr>
              <a:t> </a:t>
            </a:r>
            <a:r>
              <a:rPr lang="ru-RU" sz="1700" dirty="0" err="1">
                <a:latin typeface="Times New Roman" panose="02020603050405020304" pitchFamily="18" charset="0"/>
                <a:ea typeface="Times New Roman" panose="02020603050405020304" pitchFamily="18" charset="0"/>
              </a:rPr>
              <a:t>ep-esli</a:t>
            </a:r>
            <a:r>
              <a:rPr lang="ru-RU" sz="1700" dirty="0">
                <a:latin typeface="Times New Roman" panose="02020603050405020304" pitchFamily="18" charset="0"/>
                <a:ea typeface="Times New Roman" panose="02020603050405020304" pitchFamily="18" charset="0"/>
              </a:rPr>
              <a:t> </a:t>
            </a:r>
            <a:r>
              <a:rPr lang="ru-RU" sz="1700" dirty="0" err="1">
                <a:latin typeface="Times New Roman" panose="02020603050405020304" pitchFamily="18" charset="0"/>
                <a:ea typeface="Times New Roman" panose="02020603050405020304" pitchFamily="18" charset="0"/>
              </a:rPr>
              <a:t>çaltlyk</a:t>
            </a:r>
            <a:r>
              <a:rPr lang="ru-RU" sz="1700" dirty="0">
                <a:latin typeface="Times New Roman" panose="02020603050405020304" pitchFamily="18" charset="0"/>
                <a:ea typeface="Times New Roman" panose="02020603050405020304" pitchFamily="18" charset="0"/>
              </a:rPr>
              <a:t> </a:t>
            </a:r>
            <a:r>
              <a:rPr lang="ru-RU" sz="1700" dirty="0" err="1">
                <a:latin typeface="Times New Roman" panose="02020603050405020304" pitchFamily="18" charset="0"/>
                <a:ea typeface="Times New Roman" panose="02020603050405020304" pitchFamily="18" charset="0"/>
              </a:rPr>
              <a:t>bilen</a:t>
            </a:r>
            <a:r>
              <a:rPr lang="ru-RU" sz="1700" dirty="0">
                <a:latin typeface="Times New Roman" panose="02020603050405020304" pitchFamily="18" charset="0"/>
                <a:ea typeface="Times New Roman" panose="02020603050405020304" pitchFamily="18" charset="0"/>
              </a:rPr>
              <a:t> </a:t>
            </a:r>
            <a:r>
              <a:rPr lang="ru-RU" sz="1700" dirty="0" err="1">
                <a:latin typeface="Times New Roman" panose="02020603050405020304" pitchFamily="18" charset="0"/>
                <a:ea typeface="Times New Roman" panose="02020603050405020304" pitchFamily="18" charset="0"/>
              </a:rPr>
              <a:t>ýüzüp</a:t>
            </a:r>
            <a:r>
              <a:rPr lang="ru-RU" sz="1700" dirty="0">
                <a:latin typeface="Times New Roman" panose="02020603050405020304" pitchFamily="18" charset="0"/>
                <a:ea typeface="Times New Roman" panose="02020603050405020304" pitchFamily="18" charset="0"/>
              </a:rPr>
              <a:t> </a:t>
            </a:r>
            <a:r>
              <a:rPr lang="ru-RU" sz="1700" dirty="0" err="1" smtClean="0">
                <a:latin typeface="Times New Roman" panose="02020603050405020304" pitchFamily="18" charset="0"/>
                <a:ea typeface="Times New Roman" panose="02020603050405020304" pitchFamily="18" charset="0"/>
              </a:rPr>
              <a:t>bilipdir</a:t>
            </a:r>
            <a:r>
              <a:rPr lang="ru-RU" sz="1700" dirty="0" smtClean="0">
                <a:latin typeface="Times New Roman" panose="02020603050405020304" pitchFamily="18" charset="0"/>
                <a:ea typeface="Times New Roman" panose="02020603050405020304" pitchFamily="18" charset="0"/>
              </a:rPr>
              <a:t>. </a:t>
            </a:r>
            <a:r>
              <a:rPr lang="ru-RU" sz="1700" dirty="0" err="1"/>
              <a:t>Howa</a:t>
            </a:r>
            <a:r>
              <a:rPr lang="ru-RU" sz="1700" dirty="0"/>
              <a:t> </a:t>
            </a:r>
            <a:r>
              <a:rPr lang="ru-RU" sz="1700" dirty="0" err="1"/>
              <a:t>ýassykly</a:t>
            </a:r>
            <a:r>
              <a:rPr lang="ru-RU" sz="1700" dirty="0"/>
              <a:t> </a:t>
            </a:r>
            <a:r>
              <a:rPr lang="ru-RU" sz="1700" dirty="0" err="1"/>
              <a:t>gämileriň</a:t>
            </a:r>
            <a:r>
              <a:rPr lang="ru-RU" sz="1700" dirty="0"/>
              <a:t> </a:t>
            </a:r>
            <a:r>
              <a:rPr lang="ru-RU" sz="1700" dirty="0" err="1"/>
              <a:t>artykmaçlygy</a:t>
            </a:r>
            <a:r>
              <a:rPr lang="ru-RU" sz="1700" dirty="0"/>
              <a:t> </a:t>
            </a:r>
            <a:r>
              <a:rPr lang="ru-RU" sz="1700" dirty="0" err="1"/>
              <a:t>ýokary</a:t>
            </a:r>
            <a:r>
              <a:rPr lang="ru-RU" sz="1700" dirty="0"/>
              <a:t> </a:t>
            </a:r>
            <a:r>
              <a:rPr lang="ru-RU" sz="1700" dirty="0" err="1"/>
              <a:t>tizligi</a:t>
            </a:r>
            <a:r>
              <a:rPr lang="ru-RU" sz="1700" dirty="0"/>
              <a:t> </a:t>
            </a:r>
            <a:r>
              <a:rPr lang="ru-RU" sz="1700" dirty="0" err="1"/>
              <a:t>we</a:t>
            </a:r>
            <a:r>
              <a:rPr lang="ru-RU" sz="1700" dirty="0"/>
              <a:t> </a:t>
            </a:r>
            <a:r>
              <a:rPr lang="ru-RU" sz="1700" dirty="0" err="1"/>
              <a:t>hemme</a:t>
            </a:r>
            <a:r>
              <a:rPr lang="ru-RU" sz="1700" dirty="0"/>
              <a:t> </a:t>
            </a:r>
            <a:r>
              <a:rPr lang="ru-RU" sz="1700" dirty="0" err="1"/>
              <a:t>ýerde</a:t>
            </a:r>
            <a:r>
              <a:rPr lang="ru-RU" sz="1700" dirty="0"/>
              <a:t> </a:t>
            </a:r>
            <a:r>
              <a:rPr lang="ru-RU" sz="1700" dirty="0" err="1"/>
              <a:t>ýöräp</a:t>
            </a:r>
            <a:r>
              <a:rPr lang="ru-RU" sz="1700" dirty="0"/>
              <a:t> </a:t>
            </a:r>
            <a:r>
              <a:rPr lang="ru-RU" sz="1700" dirty="0" err="1"/>
              <a:t>bilýänligi</a:t>
            </a:r>
            <a:r>
              <a:rPr lang="ru-RU" sz="1700" dirty="0"/>
              <a:t>, </a:t>
            </a:r>
            <a:r>
              <a:rPr lang="ru-RU" sz="1700" dirty="0" err="1"/>
              <a:t>şeýle</a:t>
            </a:r>
            <a:r>
              <a:rPr lang="ru-RU" sz="1700" dirty="0"/>
              <a:t> </a:t>
            </a:r>
            <a:r>
              <a:rPr lang="ru-RU" sz="1700" dirty="0" err="1"/>
              <a:t>hem</a:t>
            </a:r>
            <a:r>
              <a:rPr lang="ru-RU" sz="1700" dirty="0"/>
              <a:t>, </a:t>
            </a:r>
            <a:r>
              <a:rPr lang="ru-RU" sz="1700" dirty="0" err="1"/>
              <a:t>ýapgyt</a:t>
            </a:r>
            <a:r>
              <a:rPr lang="ru-RU" sz="1700" dirty="0"/>
              <a:t> </a:t>
            </a:r>
            <a:r>
              <a:rPr lang="ru-RU" sz="1700" dirty="0" err="1"/>
              <a:t>kenara</a:t>
            </a:r>
            <a:r>
              <a:rPr lang="ru-RU" sz="1700" dirty="0"/>
              <a:t> </a:t>
            </a:r>
            <a:r>
              <a:rPr lang="ru-RU" sz="1700" dirty="0" err="1"/>
              <a:t>çykýanlygy</a:t>
            </a:r>
            <a:r>
              <a:rPr lang="ru-RU" sz="1700" dirty="0"/>
              <a:t> </a:t>
            </a:r>
            <a:r>
              <a:rPr lang="ru-RU" sz="1700" dirty="0" err="1"/>
              <a:t>we</a:t>
            </a:r>
            <a:r>
              <a:rPr lang="ru-RU" sz="1700" dirty="0"/>
              <a:t> </a:t>
            </a:r>
            <a:r>
              <a:rPr lang="ru-RU" sz="1700" dirty="0" err="1"/>
              <a:t>tekizräk</a:t>
            </a:r>
            <a:r>
              <a:rPr lang="ru-RU" sz="1700" dirty="0"/>
              <a:t> </a:t>
            </a:r>
            <a:r>
              <a:rPr lang="ru-RU" sz="1700" dirty="0" err="1"/>
              <a:t>ýer</a:t>
            </a:r>
            <a:r>
              <a:rPr lang="ru-RU" sz="1700" dirty="0"/>
              <a:t> </a:t>
            </a:r>
            <a:r>
              <a:rPr lang="ru-RU" sz="1700" dirty="0" err="1"/>
              <a:t>üstünde</a:t>
            </a:r>
            <a:r>
              <a:rPr lang="ru-RU" sz="1700" dirty="0"/>
              <a:t> </a:t>
            </a:r>
            <a:r>
              <a:rPr lang="ru-RU" sz="1700" dirty="0" err="1"/>
              <a:t>hereket</a:t>
            </a:r>
            <a:r>
              <a:rPr lang="ru-RU" sz="1700" dirty="0"/>
              <a:t> </a:t>
            </a:r>
            <a:r>
              <a:rPr lang="ru-RU" sz="1700" dirty="0" err="1"/>
              <a:t>edip</a:t>
            </a:r>
            <a:r>
              <a:rPr lang="ru-RU" sz="1700" dirty="0"/>
              <a:t> </a:t>
            </a:r>
            <a:r>
              <a:rPr lang="ru-RU" sz="1700" dirty="0" err="1"/>
              <a:t>bilýänligi</a:t>
            </a:r>
            <a:r>
              <a:rPr lang="ru-RU" sz="1700" dirty="0"/>
              <a:t> </a:t>
            </a:r>
            <a:r>
              <a:rPr lang="ru-RU" sz="1700" dirty="0" err="1"/>
              <a:t>bilen</a:t>
            </a:r>
            <a:r>
              <a:rPr lang="ru-RU" sz="1700" dirty="0"/>
              <a:t> </a:t>
            </a:r>
            <a:r>
              <a:rPr lang="ru-RU" sz="1700" dirty="0" err="1"/>
              <a:t>baglanyşyklydyr</a:t>
            </a:r>
            <a:r>
              <a:rPr lang="ru-RU" sz="1700" dirty="0"/>
              <a:t>. </a:t>
            </a:r>
            <a:r>
              <a:rPr lang="ru-RU" sz="1700" dirty="0" err="1"/>
              <a:t>Şular</a:t>
            </a:r>
            <a:r>
              <a:rPr lang="ru-RU" sz="1700" dirty="0"/>
              <a:t> </a:t>
            </a:r>
            <a:r>
              <a:rPr lang="ru-RU" sz="1700" dirty="0" err="1"/>
              <a:t>ýaly</a:t>
            </a:r>
            <a:r>
              <a:rPr lang="ru-RU" sz="1700" dirty="0"/>
              <a:t> </a:t>
            </a:r>
            <a:r>
              <a:rPr lang="ru-RU" sz="1700" dirty="0" err="1"/>
              <a:t>amfibiýa-gämiler</a:t>
            </a:r>
            <a:r>
              <a:rPr lang="ru-RU" sz="1700" dirty="0"/>
              <a:t> </a:t>
            </a:r>
            <a:r>
              <a:rPr lang="ru-RU" sz="1700" dirty="0" err="1"/>
              <a:t>port</a:t>
            </a:r>
            <a:r>
              <a:rPr lang="ru-RU" sz="1700" dirty="0"/>
              <a:t> </a:t>
            </a:r>
            <a:r>
              <a:rPr lang="ru-RU" sz="1700" dirty="0" err="1"/>
              <a:t>we</a:t>
            </a:r>
            <a:r>
              <a:rPr lang="ru-RU" sz="1700" dirty="0"/>
              <a:t> </a:t>
            </a:r>
            <a:r>
              <a:rPr lang="ru-RU" sz="1700" dirty="0" err="1"/>
              <a:t>duralga</a:t>
            </a:r>
            <a:r>
              <a:rPr lang="ru-RU" sz="1700" dirty="0"/>
              <a:t> </a:t>
            </a:r>
            <a:r>
              <a:rPr lang="ru-RU" sz="1700" dirty="0" err="1"/>
              <a:t>gurluşlaryna</a:t>
            </a:r>
            <a:r>
              <a:rPr lang="ru-RU" sz="1700" dirty="0"/>
              <a:t> </a:t>
            </a:r>
            <a:r>
              <a:rPr lang="ru-RU" sz="1700" dirty="0" err="1"/>
              <a:t>mätäç</a:t>
            </a:r>
            <a:r>
              <a:rPr lang="ru-RU" sz="1700" dirty="0"/>
              <a:t> </a:t>
            </a:r>
            <a:r>
              <a:rPr lang="ru-RU" sz="1700" dirty="0" err="1"/>
              <a:t>däldirler</a:t>
            </a:r>
            <a:r>
              <a:rPr lang="ru-RU" sz="1700" dirty="0"/>
              <a:t>. </a:t>
            </a:r>
            <a:r>
              <a:rPr lang="ru-RU" sz="1700" dirty="0" err="1"/>
              <a:t>Bu</a:t>
            </a:r>
            <a:r>
              <a:rPr lang="ru-RU" sz="1700" dirty="0"/>
              <a:t> </a:t>
            </a:r>
            <a:r>
              <a:rPr lang="ru-RU" sz="1700" dirty="0" err="1"/>
              <a:t>gämileriň</a:t>
            </a:r>
            <a:r>
              <a:rPr lang="ru-RU" sz="1700" dirty="0"/>
              <a:t> </a:t>
            </a:r>
            <a:r>
              <a:rPr lang="ru-RU" sz="1700" dirty="0" err="1"/>
              <a:t>uly</a:t>
            </a:r>
            <a:r>
              <a:rPr lang="ru-RU" sz="1700" dirty="0"/>
              <a:t> </a:t>
            </a:r>
            <a:r>
              <a:rPr lang="ru-RU" sz="1700" dirty="0" err="1"/>
              <a:t>ýetmezçiligi</a:t>
            </a:r>
            <a:r>
              <a:rPr lang="ru-RU" sz="1700" dirty="0"/>
              <a:t> </a:t>
            </a:r>
            <a:r>
              <a:rPr lang="ru-RU" sz="1700" dirty="0" err="1"/>
              <a:t>howa</a:t>
            </a:r>
            <a:r>
              <a:rPr lang="ru-RU" sz="1700" dirty="0"/>
              <a:t> </a:t>
            </a:r>
            <a:r>
              <a:rPr lang="ru-RU" sz="1700" dirty="0" err="1"/>
              <a:t>ýassygyny</a:t>
            </a:r>
            <a:r>
              <a:rPr lang="ru-RU" sz="1700" dirty="0"/>
              <a:t> </a:t>
            </a:r>
            <a:r>
              <a:rPr lang="ru-RU" sz="1700" dirty="0" err="1"/>
              <a:t>döretmäge</a:t>
            </a:r>
            <a:r>
              <a:rPr lang="ru-RU" sz="1700" dirty="0"/>
              <a:t> </a:t>
            </a:r>
            <a:r>
              <a:rPr lang="ru-RU" sz="1700" dirty="0" err="1"/>
              <a:t>köp</a:t>
            </a:r>
            <a:r>
              <a:rPr lang="ru-RU" sz="1700" dirty="0"/>
              <a:t> </a:t>
            </a:r>
            <a:r>
              <a:rPr lang="ru-RU" sz="1700" dirty="0" err="1"/>
              <a:t>energiýa</a:t>
            </a:r>
            <a:r>
              <a:rPr lang="ru-RU" sz="1700" dirty="0"/>
              <a:t> </a:t>
            </a:r>
            <a:r>
              <a:rPr lang="ru-RU" sz="1700" dirty="0" err="1"/>
              <a:t>sarp</a:t>
            </a:r>
            <a:r>
              <a:rPr lang="ru-RU" sz="1700" dirty="0"/>
              <a:t> </a:t>
            </a:r>
            <a:r>
              <a:rPr lang="ru-RU" sz="1700" dirty="0" err="1"/>
              <a:t>edilýänligi</a:t>
            </a:r>
            <a:r>
              <a:rPr lang="ru-RU" sz="1700" dirty="0"/>
              <a:t> </a:t>
            </a:r>
            <a:r>
              <a:rPr lang="ru-RU" sz="1700" dirty="0" err="1"/>
              <a:t>we</a:t>
            </a:r>
            <a:r>
              <a:rPr lang="ru-RU" sz="1700" dirty="0"/>
              <a:t> </a:t>
            </a:r>
            <a:r>
              <a:rPr lang="ru-RU" sz="1700" dirty="0" err="1"/>
              <a:t>güýçli</a:t>
            </a:r>
            <a:r>
              <a:rPr lang="ru-RU" sz="1700" dirty="0"/>
              <a:t> </a:t>
            </a:r>
            <a:r>
              <a:rPr lang="ru-RU" sz="1700" dirty="0" err="1"/>
              <a:t>sesi</a:t>
            </a:r>
            <a:r>
              <a:rPr lang="ru-RU" sz="1700" dirty="0"/>
              <a:t> </a:t>
            </a:r>
            <a:r>
              <a:rPr lang="ru-RU" sz="1700" dirty="0" err="1"/>
              <a:t>bolup</a:t>
            </a:r>
            <a:r>
              <a:rPr lang="ru-RU" sz="1700" dirty="0"/>
              <a:t> </a:t>
            </a:r>
            <a:r>
              <a:rPr lang="ru-RU" sz="1700" dirty="0" err="1"/>
              <a:t>durýar</a:t>
            </a:r>
            <a:r>
              <a:rPr lang="ru-RU" sz="1700" dirty="0"/>
              <a:t>. </a:t>
            </a:r>
            <a:r>
              <a:rPr lang="ru-RU" sz="1700" dirty="0" err="1"/>
              <a:t>Muňa</a:t>
            </a:r>
            <a:r>
              <a:rPr lang="ru-RU" sz="1700" dirty="0"/>
              <a:t> </a:t>
            </a:r>
            <a:r>
              <a:rPr lang="ru-RU" sz="1700" dirty="0" err="1"/>
              <a:t>seretmezden</a:t>
            </a:r>
            <a:r>
              <a:rPr lang="ru-RU" sz="1700" dirty="0"/>
              <a:t> </a:t>
            </a:r>
            <a:r>
              <a:rPr lang="ru-RU" sz="1700" dirty="0" err="1"/>
              <a:t>howa</a:t>
            </a:r>
            <a:r>
              <a:rPr lang="ru-RU" sz="1700" dirty="0"/>
              <a:t> </a:t>
            </a:r>
            <a:r>
              <a:rPr lang="ru-RU" sz="1700" dirty="0" err="1"/>
              <a:t>ýassykly</a:t>
            </a:r>
            <a:r>
              <a:rPr lang="ru-RU" sz="1700" dirty="0"/>
              <a:t> </a:t>
            </a:r>
            <a:r>
              <a:rPr lang="ru-RU" sz="1700" dirty="0" err="1"/>
              <a:t>gämileri</a:t>
            </a:r>
            <a:r>
              <a:rPr lang="ru-RU" sz="1700" dirty="0"/>
              <a:t> </a:t>
            </a:r>
            <a:r>
              <a:rPr lang="ru-RU" sz="1700" dirty="0" err="1"/>
              <a:t>döretmek</a:t>
            </a:r>
            <a:r>
              <a:rPr lang="ru-RU" sz="1700" dirty="0"/>
              <a:t> </a:t>
            </a:r>
            <a:r>
              <a:rPr lang="ru-RU" sz="1700" dirty="0" err="1"/>
              <a:t>boýynça</a:t>
            </a:r>
            <a:r>
              <a:rPr lang="ru-RU" sz="1700" dirty="0"/>
              <a:t> </a:t>
            </a:r>
            <a:r>
              <a:rPr lang="ru-RU" sz="1700" dirty="0" err="1"/>
              <a:t>barlaglar</a:t>
            </a:r>
            <a:r>
              <a:rPr lang="ru-RU" sz="1700" dirty="0"/>
              <a:t> </a:t>
            </a:r>
            <a:r>
              <a:rPr lang="ru-RU" sz="1700" dirty="0" err="1"/>
              <a:t>we</a:t>
            </a:r>
            <a:r>
              <a:rPr lang="ru-RU" sz="1700" dirty="0"/>
              <a:t> </a:t>
            </a:r>
            <a:r>
              <a:rPr lang="ru-RU" sz="1700" dirty="0" err="1"/>
              <a:t>gurmak</a:t>
            </a:r>
            <a:r>
              <a:rPr lang="ru-RU" sz="1700" dirty="0"/>
              <a:t> </a:t>
            </a:r>
            <a:r>
              <a:rPr lang="ru-RU" sz="1700" dirty="0" err="1"/>
              <a:t>işleri</a:t>
            </a:r>
            <a:r>
              <a:rPr lang="ru-RU" sz="1700" dirty="0"/>
              <a:t> </a:t>
            </a:r>
            <a:r>
              <a:rPr lang="ru-RU" sz="1700" dirty="0" err="1"/>
              <a:t>dowam</a:t>
            </a:r>
            <a:r>
              <a:rPr lang="ru-RU" sz="1700" dirty="0"/>
              <a:t> </a:t>
            </a:r>
            <a:r>
              <a:rPr lang="ru-RU" sz="1700" dirty="0" err="1"/>
              <a:t>etdirilýär</a:t>
            </a:r>
            <a:r>
              <a:rPr lang="ru-RU" sz="1700" dirty="0"/>
              <a:t>.</a:t>
            </a:r>
          </a:p>
          <a:p>
            <a:r>
              <a:rPr lang="ru-RU" sz="1700" i="1" dirty="0"/>
              <a:t>    </a:t>
            </a:r>
            <a:r>
              <a:rPr lang="ru-RU" sz="1700" b="1" i="1" dirty="0" err="1"/>
              <a:t>Howa</a:t>
            </a:r>
            <a:r>
              <a:rPr lang="ru-RU" sz="1700" b="1" i="1" dirty="0"/>
              <a:t> </a:t>
            </a:r>
            <a:r>
              <a:rPr lang="ru-RU" sz="1700" b="1" i="1" dirty="0" err="1"/>
              <a:t>ýassykly</a:t>
            </a:r>
            <a:r>
              <a:rPr lang="ru-RU" sz="1700" b="1" i="1" dirty="0"/>
              <a:t> </a:t>
            </a:r>
            <a:r>
              <a:rPr lang="ru-RU" sz="1700" b="1" i="1" dirty="0" err="1"/>
              <a:t>gury</a:t>
            </a:r>
            <a:r>
              <a:rPr lang="ru-RU" sz="1700" b="1" i="1" dirty="0"/>
              <a:t> </a:t>
            </a:r>
            <a:r>
              <a:rPr lang="ru-RU" sz="1700" b="1" i="1" dirty="0" err="1"/>
              <a:t>ýer</a:t>
            </a:r>
            <a:r>
              <a:rPr lang="ru-RU" sz="1700" b="1" i="1" dirty="0"/>
              <a:t> </a:t>
            </a:r>
            <a:r>
              <a:rPr lang="ru-RU" sz="1700" b="1" i="1" dirty="0" err="1"/>
              <a:t>enjamlary</a:t>
            </a:r>
            <a:r>
              <a:rPr lang="ru-RU" sz="1700" b="1" i="1" dirty="0"/>
              <a:t> </a:t>
            </a:r>
            <a:r>
              <a:rPr lang="ru-RU" sz="1700" dirty="0" err="1"/>
              <a:t>esasan</a:t>
            </a:r>
            <a:r>
              <a:rPr lang="ru-RU" sz="1700" dirty="0"/>
              <a:t> </a:t>
            </a:r>
            <a:r>
              <a:rPr lang="ru-RU" sz="1700" dirty="0" err="1"/>
              <a:t>taslama</a:t>
            </a:r>
            <a:r>
              <a:rPr lang="ru-RU" sz="1700" dirty="0"/>
              <a:t> </a:t>
            </a:r>
            <a:r>
              <a:rPr lang="ru-RU" sz="1700" dirty="0" err="1"/>
              <a:t>we</a:t>
            </a:r>
            <a:r>
              <a:rPr lang="ru-RU" sz="1700" dirty="0"/>
              <a:t> </a:t>
            </a:r>
            <a:r>
              <a:rPr lang="ru-RU" sz="1700" dirty="0" err="1"/>
              <a:t>tejribe</a:t>
            </a:r>
            <a:r>
              <a:rPr lang="ru-RU" sz="1700" dirty="0"/>
              <a:t> </a:t>
            </a:r>
            <a:r>
              <a:rPr lang="ru-RU" sz="1700" dirty="0" err="1"/>
              <a:t>görkezmeleri</a:t>
            </a:r>
            <a:r>
              <a:rPr lang="ru-RU" sz="1700" i="1" dirty="0"/>
              <a:t>  </a:t>
            </a:r>
            <a:r>
              <a:rPr lang="ru-RU" sz="1700" dirty="0"/>
              <a:t> </a:t>
            </a:r>
            <a:r>
              <a:rPr lang="ru-RU" sz="1700" dirty="0" err="1"/>
              <a:t>görnüşinde</a:t>
            </a:r>
            <a:r>
              <a:rPr lang="ru-RU" sz="1700" dirty="0"/>
              <a:t> </a:t>
            </a:r>
            <a:r>
              <a:rPr lang="ru-RU" sz="1700" dirty="0" err="1"/>
              <a:t>bar</a:t>
            </a:r>
            <a:r>
              <a:rPr lang="ru-RU" sz="1700" dirty="0" smtClean="0"/>
              <a:t>. </a:t>
            </a:r>
            <a:r>
              <a:rPr lang="ru-RU" sz="1700" dirty="0" err="1"/>
              <a:t>Bir</a:t>
            </a:r>
            <a:r>
              <a:rPr lang="ru-RU" sz="1700" dirty="0"/>
              <a:t> </a:t>
            </a:r>
            <a:r>
              <a:rPr lang="ru-RU" sz="1700" dirty="0" err="1"/>
              <a:t>ýa-da</a:t>
            </a:r>
            <a:r>
              <a:rPr lang="ru-RU" sz="1700" dirty="0"/>
              <a:t> </a:t>
            </a:r>
            <a:r>
              <a:rPr lang="ru-RU" sz="1700" dirty="0" err="1"/>
              <a:t>birnäçe</a:t>
            </a:r>
            <a:r>
              <a:rPr lang="ru-RU" sz="1700" dirty="0"/>
              <a:t> </a:t>
            </a:r>
            <a:r>
              <a:rPr lang="ru-RU" sz="1700" dirty="0" err="1"/>
              <a:t>tigirleri</a:t>
            </a:r>
            <a:r>
              <a:rPr lang="ru-RU" sz="1700" dirty="0"/>
              <a:t> </a:t>
            </a:r>
            <a:r>
              <a:rPr lang="ru-RU" sz="1700" dirty="0" err="1"/>
              <a:t>gorizontal</a:t>
            </a:r>
            <a:r>
              <a:rPr lang="ru-RU" sz="1700" dirty="0"/>
              <a:t> </a:t>
            </a:r>
            <a:r>
              <a:rPr lang="ru-RU" sz="1700" dirty="0" err="1"/>
              <a:t>çekijiligi</a:t>
            </a:r>
            <a:r>
              <a:rPr lang="ru-RU" sz="1700" dirty="0"/>
              <a:t> </a:t>
            </a:r>
            <a:r>
              <a:rPr lang="ru-RU" sz="1700" dirty="0" err="1"/>
              <a:t>üpjün</a:t>
            </a:r>
            <a:r>
              <a:rPr lang="ru-RU" sz="1700" dirty="0"/>
              <a:t> </a:t>
            </a:r>
            <a:r>
              <a:rPr lang="ru-RU" sz="1700" dirty="0" err="1"/>
              <a:t>etmek</a:t>
            </a:r>
            <a:r>
              <a:rPr lang="ru-RU" sz="1700" dirty="0"/>
              <a:t> </a:t>
            </a:r>
            <a:r>
              <a:rPr lang="ru-RU" sz="1700" dirty="0" err="1"/>
              <a:t>üçin</a:t>
            </a:r>
            <a:r>
              <a:rPr lang="ru-RU" sz="1700" dirty="0"/>
              <a:t> </a:t>
            </a:r>
            <a:r>
              <a:rPr lang="ru-RU" sz="1700" dirty="0" err="1"/>
              <a:t>ýer</a:t>
            </a:r>
            <a:r>
              <a:rPr lang="ru-RU" sz="1700" dirty="0"/>
              <a:t> </a:t>
            </a:r>
            <a:r>
              <a:rPr lang="ru-RU" sz="1700" dirty="0" err="1"/>
              <a:t>bilen</a:t>
            </a:r>
            <a:r>
              <a:rPr lang="ru-RU" sz="1700" dirty="0"/>
              <a:t> </a:t>
            </a:r>
            <a:r>
              <a:rPr lang="ru-RU" sz="1700" dirty="0" err="1"/>
              <a:t>gatnaşykda</a:t>
            </a:r>
            <a:r>
              <a:rPr lang="ru-RU" sz="1700" dirty="0"/>
              <a:t> </a:t>
            </a:r>
            <a:r>
              <a:rPr lang="ru-RU" sz="1700" dirty="0" err="1"/>
              <a:t>bolýar</a:t>
            </a:r>
            <a:r>
              <a:rPr lang="ru-RU" sz="1700" dirty="0"/>
              <a:t>. </a:t>
            </a:r>
            <a:r>
              <a:rPr lang="ru-RU" sz="1700" dirty="0" err="1"/>
              <a:t>Şular</a:t>
            </a:r>
            <a:r>
              <a:rPr lang="ru-RU" sz="1700" dirty="0"/>
              <a:t> </a:t>
            </a:r>
            <a:r>
              <a:rPr lang="ru-RU" sz="1700" dirty="0" err="1"/>
              <a:t>ýaly</a:t>
            </a:r>
            <a:r>
              <a:rPr lang="ru-RU" sz="1700" dirty="0"/>
              <a:t> </a:t>
            </a:r>
            <a:r>
              <a:rPr lang="ru-RU" sz="1700" dirty="0" err="1"/>
              <a:t>maşynlaryň</a:t>
            </a:r>
            <a:r>
              <a:rPr lang="ru-RU" sz="1700" dirty="0"/>
              <a:t> </a:t>
            </a:r>
            <a:r>
              <a:rPr lang="ru-RU" sz="1700" dirty="0" err="1"/>
              <a:t>tejribesi</a:t>
            </a:r>
            <a:r>
              <a:rPr lang="ru-RU" sz="1700" dirty="0"/>
              <a:t> </a:t>
            </a:r>
            <a:r>
              <a:rPr lang="ru-RU" sz="1700" dirty="0" err="1"/>
              <a:t>öňki</a:t>
            </a:r>
            <a:r>
              <a:rPr lang="ru-RU" sz="1700" dirty="0"/>
              <a:t> SSSR-</a:t>
            </a:r>
            <a:r>
              <a:rPr lang="ru-RU" sz="1700" dirty="0" err="1"/>
              <a:t>de</a:t>
            </a:r>
            <a:r>
              <a:rPr lang="ru-RU" sz="1700" dirty="0"/>
              <a:t>, </a:t>
            </a:r>
            <a:r>
              <a:rPr lang="ru-RU" sz="1700" dirty="0" err="1"/>
              <a:t>Fransiýada</a:t>
            </a:r>
            <a:r>
              <a:rPr lang="ru-RU" sz="1700" dirty="0"/>
              <a:t>, </a:t>
            </a:r>
            <a:r>
              <a:rPr lang="ru-RU" sz="1700" dirty="0" err="1"/>
              <a:t>Angliýada</a:t>
            </a:r>
            <a:r>
              <a:rPr lang="ru-RU" sz="1700" dirty="0"/>
              <a:t> </a:t>
            </a:r>
            <a:r>
              <a:rPr lang="ru-RU" sz="1700" dirty="0" err="1"/>
              <a:t>we</a:t>
            </a:r>
            <a:r>
              <a:rPr lang="ru-RU" sz="1700" dirty="0"/>
              <a:t> </a:t>
            </a:r>
            <a:r>
              <a:rPr lang="ru-RU" sz="1700" dirty="0" err="1"/>
              <a:t>beýleki</a:t>
            </a:r>
            <a:r>
              <a:rPr lang="ru-RU" sz="1700" dirty="0"/>
              <a:t> </a:t>
            </a:r>
            <a:r>
              <a:rPr lang="ru-RU" sz="1700" dirty="0" err="1"/>
              <a:t>ýurtlarda</a:t>
            </a:r>
            <a:r>
              <a:rPr lang="ru-RU" sz="1700" dirty="0"/>
              <a:t> </a:t>
            </a:r>
            <a:r>
              <a:rPr lang="ru-RU" sz="1700" dirty="0" err="1"/>
              <a:t>geçirilýär</a:t>
            </a:r>
            <a:r>
              <a:rPr lang="ru-RU" sz="1700" dirty="0"/>
              <a:t>. </a:t>
            </a:r>
            <a:r>
              <a:rPr lang="ru-RU" sz="1700" dirty="0" err="1"/>
              <a:t>Emma</a:t>
            </a:r>
            <a:r>
              <a:rPr lang="ru-RU" sz="1700" dirty="0"/>
              <a:t> </a:t>
            </a:r>
            <a:r>
              <a:rPr lang="ru-RU" sz="1700" dirty="0" err="1"/>
              <a:t>bu</a:t>
            </a:r>
            <a:r>
              <a:rPr lang="ru-RU" sz="1700" dirty="0"/>
              <a:t> </a:t>
            </a:r>
            <a:r>
              <a:rPr lang="ru-RU" sz="1700" dirty="0" err="1"/>
              <a:t>enjamlaryň</a:t>
            </a:r>
            <a:r>
              <a:rPr lang="ru-RU" sz="1700" dirty="0"/>
              <a:t> </a:t>
            </a:r>
            <a:r>
              <a:rPr lang="ru-RU" sz="1700" dirty="0" err="1"/>
              <a:t>tekiz</a:t>
            </a:r>
            <a:r>
              <a:rPr lang="ru-RU" sz="1700" dirty="0"/>
              <a:t> </a:t>
            </a:r>
            <a:r>
              <a:rPr lang="ru-RU" sz="1700" dirty="0" err="1"/>
              <a:t>däl</a:t>
            </a:r>
            <a:r>
              <a:rPr lang="ru-RU" sz="1700" dirty="0"/>
              <a:t> </a:t>
            </a:r>
            <a:r>
              <a:rPr lang="ru-RU" sz="1700" dirty="0" err="1"/>
              <a:t>ýerlerde</a:t>
            </a:r>
            <a:r>
              <a:rPr lang="ru-RU" sz="1700" dirty="0"/>
              <a:t> </a:t>
            </a:r>
            <a:r>
              <a:rPr lang="ru-RU" sz="1700" dirty="0" err="1"/>
              <a:t>durnuksyz</a:t>
            </a:r>
            <a:r>
              <a:rPr lang="ru-RU" sz="1700" dirty="0"/>
              <a:t>, </a:t>
            </a:r>
            <a:r>
              <a:rPr lang="ru-RU" sz="1700" dirty="0" err="1"/>
              <a:t>dolandyrylyşynyň</a:t>
            </a:r>
            <a:r>
              <a:rPr lang="ru-RU" sz="1700" dirty="0"/>
              <a:t> </a:t>
            </a:r>
            <a:r>
              <a:rPr lang="ru-RU" sz="1700" dirty="0" err="1"/>
              <a:t>kyn</a:t>
            </a:r>
            <a:r>
              <a:rPr lang="ru-RU" sz="1700" dirty="0"/>
              <a:t>, </a:t>
            </a:r>
            <a:r>
              <a:rPr lang="ru-RU" sz="1700" dirty="0" err="1"/>
              <a:t>sesli</a:t>
            </a:r>
            <a:r>
              <a:rPr lang="ru-RU" sz="1700" dirty="0"/>
              <a:t>, </a:t>
            </a:r>
            <a:r>
              <a:rPr lang="ru-RU" sz="1700" dirty="0" err="1"/>
              <a:t>güýçli</a:t>
            </a:r>
            <a:r>
              <a:rPr lang="ru-RU" sz="1700" dirty="0"/>
              <a:t> </a:t>
            </a:r>
            <a:r>
              <a:rPr lang="ru-RU" sz="1700" dirty="0" err="1"/>
              <a:t>tozan</a:t>
            </a:r>
            <a:r>
              <a:rPr lang="ru-RU" sz="1700" dirty="0"/>
              <a:t> </a:t>
            </a:r>
            <a:r>
              <a:rPr lang="ru-RU" sz="1700" dirty="0" err="1"/>
              <a:t>turuzýan</a:t>
            </a:r>
            <a:r>
              <a:rPr lang="ru-RU" sz="1700" dirty="0"/>
              <a:t> </a:t>
            </a:r>
            <a:r>
              <a:rPr lang="ru-RU" sz="1700" dirty="0" err="1"/>
              <a:t>we</a:t>
            </a:r>
            <a:r>
              <a:rPr lang="ru-RU" sz="1700" dirty="0"/>
              <a:t> </a:t>
            </a:r>
            <a:r>
              <a:rPr lang="ru-RU" sz="1700" dirty="0" err="1"/>
              <a:t>az</a:t>
            </a:r>
            <a:r>
              <a:rPr lang="ru-RU" sz="1700" dirty="0"/>
              <a:t> </a:t>
            </a:r>
            <a:r>
              <a:rPr lang="ru-RU" sz="1700" dirty="0" err="1"/>
              <a:t>tygşytly</a:t>
            </a:r>
            <a:r>
              <a:rPr lang="ru-RU" sz="1700" dirty="0"/>
              <a:t> </a:t>
            </a:r>
            <a:r>
              <a:rPr lang="ru-RU" sz="1700" dirty="0" err="1"/>
              <a:t>bolmagy</a:t>
            </a:r>
            <a:r>
              <a:rPr lang="ru-RU" sz="1700" dirty="0"/>
              <a:t> </a:t>
            </a:r>
            <a:r>
              <a:rPr lang="ru-RU" sz="1700" dirty="0" err="1"/>
              <a:t>olar</a:t>
            </a:r>
            <a:r>
              <a:rPr lang="ru-RU" sz="1700" dirty="0"/>
              <a:t> </a:t>
            </a:r>
            <a:r>
              <a:rPr lang="ru-RU" sz="1700" dirty="0" err="1"/>
              <a:t>bilen</a:t>
            </a:r>
            <a:r>
              <a:rPr lang="ru-RU" sz="1700" dirty="0"/>
              <a:t> </a:t>
            </a:r>
            <a:r>
              <a:rPr lang="ru-RU" sz="1700" dirty="0" err="1"/>
              <a:t>geçirilen</a:t>
            </a:r>
            <a:r>
              <a:rPr lang="ru-RU" sz="1700" dirty="0"/>
              <a:t> </a:t>
            </a:r>
            <a:r>
              <a:rPr lang="ru-RU" sz="1700" dirty="0" err="1"/>
              <a:t>tejribeleriň</a:t>
            </a:r>
            <a:r>
              <a:rPr lang="ru-RU" sz="1700" dirty="0"/>
              <a:t> </a:t>
            </a:r>
            <a:r>
              <a:rPr lang="ru-RU" sz="1700" dirty="0" err="1"/>
              <a:t>goýbolsun</a:t>
            </a:r>
            <a:r>
              <a:rPr lang="ru-RU" sz="1700" dirty="0"/>
              <a:t> </a:t>
            </a:r>
            <a:r>
              <a:rPr lang="ru-RU" sz="1700" dirty="0" err="1"/>
              <a:t>edilmegine</a:t>
            </a:r>
            <a:r>
              <a:rPr lang="ru-RU" sz="1700" dirty="0"/>
              <a:t> </a:t>
            </a:r>
            <a:r>
              <a:rPr lang="ru-RU" sz="1700" dirty="0" err="1"/>
              <a:t>getirdi</a:t>
            </a:r>
            <a:r>
              <a:rPr lang="ru-RU" sz="1700" dirty="0"/>
              <a:t>. </a:t>
            </a:r>
          </a:p>
          <a:p>
            <a:r>
              <a:rPr lang="ru-RU" sz="1700" dirty="0"/>
              <a:t>    </a:t>
            </a:r>
            <a:r>
              <a:rPr lang="ru-RU" sz="1700" dirty="0" err="1"/>
              <a:t>Has</a:t>
            </a:r>
            <a:r>
              <a:rPr lang="ru-RU" sz="1700" dirty="0"/>
              <a:t> </a:t>
            </a:r>
            <a:r>
              <a:rPr lang="ru-RU" sz="1700" dirty="0" err="1"/>
              <a:t>düýpli</a:t>
            </a:r>
            <a:r>
              <a:rPr lang="ru-RU" sz="1700" dirty="0"/>
              <a:t> </a:t>
            </a:r>
            <a:r>
              <a:rPr lang="ru-RU" sz="1700" dirty="0" err="1"/>
              <a:t>teoretiki</a:t>
            </a:r>
            <a:r>
              <a:rPr lang="ru-RU" sz="1700" dirty="0"/>
              <a:t> </a:t>
            </a:r>
            <a:r>
              <a:rPr lang="ru-RU" sz="1700" dirty="0" err="1"/>
              <a:t>we</a:t>
            </a:r>
            <a:r>
              <a:rPr lang="ru-RU" sz="1700" dirty="0"/>
              <a:t> </a:t>
            </a:r>
            <a:r>
              <a:rPr lang="ru-RU" sz="1700" dirty="0" err="1"/>
              <a:t>tejribe</a:t>
            </a:r>
            <a:r>
              <a:rPr lang="ru-RU" sz="1700" dirty="0"/>
              <a:t> </a:t>
            </a:r>
            <a:r>
              <a:rPr lang="ru-RU" sz="1700" dirty="0" err="1"/>
              <a:t>işleri</a:t>
            </a:r>
            <a:r>
              <a:rPr lang="ru-RU" sz="1700" dirty="0"/>
              <a:t> </a:t>
            </a:r>
            <a:r>
              <a:rPr lang="ru-RU" sz="1700" dirty="0" err="1"/>
              <a:t>howa</a:t>
            </a:r>
            <a:r>
              <a:rPr lang="ru-RU" sz="1700" dirty="0"/>
              <a:t> </a:t>
            </a:r>
            <a:r>
              <a:rPr lang="ru-RU" sz="1700" dirty="0" err="1"/>
              <a:t>ýassykly</a:t>
            </a:r>
            <a:r>
              <a:rPr lang="ru-RU" sz="1700" dirty="0"/>
              <a:t> </a:t>
            </a:r>
            <a:r>
              <a:rPr lang="ru-RU" sz="1700" dirty="0" err="1"/>
              <a:t>monorels</a:t>
            </a:r>
            <a:r>
              <a:rPr lang="ru-RU" sz="1700" dirty="0"/>
              <a:t> </a:t>
            </a:r>
            <a:r>
              <a:rPr lang="ru-RU" sz="1700" dirty="0" err="1"/>
              <a:t>aero</a:t>
            </a:r>
            <a:r>
              <a:rPr lang="ru-RU" sz="1700" dirty="0"/>
              <a:t> </a:t>
            </a:r>
            <a:r>
              <a:rPr lang="ru-RU" sz="1700" dirty="0" err="1"/>
              <a:t>otlylaryny</a:t>
            </a:r>
            <a:r>
              <a:rPr lang="ru-RU" sz="1700" dirty="0"/>
              <a:t> </a:t>
            </a:r>
            <a:r>
              <a:rPr lang="ru-RU" sz="1700" dirty="0" err="1"/>
              <a:t>döretmekde</a:t>
            </a:r>
            <a:r>
              <a:rPr lang="ru-RU" sz="1700" dirty="0"/>
              <a:t> 1965-nji </a:t>
            </a:r>
            <a:r>
              <a:rPr lang="ru-RU" sz="1700" dirty="0" err="1"/>
              <a:t>ýylda</a:t>
            </a:r>
            <a:r>
              <a:rPr lang="ru-RU" sz="1700" dirty="0"/>
              <a:t> </a:t>
            </a:r>
            <a:r>
              <a:rPr lang="ru-RU" sz="1700" dirty="0" err="1"/>
              <a:t>Fransiýada</a:t>
            </a:r>
            <a:r>
              <a:rPr lang="ru-RU" sz="1700" dirty="0"/>
              <a:t> </a:t>
            </a:r>
            <a:r>
              <a:rPr lang="ru-RU" sz="1700" dirty="0" err="1"/>
              <a:t>alnyp</a:t>
            </a:r>
            <a:r>
              <a:rPr lang="ru-RU" sz="1700" dirty="0"/>
              <a:t> </a:t>
            </a:r>
            <a:r>
              <a:rPr lang="ru-RU" sz="1700" dirty="0" err="1"/>
              <a:t>barylýar</a:t>
            </a:r>
            <a:r>
              <a:rPr lang="ru-RU" sz="1700" dirty="0"/>
              <a:t>. </a:t>
            </a:r>
            <a:r>
              <a:rPr lang="ru-RU" sz="1700" dirty="0" err="1"/>
              <a:t>Şular</a:t>
            </a:r>
            <a:r>
              <a:rPr lang="ru-RU" sz="1700" dirty="0"/>
              <a:t> </a:t>
            </a:r>
            <a:r>
              <a:rPr lang="ru-RU" sz="1700" dirty="0" err="1"/>
              <a:t>ýaly</a:t>
            </a:r>
            <a:r>
              <a:rPr lang="ru-RU" sz="1700" dirty="0"/>
              <a:t> </a:t>
            </a:r>
            <a:r>
              <a:rPr lang="ru-RU" sz="1700" dirty="0" err="1"/>
              <a:t>barlaglar</a:t>
            </a:r>
            <a:r>
              <a:rPr lang="ru-RU" sz="1700" dirty="0"/>
              <a:t> </a:t>
            </a:r>
            <a:r>
              <a:rPr lang="ru-RU" sz="1700" dirty="0" err="1"/>
              <a:t>Ýaponiýada-da</a:t>
            </a:r>
            <a:r>
              <a:rPr lang="ru-RU" sz="1700" dirty="0"/>
              <a:t> </a:t>
            </a:r>
            <a:r>
              <a:rPr lang="ru-RU" sz="1700" dirty="0" err="1"/>
              <a:t>geçirilipdir</a:t>
            </a:r>
            <a:r>
              <a:rPr lang="ru-RU" sz="1700" dirty="0"/>
              <a:t>. </a:t>
            </a:r>
            <a:r>
              <a:rPr lang="ru-RU" sz="1700" dirty="0" err="1"/>
              <a:t>Metbugat</a:t>
            </a:r>
            <a:r>
              <a:rPr lang="ru-RU" sz="1700" dirty="0"/>
              <a:t> </a:t>
            </a:r>
            <a:r>
              <a:rPr lang="ru-RU" sz="1700" dirty="0" err="1"/>
              <a:t>maglumatlaryna</a:t>
            </a:r>
            <a:r>
              <a:rPr lang="ru-RU" sz="1700" dirty="0"/>
              <a:t> </a:t>
            </a:r>
            <a:r>
              <a:rPr lang="ru-RU" sz="1700" dirty="0" err="1"/>
              <a:t>görä</a:t>
            </a:r>
            <a:r>
              <a:rPr lang="ru-RU" sz="1700" dirty="0"/>
              <a:t>, </a:t>
            </a:r>
            <a:r>
              <a:rPr lang="ru-RU" sz="1700" dirty="0" err="1"/>
              <a:t>Nagoýe</a:t>
            </a:r>
            <a:r>
              <a:rPr lang="ru-RU" sz="1700" dirty="0"/>
              <a:t> (</a:t>
            </a:r>
            <a:r>
              <a:rPr lang="ru-RU" sz="1700" dirty="0" err="1"/>
              <a:t>Ýaponiýa</a:t>
            </a:r>
            <a:r>
              <a:rPr lang="ru-RU" sz="1700" dirty="0"/>
              <a:t>) </a:t>
            </a:r>
            <a:r>
              <a:rPr lang="ru-RU" sz="1700" dirty="0" err="1"/>
              <a:t>şäherinde</a:t>
            </a:r>
            <a:r>
              <a:rPr lang="ru-RU" sz="1700" dirty="0"/>
              <a:t> 9 </a:t>
            </a:r>
            <a:r>
              <a:rPr lang="ru-RU" sz="1700" dirty="0" err="1"/>
              <a:t>kg</a:t>
            </a:r>
            <a:r>
              <a:rPr lang="ru-RU" sz="1700" dirty="0"/>
              <a:t> </a:t>
            </a:r>
            <a:r>
              <a:rPr lang="ru-RU" sz="1700" dirty="0" err="1"/>
              <a:t>agramly</a:t>
            </a:r>
            <a:r>
              <a:rPr lang="ru-RU" sz="1700" dirty="0"/>
              <a:t> </a:t>
            </a:r>
            <a:r>
              <a:rPr lang="ru-RU" sz="1700" dirty="0" err="1"/>
              <a:t>wagon</a:t>
            </a:r>
            <a:r>
              <a:rPr lang="ru-RU" sz="1700" dirty="0"/>
              <a:t> </a:t>
            </a:r>
            <a:r>
              <a:rPr lang="ru-RU" sz="1700" dirty="0" err="1"/>
              <a:t>howa</a:t>
            </a:r>
            <a:r>
              <a:rPr lang="ru-RU" sz="1700" dirty="0"/>
              <a:t> </a:t>
            </a:r>
            <a:r>
              <a:rPr lang="ru-RU" sz="1700" dirty="0" err="1"/>
              <a:t>ýassykda</a:t>
            </a:r>
            <a:r>
              <a:rPr lang="ru-RU" sz="1700" dirty="0"/>
              <a:t> </a:t>
            </a:r>
            <a:r>
              <a:rPr lang="ru-RU" sz="1700" dirty="0" err="1"/>
              <a:t>reaktiw</a:t>
            </a:r>
            <a:r>
              <a:rPr lang="ru-RU" sz="1700" dirty="0"/>
              <a:t> </a:t>
            </a:r>
            <a:r>
              <a:rPr lang="ru-RU" sz="1700" dirty="0" err="1"/>
              <a:t>hereketlendiriji</a:t>
            </a:r>
            <a:r>
              <a:rPr lang="ru-RU" sz="1700" dirty="0"/>
              <a:t> </a:t>
            </a:r>
            <a:r>
              <a:rPr lang="ru-RU" sz="1700" dirty="0" err="1"/>
              <a:t>bilen</a:t>
            </a:r>
            <a:r>
              <a:rPr lang="ru-RU" sz="1700" dirty="0"/>
              <a:t> </a:t>
            </a:r>
            <a:r>
              <a:rPr lang="ru-RU" sz="1700" dirty="0" err="1"/>
              <a:t>laboratoriýa</a:t>
            </a:r>
            <a:r>
              <a:rPr lang="ru-RU" sz="1700" dirty="0"/>
              <a:t> </a:t>
            </a:r>
            <a:r>
              <a:rPr lang="ru-RU" sz="1700" dirty="0" err="1"/>
              <a:t>şertlerinde</a:t>
            </a:r>
            <a:r>
              <a:rPr lang="ru-RU" sz="1700" dirty="0"/>
              <a:t> 920 </a:t>
            </a:r>
            <a:r>
              <a:rPr lang="ru-RU" sz="1700" dirty="0" err="1"/>
              <a:t>km</a:t>
            </a:r>
            <a:r>
              <a:rPr lang="ru-RU" sz="1700" dirty="0"/>
              <a:t>/s </a:t>
            </a:r>
            <a:r>
              <a:rPr lang="ru-RU" sz="1700" dirty="0" err="1"/>
              <a:t>tizlige</a:t>
            </a:r>
            <a:r>
              <a:rPr lang="ru-RU" sz="1700" dirty="0"/>
              <a:t> </a:t>
            </a:r>
            <a:r>
              <a:rPr lang="ru-RU" sz="1700" dirty="0" err="1"/>
              <a:t>ýetipdir</a:t>
            </a:r>
            <a:r>
              <a:rPr lang="ru-RU" sz="1700" dirty="0"/>
              <a:t>. </a:t>
            </a:r>
          </a:p>
          <a:p>
            <a:r>
              <a:rPr lang="ru-RU" sz="1700" dirty="0" smtClean="0"/>
              <a:t> </a:t>
            </a:r>
            <a:r>
              <a:rPr lang="ru-RU" sz="1700" dirty="0" err="1"/>
              <a:t>Angliýada</a:t>
            </a:r>
            <a:r>
              <a:rPr lang="ru-RU" sz="1700" dirty="0"/>
              <a:t> 25 t </a:t>
            </a:r>
            <a:r>
              <a:rPr lang="ru-RU" sz="1700" dirty="0" err="1"/>
              <a:t>agramly</a:t>
            </a:r>
            <a:r>
              <a:rPr lang="ru-RU" sz="1700" dirty="0"/>
              <a:t>, 480 </a:t>
            </a:r>
            <a:r>
              <a:rPr lang="ru-RU" sz="1700" dirty="0" err="1"/>
              <a:t>km</a:t>
            </a:r>
            <a:r>
              <a:rPr lang="ru-RU" sz="1700" dirty="0"/>
              <a:t>/s </a:t>
            </a:r>
            <a:r>
              <a:rPr lang="ru-RU" sz="1700" dirty="0" err="1"/>
              <a:t>tizlikde</a:t>
            </a:r>
            <a:r>
              <a:rPr lang="ru-RU" sz="1700" dirty="0"/>
              <a:t> </a:t>
            </a:r>
            <a:r>
              <a:rPr lang="ru-RU" sz="1700" dirty="0" err="1"/>
              <a:t>hereket</a:t>
            </a:r>
            <a:r>
              <a:rPr lang="ru-RU" sz="1700" dirty="0"/>
              <a:t> </a:t>
            </a:r>
            <a:r>
              <a:rPr lang="ru-RU" sz="1700" dirty="0" err="1"/>
              <a:t>edip</a:t>
            </a:r>
            <a:r>
              <a:rPr lang="ru-RU" sz="1700" dirty="0"/>
              <a:t> </a:t>
            </a:r>
            <a:r>
              <a:rPr lang="ru-RU" sz="1700" dirty="0" err="1"/>
              <a:t>biljek</a:t>
            </a:r>
            <a:r>
              <a:rPr lang="ru-RU" sz="1700" dirty="0"/>
              <a:t> </a:t>
            </a:r>
            <a:r>
              <a:rPr lang="ru-RU" sz="1700" dirty="0" err="1"/>
              <a:t>elektrohereketlendirijili</a:t>
            </a:r>
            <a:r>
              <a:rPr lang="ru-RU" sz="1700" dirty="0"/>
              <a:t> </a:t>
            </a:r>
            <a:r>
              <a:rPr lang="ru-RU" sz="1700" dirty="0" err="1"/>
              <a:t>awto</a:t>
            </a:r>
            <a:r>
              <a:rPr lang="ru-RU" sz="1700" dirty="0"/>
              <a:t> </a:t>
            </a:r>
            <a:r>
              <a:rPr lang="ru-RU" sz="1700" dirty="0" err="1"/>
              <a:t>otlynyň</a:t>
            </a:r>
            <a:r>
              <a:rPr lang="ru-RU" sz="1700" dirty="0"/>
              <a:t> </a:t>
            </a:r>
            <a:r>
              <a:rPr lang="ru-RU" sz="1700" dirty="0" err="1"/>
              <a:t>görkezmesi</a:t>
            </a:r>
            <a:r>
              <a:rPr lang="ru-RU" sz="1700" dirty="0"/>
              <a:t> </a:t>
            </a:r>
            <a:r>
              <a:rPr lang="ru-RU" sz="1700" dirty="0" err="1"/>
              <a:t>taýýarlandy</a:t>
            </a:r>
            <a:r>
              <a:rPr lang="ru-RU" sz="1700" dirty="0"/>
              <a:t>. </a:t>
            </a:r>
          </a:p>
        </p:txBody>
      </p:sp>
    </p:spTree>
    <p:extLst>
      <p:ext uri="{BB962C8B-B14F-4D97-AF65-F5344CB8AC3E}">
        <p14:creationId xmlns:p14="http://schemas.microsoft.com/office/powerpoint/2010/main" val="28036847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179512" y="116633"/>
            <a:ext cx="8964488" cy="6580774"/>
          </a:xfrm>
        </p:spPr>
        <p:txBody>
          <a:bodyPr>
            <a:noAutofit/>
          </a:bodyPr>
          <a:lstStyle/>
          <a:p>
            <a:r>
              <a:rPr lang="ru-RU" sz="1600" b="1" i="1" dirty="0" err="1" smtClean="0"/>
              <a:t>Magnitli</a:t>
            </a:r>
            <a:r>
              <a:rPr lang="ru-RU" sz="1600" b="1" i="1" dirty="0" smtClean="0"/>
              <a:t> </a:t>
            </a:r>
            <a:r>
              <a:rPr lang="ru-RU" sz="1600" b="1" i="1" dirty="0" err="1"/>
              <a:t>asma</a:t>
            </a:r>
            <a:r>
              <a:rPr lang="ru-RU" sz="1600" b="1" i="1" dirty="0"/>
              <a:t> </a:t>
            </a:r>
            <a:r>
              <a:rPr lang="ru-RU" sz="1600" b="1" i="1" dirty="0" err="1"/>
              <a:t>enjamlarynyň</a:t>
            </a:r>
            <a:r>
              <a:rPr lang="ru-RU" sz="1600" b="1" i="1" dirty="0"/>
              <a:t> </a:t>
            </a:r>
            <a:r>
              <a:rPr lang="ru-RU" sz="1600" dirty="0" err="1"/>
              <a:t>köp</a:t>
            </a:r>
            <a:r>
              <a:rPr lang="ru-RU" sz="1600" dirty="0"/>
              <a:t> </a:t>
            </a:r>
            <a:r>
              <a:rPr lang="ru-RU" sz="1600" dirty="0" err="1"/>
              <a:t>gatnaşyklarda</a:t>
            </a:r>
            <a:r>
              <a:rPr lang="ru-RU" sz="1600" dirty="0"/>
              <a:t> </a:t>
            </a:r>
            <a:r>
              <a:rPr lang="ru-RU" sz="1600" dirty="0" err="1"/>
              <a:t>gelejegi</a:t>
            </a:r>
            <a:r>
              <a:rPr lang="ru-RU" sz="1600" dirty="0"/>
              <a:t> </a:t>
            </a:r>
            <a:r>
              <a:rPr lang="ru-RU" sz="1600" dirty="0" err="1"/>
              <a:t>ulydyr</a:t>
            </a:r>
            <a:r>
              <a:rPr lang="ru-RU" sz="1600" dirty="0"/>
              <a:t>. </a:t>
            </a:r>
            <a:r>
              <a:rPr lang="ru-RU" sz="1600" dirty="0" err="1"/>
              <a:t>Magnitli</a:t>
            </a:r>
            <a:r>
              <a:rPr lang="ru-RU" sz="1600" dirty="0"/>
              <a:t> </a:t>
            </a:r>
            <a:r>
              <a:rPr lang="ru-RU" sz="1600" dirty="0" err="1"/>
              <a:t>asma</a:t>
            </a:r>
            <a:r>
              <a:rPr lang="ru-RU" sz="1600" dirty="0"/>
              <a:t> </a:t>
            </a:r>
            <a:r>
              <a:rPr lang="ru-RU" sz="1600" dirty="0" err="1"/>
              <a:t>ýollarynda</a:t>
            </a:r>
            <a:r>
              <a:rPr lang="ru-RU" sz="1600" dirty="0"/>
              <a:t> </a:t>
            </a:r>
            <a:r>
              <a:rPr lang="ru-RU" sz="1600" dirty="0" err="1"/>
              <a:t>ýola</a:t>
            </a:r>
            <a:r>
              <a:rPr lang="ru-RU" sz="1600" dirty="0"/>
              <a:t> </a:t>
            </a:r>
            <a:r>
              <a:rPr lang="ru-RU" sz="1600" dirty="0" err="1"/>
              <a:t>magnitiň</a:t>
            </a:r>
            <a:r>
              <a:rPr lang="ru-RU" sz="1600" dirty="0"/>
              <a:t> </a:t>
            </a:r>
            <a:r>
              <a:rPr lang="ru-RU" sz="1600" dirty="0" err="1"/>
              <a:t>polýusyny</a:t>
            </a:r>
            <a:r>
              <a:rPr lang="ru-RU" sz="1600" dirty="0"/>
              <a:t> </a:t>
            </a:r>
            <a:r>
              <a:rPr lang="ru-RU" sz="1600" dirty="0" err="1"/>
              <a:t>ýokary</a:t>
            </a:r>
            <a:r>
              <a:rPr lang="ru-RU" sz="1600" dirty="0"/>
              <a:t> </a:t>
            </a:r>
            <a:r>
              <a:rPr lang="ru-RU" sz="1600" dirty="0" err="1"/>
              <a:t>garadyp</a:t>
            </a:r>
            <a:r>
              <a:rPr lang="ru-RU" sz="1600" dirty="0"/>
              <a:t>, </a:t>
            </a:r>
            <a:r>
              <a:rPr lang="ru-RU" sz="1600" dirty="0" err="1"/>
              <a:t>wagonlarda</a:t>
            </a:r>
            <a:r>
              <a:rPr lang="ru-RU" sz="1600" dirty="0"/>
              <a:t> </a:t>
            </a:r>
            <a:r>
              <a:rPr lang="ru-RU" sz="1600" dirty="0" err="1"/>
              <a:t>bolsa</a:t>
            </a:r>
            <a:r>
              <a:rPr lang="ru-RU" sz="1600" dirty="0"/>
              <a:t> </a:t>
            </a:r>
            <a:r>
              <a:rPr lang="ru-RU" sz="1600" dirty="0" err="1"/>
              <a:t>degişli</a:t>
            </a:r>
            <a:r>
              <a:rPr lang="ru-RU" sz="1600" dirty="0"/>
              <a:t> </a:t>
            </a:r>
            <a:r>
              <a:rPr lang="ru-RU" sz="1600" dirty="0" err="1"/>
              <a:t>magnitleriň</a:t>
            </a:r>
            <a:r>
              <a:rPr lang="ru-RU" sz="1600" dirty="0"/>
              <a:t> </a:t>
            </a:r>
            <a:r>
              <a:rPr lang="ru-RU" sz="1600" dirty="0" err="1"/>
              <a:t>polýusyny</a:t>
            </a:r>
            <a:r>
              <a:rPr lang="ru-RU" sz="1600" dirty="0"/>
              <a:t> </a:t>
            </a:r>
            <a:r>
              <a:rPr lang="ru-RU" sz="1600" dirty="0" err="1"/>
              <a:t>aşak</a:t>
            </a:r>
            <a:r>
              <a:rPr lang="ru-RU" sz="1600" dirty="0"/>
              <a:t> </a:t>
            </a:r>
            <a:r>
              <a:rPr lang="ru-RU" sz="1600" dirty="0" err="1"/>
              <a:t>garadyp</a:t>
            </a:r>
            <a:r>
              <a:rPr lang="ru-RU" sz="1600" dirty="0"/>
              <a:t> </a:t>
            </a:r>
            <a:r>
              <a:rPr lang="ru-RU" sz="1600" dirty="0" err="1"/>
              <a:t>goýulsa</a:t>
            </a:r>
            <a:r>
              <a:rPr lang="ru-RU" sz="1600" dirty="0"/>
              <a:t>, </a:t>
            </a:r>
            <a:r>
              <a:rPr lang="ru-RU" sz="1600" dirty="0" err="1"/>
              <a:t>itme</a:t>
            </a:r>
            <a:r>
              <a:rPr lang="ru-RU" sz="1600" dirty="0"/>
              <a:t> </a:t>
            </a:r>
            <a:r>
              <a:rPr lang="ru-RU" sz="1600" dirty="0" err="1"/>
              <a:t>güýçleriniň</a:t>
            </a:r>
            <a:r>
              <a:rPr lang="ru-RU" sz="1600" dirty="0"/>
              <a:t> </a:t>
            </a:r>
            <a:r>
              <a:rPr lang="ru-RU" sz="1600" dirty="0" err="1"/>
              <a:t>täsirinden</a:t>
            </a:r>
            <a:r>
              <a:rPr lang="ru-RU" sz="1600" dirty="0"/>
              <a:t> </a:t>
            </a:r>
            <a:r>
              <a:rPr lang="ru-RU" sz="1600" dirty="0" err="1"/>
              <a:t>wagon</a:t>
            </a:r>
            <a:r>
              <a:rPr lang="ru-RU" sz="1600" dirty="0"/>
              <a:t> </a:t>
            </a:r>
            <a:r>
              <a:rPr lang="ru-RU" sz="1600" dirty="0" err="1"/>
              <a:t>ýoluň</a:t>
            </a:r>
            <a:r>
              <a:rPr lang="ru-RU" sz="1600" dirty="0"/>
              <a:t> </a:t>
            </a:r>
            <a:r>
              <a:rPr lang="ru-RU" sz="1600" dirty="0" err="1"/>
              <a:t>üstünde</a:t>
            </a:r>
            <a:r>
              <a:rPr lang="ru-RU" sz="1600" dirty="0"/>
              <a:t> 10-15 </a:t>
            </a:r>
            <a:r>
              <a:rPr lang="ru-RU" sz="1600" dirty="0" err="1"/>
              <a:t>mm</a:t>
            </a:r>
            <a:r>
              <a:rPr lang="ru-RU" sz="1600" dirty="0"/>
              <a:t> </a:t>
            </a:r>
            <a:r>
              <a:rPr lang="ru-RU" sz="1600" dirty="0" err="1"/>
              <a:t>yş</a:t>
            </a:r>
            <a:r>
              <a:rPr lang="ru-RU" sz="1600" dirty="0"/>
              <a:t> </a:t>
            </a:r>
            <a:r>
              <a:rPr lang="ru-RU" sz="1600" dirty="0" err="1"/>
              <a:t>bilen</a:t>
            </a:r>
            <a:r>
              <a:rPr lang="ru-RU" sz="1600" dirty="0"/>
              <a:t> </a:t>
            </a:r>
            <a:r>
              <a:rPr lang="ru-RU" sz="1600" dirty="0" err="1"/>
              <a:t>asylyp</a:t>
            </a:r>
            <a:r>
              <a:rPr lang="ru-RU" sz="1600" dirty="0"/>
              <a:t> </a:t>
            </a:r>
            <a:r>
              <a:rPr lang="ru-RU" sz="1600" dirty="0" err="1"/>
              <a:t>durýar</a:t>
            </a:r>
            <a:r>
              <a:rPr lang="ru-RU" sz="1600" dirty="0"/>
              <a:t>. </a:t>
            </a:r>
            <a:r>
              <a:rPr lang="ru-RU" sz="1600" dirty="0" err="1"/>
              <a:t>Gurluş</a:t>
            </a:r>
            <a:r>
              <a:rPr lang="ru-RU" sz="1600" dirty="0"/>
              <a:t> </a:t>
            </a:r>
            <a:r>
              <a:rPr lang="ru-RU" sz="1600" dirty="0" err="1"/>
              <a:t>taýdan</a:t>
            </a:r>
            <a:r>
              <a:rPr lang="ru-RU" sz="1600" dirty="0"/>
              <a:t> </a:t>
            </a:r>
            <a:r>
              <a:rPr lang="ru-RU" sz="1600" dirty="0" err="1"/>
              <a:t>magnitli</a:t>
            </a:r>
            <a:r>
              <a:rPr lang="ru-RU" sz="1600" dirty="0"/>
              <a:t> </a:t>
            </a:r>
            <a:r>
              <a:rPr lang="ru-RU" sz="1600" dirty="0" err="1"/>
              <a:t>asma</a:t>
            </a:r>
            <a:r>
              <a:rPr lang="ru-RU" sz="1600" dirty="0"/>
              <a:t> </a:t>
            </a:r>
            <a:r>
              <a:rPr lang="ru-RU" sz="1600" dirty="0" err="1"/>
              <a:t>diňe</a:t>
            </a:r>
            <a:r>
              <a:rPr lang="ru-RU" sz="1600" dirty="0"/>
              <a:t> </a:t>
            </a:r>
            <a:r>
              <a:rPr lang="ru-RU" sz="1600" dirty="0" err="1"/>
              <a:t>bir</a:t>
            </a:r>
            <a:r>
              <a:rPr lang="ru-RU" sz="1600" dirty="0"/>
              <a:t> </a:t>
            </a:r>
            <a:r>
              <a:rPr lang="ru-RU" sz="1600" dirty="0" err="1"/>
              <a:t>elektrodinamik</a:t>
            </a:r>
            <a:r>
              <a:rPr lang="ru-RU" sz="1600" dirty="0"/>
              <a:t> </a:t>
            </a:r>
            <a:r>
              <a:rPr lang="ru-RU" sz="1600" dirty="0" err="1"/>
              <a:t>iteklemäniň</a:t>
            </a:r>
            <a:r>
              <a:rPr lang="ru-RU" sz="1600" dirty="0"/>
              <a:t> </a:t>
            </a:r>
            <a:r>
              <a:rPr lang="ru-RU" sz="1600" dirty="0" err="1"/>
              <a:t>hasabyna</a:t>
            </a:r>
            <a:r>
              <a:rPr lang="ru-RU" sz="1600" dirty="0"/>
              <a:t> </a:t>
            </a:r>
            <a:r>
              <a:rPr lang="ru-RU" sz="1600" dirty="0" err="1"/>
              <a:t>ýerine</a:t>
            </a:r>
            <a:r>
              <a:rPr lang="ru-RU" sz="1600" dirty="0"/>
              <a:t> </a:t>
            </a:r>
            <a:r>
              <a:rPr lang="ru-RU" sz="1600" dirty="0" err="1"/>
              <a:t>ýetmän</a:t>
            </a:r>
            <a:r>
              <a:rPr lang="ru-RU" sz="1600" dirty="0"/>
              <a:t>, </a:t>
            </a:r>
            <a:r>
              <a:rPr lang="ru-RU" sz="1600" dirty="0" err="1"/>
              <a:t>özüne</a:t>
            </a:r>
            <a:r>
              <a:rPr lang="ru-RU" sz="1600" dirty="0"/>
              <a:t> </a:t>
            </a:r>
            <a:r>
              <a:rPr lang="ru-RU" sz="1600" dirty="0" err="1"/>
              <a:t>çekiş</a:t>
            </a:r>
            <a:r>
              <a:rPr lang="ru-RU" sz="1600" dirty="0"/>
              <a:t> </a:t>
            </a:r>
            <a:r>
              <a:rPr lang="ru-RU" sz="1600" dirty="0" err="1"/>
              <a:t>güýjüniň</a:t>
            </a:r>
            <a:r>
              <a:rPr lang="ru-RU" sz="1600" dirty="0"/>
              <a:t> </a:t>
            </a:r>
            <a:r>
              <a:rPr lang="ru-RU" sz="1600" dirty="0" err="1"/>
              <a:t>täsirinden</a:t>
            </a:r>
            <a:r>
              <a:rPr lang="ru-RU" sz="1600" dirty="0"/>
              <a:t> </a:t>
            </a:r>
            <a:r>
              <a:rPr lang="ru-RU" sz="1600" dirty="0" err="1"/>
              <a:t>hem</a:t>
            </a:r>
            <a:r>
              <a:rPr lang="ru-RU" sz="1600" dirty="0"/>
              <a:t> </a:t>
            </a:r>
            <a:r>
              <a:rPr lang="ru-RU" sz="1600" dirty="0" err="1"/>
              <a:t>amala</a:t>
            </a:r>
            <a:r>
              <a:rPr lang="ru-RU" sz="1600" dirty="0"/>
              <a:t> </a:t>
            </a:r>
            <a:r>
              <a:rPr lang="ru-RU" sz="1600" dirty="0" err="1"/>
              <a:t>aşyrylýar</a:t>
            </a:r>
            <a:r>
              <a:rPr lang="ru-RU" sz="1600" dirty="0"/>
              <a:t>. </a:t>
            </a:r>
            <a:r>
              <a:rPr lang="ru-RU" sz="1600" dirty="0" err="1"/>
              <a:t>Howa</a:t>
            </a:r>
            <a:r>
              <a:rPr lang="ru-RU" sz="1600" dirty="0"/>
              <a:t> </a:t>
            </a:r>
            <a:r>
              <a:rPr lang="ru-RU" sz="1600" dirty="0" err="1"/>
              <a:t>wintleriniň</a:t>
            </a:r>
            <a:r>
              <a:rPr lang="ru-RU" sz="1600" dirty="0"/>
              <a:t> </a:t>
            </a:r>
            <a:r>
              <a:rPr lang="ru-RU" sz="1600" dirty="0" err="1"/>
              <a:t>çekijiliginiň</a:t>
            </a:r>
            <a:r>
              <a:rPr lang="ru-RU" sz="1600" dirty="0"/>
              <a:t> </a:t>
            </a:r>
            <a:r>
              <a:rPr lang="ru-RU" sz="1600" dirty="0" err="1"/>
              <a:t>ýa-da</a:t>
            </a:r>
            <a:r>
              <a:rPr lang="ru-RU" sz="1600" dirty="0"/>
              <a:t> </a:t>
            </a:r>
            <a:r>
              <a:rPr lang="ru-RU" sz="1600" dirty="0" err="1"/>
              <a:t>elektrohereketlendirijiniň</a:t>
            </a:r>
            <a:r>
              <a:rPr lang="ru-RU" sz="1600" dirty="0"/>
              <a:t> </a:t>
            </a:r>
            <a:r>
              <a:rPr lang="ru-RU" sz="1600" dirty="0" err="1"/>
              <a:t>täsirinden</a:t>
            </a:r>
            <a:r>
              <a:rPr lang="ru-RU" sz="1600" dirty="0"/>
              <a:t> </a:t>
            </a:r>
            <a:r>
              <a:rPr lang="ru-RU" sz="1600" dirty="0" err="1"/>
              <a:t>wagon</a:t>
            </a:r>
            <a:r>
              <a:rPr lang="ru-RU" sz="1600" dirty="0"/>
              <a:t> </a:t>
            </a:r>
            <a:r>
              <a:rPr lang="ru-RU" sz="1600" dirty="0" err="1"/>
              <a:t>diňe</a:t>
            </a:r>
            <a:r>
              <a:rPr lang="ru-RU" sz="1600" dirty="0"/>
              <a:t> </a:t>
            </a:r>
            <a:r>
              <a:rPr lang="ru-RU" sz="1600" dirty="0" err="1"/>
              <a:t>howanyň</a:t>
            </a:r>
            <a:r>
              <a:rPr lang="ru-RU" sz="1600" dirty="0"/>
              <a:t> </a:t>
            </a:r>
            <a:r>
              <a:rPr lang="ru-RU" sz="1600" dirty="0" err="1"/>
              <a:t>garşylygyny</a:t>
            </a:r>
            <a:r>
              <a:rPr lang="ru-RU" sz="1600" dirty="0"/>
              <a:t> </a:t>
            </a:r>
            <a:r>
              <a:rPr lang="ru-RU" sz="1600" dirty="0" err="1"/>
              <a:t>eňip</a:t>
            </a:r>
            <a:r>
              <a:rPr lang="ru-RU" sz="1600" dirty="0"/>
              <a:t> </a:t>
            </a:r>
            <a:r>
              <a:rPr lang="ru-RU" sz="1600" dirty="0" err="1"/>
              <a:t>geçmek</a:t>
            </a:r>
            <a:r>
              <a:rPr lang="ru-RU" sz="1600" dirty="0"/>
              <a:t> </a:t>
            </a:r>
            <a:r>
              <a:rPr lang="ru-RU" sz="1600" dirty="0" err="1"/>
              <a:t>bilen</a:t>
            </a:r>
            <a:r>
              <a:rPr lang="ru-RU" sz="1600" dirty="0"/>
              <a:t> </a:t>
            </a:r>
            <a:r>
              <a:rPr lang="ru-RU" sz="1600" dirty="0" err="1"/>
              <a:t>güýjeýän</a:t>
            </a:r>
            <a:r>
              <a:rPr lang="ru-RU" sz="1600" dirty="0"/>
              <a:t> </a:t>
            </a:r>
            <a:r>
              <a:rPr lang="ru-RU" sz="1600" dirty="0" err="1"/>
              <a:t>hereketi</a:t>
            </a:r>
            <a:r>
              <a:rPr lang="ru-RU" sz="1600" dirty="0"/>
              <a:t> </a:t>
            </a:r>
            <a:r>
              <a:rPr lang="ru-RU" sz="1600" dirty="0" err="1"/>
              <a:t>alýar</a:t>
            </a:r>
            <a:r>
              <a:rPr lang="ru-RU" sz="1600" dirty="0"/>
              <a:t>. </a:t>
            </a:r>
            <a:r>
              <a:rPr lang="ru-RU" sz="1600" dirty="0" err="1"/>
              <a:t>Wagonyň</a:t>
            </a:r>
            <a:r>
              <a:rPr lang="ru-RU" sz="1600" dirty="0"/>
              <a:t> </a:t>
            </a:r>
            <a:r>
              <a:rPr lang="ru-RU" sz="1600" dirty="0" err="1"/>
              <a:t>ýol</a:t>
            </a:r>
            <a:r>
              <a:rPr lang="ru-RU" sz="1600" dirty="0"/>
              <a:t> </a:t>
            </a:r>
            <a:r>
              <a:rPr lang="ru-RU" sz="1600" dirty="0" err="1"/>
              <a:t>bilen</a:t>
            </a:r>
            <a:r>
              <a:rPr lang="ru-RU" sz="1600" dirty="0"/>
              <a:t> </a:t>
            </a:r>
            <a:r>
              <a:rPr lang="ru-RU" sz="1600" dirty="0" err="1"/>
              <a:t>meheniki</a:t>
            </a:r>
            <a:r>
              <a:rPr lang="ru-RU" sz="1600" dirty="0"/>
              <a:t> </a:t>
            </a:r>
            <a:r>
              <a:rPr lang="ru-RU" sz="1600" dirty="0" err="1"/>
              <a:t>galtaşmasynyň</a:t>
            </a:r>
            <a:r>
              <a:rPr lang="ru-RU" sz="1600" dirty="0"/>
              <a:t> </a:t>
            </a:r>
            <a:r>
              <a:rPr lang="ru-RU" sz="1600" dirty="0" err="1"/>
              <a:t>ýoklugy</a:t>
            </a:r>
            <a:r>
              <a:rPr lang="ru-RU" sz="1600" dirty="0"/>
              <a:t>  </a:t>
            </a:r>
            <a:r>
              <a:rPr lang="ru-RU" sz="1600" dirty="0" err="1"/>
              <a:t>ýokary</a:t>
            </a:r>
            <a:r>
              <a:rPr lang="ru-RU" sz="1600" dirty="0"/>
              <a:t> </a:t>
            </a:r>
            <a:r>
              <a:rPr lang="ru-RU" sz="1600" dirty="0" err="1"/>
              <a:t>tizliklerde-de</a:t>
            </a:r>
            <a:r>
              <a:rPr lang="ru-RU" sz="1600" dirty="0"/>
              <a:t> </a:t>
            </a:r>
            <a:r>
              <a:rPr lang="ru-RU" sz="1600" dirty="0" err="1"/>
              <a:t>wagona</a:t>
            </a:r>
            <a:r>
              <a:rPr lang="ru-RU" sz="1600" dirty="0"/>
              <a:t> </a:t>
            </a:r>
            <a:r>
              <a:rPr lang="ru-RU" sz="1600" dirty="0" err="1"/>
              <a:t>hereketiň</a:t>
            </a:r>
            <a:r>
              <a:rPr lang="ru-RU" sz="1600" dirty="0"/>
              <a:t> </a:t>
            </a:r>
            <a:r>
              <a:rPr lang="ru-RU" sz="1600" dirty="0" err="1"/>
              <a:t>artykmaç</a:t>
            </a:r>
            <a:r>
              <a:rPr lang="ru-RU" sz="1600" dirty="0"/>
              <a:t> </a:t>
            </a:r>
            <a:r>
              <a:rPr lang="ru-RU" sz="1600" dirty="0" err="1"/>
              <a:t>emaýlylygyny</a:t>
            </a:r>
            <a:r>
              <a:rPr lang="ru-RU" sz="1600" dirty="0"/>
              <a:t> </a:t>
            </a:r>
            <a:r>
              <a:rPr lang="ru-RU" sz="1600" dirty="0" err="1"/>
              <a:t>üpjün</a:t>
            </a:r>
            <a:r>
              <a:rPr lang="ru-RU" sz="1600" dirty="0"/>
              <a:t> </a:t>
            </a:r>
            <a:r>
              <a:rPr lang="ru-RU" sz="1600" dirty="0" err="1"/>
              <a:t>edýär</a:t>
            </a:r>
            <a:r>
              <a:rPr lang="ru-RU" sz="1600" dirty="0"/>
              <a:t>. </a:t>
            </a:r>
            <a:r>
              <a:rPr lang="ru-RU" sz="1600" dirty="0" err="1"/>
              <a:t>Ýönekeý</a:t>
            </a:r>
            <a:r>
              <a:rPr lang="ru-RU" sz="1600" dirty="0"/>
              <a:t> </a:t>
            </a:r>
            <a:r>
              <a:rPr lang="ru-RU" sz="1600" dirty="0" err="1"/>
              <a:t>bolan</a:t>
            </a:r>
            <a:r>
              <a:rPr lang="ru-RU" sz="1600" dirty="0"/>
              <a:t> </a:t>
            </a:r>
            <a:r>
              <a:rPr lang="ru-RU" sz="1600" dirty="0" err="1"/>
              <a:t>bu</a:t>
            </a:r>
            <a:r>
              <a:rPr lang="ru-RU" sz="1600" dirty="0"/>
              <a:t> </a:t>
            </a:r>
            <a:r>
              <a:rPr lang="ru-RU" sz="1600" dirty="0" err="1"/>
              <a:t>ideanyň</a:t>
            </a:r>
            <a:r>
              <a:rPr lang="ru-RU" sz="1600" dirty="0"/>
              <a:t> </a:t>
            </a:r>
            <a:r>
              <a:rPr lang="ru-RU" sz="1600" dirty="0" err="1"/>
              <a:t>durmuşa</a:t>
            </a:r>
            <a:r>
              <a:rPr lang="ru-RU" sz="1600" dirty="0"/>
              <a:t> </a:t>
            </a:r>
            <a:r>
              <a:rPr lang="ru-RU" sz="1600" dirty="0" err="1"/>
              <a:t>geçirilmeginde</a:t>
            </a:r>
            <a:r>
              <a:rPr lang="ru-RU" sz="1600" dirty="0"/>
              <a:t> </a:t>
            </a:r>
            <a:r>
              <a:rPr lang="ru-RU" sz="1600" dirty="0" err="1"/>
              <a:t>hem</a:t>
            </a:r>
            <a:r>
              <a:rPr lang="ru-RU" sz="1600" dirty="0"/>
              <a:t> </a:t>
            </a:r>
            <a:r>
              <a:rPr lang="ru-RU" sz="1600" dirty="0" err="1"/>
              <a:t>uly</a:t>
            </a:r>
            <a:r>
              <a:rPr lang="ru-RU" sz="1600" dirty="0"/>
              <a:t> </a:t>
            </a:r>
            <a:r>
              <a:rPr lang="ru-RU" sz="1600" dirty="0" err="1"/>
              <a:t>kynçylyklaryň</a:t>
            </a:r>
            <a:r>
              <a:rPr lang="ru-RU" sz="1600" dirty="0"/>
              <a:t> </a:t>
            </a:r>
            <a:r>
              <a:rPr lang="ru-RU" sz="1600" dirty="0" err="1"/>
              <a:t>duşýandygyny</a:t>
            </a:r>
            <a:r>
              <a:rPr lang="ru-RU" sz="1600" dirty="0"/>
              <a:t> </a:t>
            </a:r>
            <a:r>
              <a:rPr lang="ru-RU" sz="1600" dirty="0" err="1"/>
              <a:t>bellemelidiris</a:t>
            </a:r>
            <a:r>
              <a:rPr lang="ru-RU" sz="1600" dirty="0"/>
              <a:t>. </a:t>
            </a:r>
            <a:r>
              <a:rPr lang="ru-RU" sz="1600" dirty="0" err="1"/>
              <a:t>Şoňa</a:t>
            </a:r>
            <a:r>
              <a:rPr lang="ru-RU" sz="1600" dirty="0"/>
              <a:t> </a:t>
            </a:r>
            <a:r>
              <a:rPr lang="ru-RU" sz="1600" dirty="0" err="1"/>
              <a:t>görä</a:t>
            </a:r>
            <a:r>
              <a:rPr lang="ru-RU" sz="1600" dirty="0"/>
              <a:t>, </a:t>
            </a:r>
            <a:r>
              <a:rPr lang="ru-RU" sz="1600" dirty="0" err="1"/>
              <a:t>köp</a:t>
            </a:r>
            <a:r>
              <a:rPr lang="ru-RU" sz="1600" dirty="0"/>
              <a:t> </a:t>
            </a:r>
            <a:r>
              <a:rPr lang="ru-RU" sz="1600" dirty="0" err="1"/>
              <a:t>ýurtlarda</a:t>
            </a:r>
            <a:r>
              <a:rPr lang="ru-RU" sz="1600" dirty="0"/>
              <a:t> 35-40 </a:t>
            </a:r>
            <a:r>
              <a:rPr lang="ru-RU" sz="1600" dirty="0" err="1"/>
              <a:t>ýylyň</a:t>
            </a:r>
            <a:r>
              <a:rPr lang="ru-RU" sz="1600" dirty="0"/>
              <a:t> </a:t>
            </a:r>
            <a:r>
              <a:rPr lang="ru-RU" sz="1600" dirty="0" err="1"/>
              <a:t>içinde</a:t>
            </a:r>
            <a:r>
              <a:rPr lang="ru-RU" sz="1600" dirty="0"/>
              <a:t> </a:t>
            </a:r>
            <a:r>
              <a:rPr lang="ru-RU" sz="1600" dirty="0" err="1"/>
              <a:t>degişli</a:t>
            </a:r>
            <a:r>
              <a:rPr lang="ru-RU" sz="1600" dirty="0"/>
              <a:t> </a:t>
            </a:r>
            <a:r>
              <a:rPr lang="ru-RU" sz="1600" dirty="0" err="1"/>
              <a:t>barlag</a:t>
            </a:r>
            <a:r>
              <a:rPr lang="ru-RU" sz="1600" dirty="0"/>
              <a:t> </a:t>
            </a:r>
            <a:r>
              <a:rPr lang="ru-RU" sz="1600" dirty="0" err="1"/>
              <a:t>hem-de</a:t>
            </a:r>
            <a:r>
              <a:rPr lang="ru-RU" sz="1600" dirty="0"/>
              <a:t> </a:t>
            </a:r>
            <a:r>
              <a:rPr lang="ru-RU" sz="1600" dirty="0" err="1"/>
              <a:t>gurluş</a:t>
            </a:r>
            <a:r>
              <a:rPr lang="ru-RU" sz="1600" dirty="0"/>
              <a:t> </a:t>
            </a:r>
            <a:r>
              <a:rPr lang="ru-RU" sz="1600" dirty="0" err="1"/>
              <a:t>işleri</a:t>
            </a:r>
            <a:r>
              <a:rPr lang="ru-RU" sz="1600" dirty="0"/>
              <a:t> </a:t>
            </a:r>
            <a:r>
              <a:rPr lang="ru-RU" sz="1600" dirty="0" err="1"/>
              <a:t>alnyp</a:t>
            </a:r>
            <a:r>
              <a:rPr lang="ru-RU" sz="1600" dirty="0"/>
              <a:t> </a:t>
            </a:r>
            <a:r>
              <a:rPr lang="ru-RU" sz="1600" dirty="0" err="1"/>
              <a:t>barylýar</a:t>
            </a:r>
            <a:r>
              <a:rPr lang="ru-RU" sz="1600" dirty="0"/>
              <a:t>. </a:t>
            </a:r>
            <a:r>
              <a:rPr lang="ru-RU" sz="1600" dirty="0" err="1"/>
              <a:t>Magnit</a:t>
            </a:r>
            <a:r>
              <a:rPr lang="ru-RU" sz="1600" dirty="0"/>
              <a:t> </a:t>
            </a:r>
            <a:r>
              <a:rPr lang="ru-RU" sz="1600" dirty="0" err="1"/>
              <a:t>otlylaryny</a:t>
            </a:r>
            <a:r>
              <a:rPr lang="ru-RU" sz="1600" dirty="0"/>
              <a:t> </a:t>
            </a:r>
            <a:r>
              <a:rPr lang="ru-RU" sz="1600" dirty="0" err="1"/>
              <a:t>işläp</a:t>
            </a:r>
            <a:r>
              <a:rPr lang="ru-RU" sz="1600" dirty="0"/>
              <a:t> </a:t>
            </a:r>
            <a:r>
              <a:rPr lang="ru-RU" sz="1600" dirty="0" err="1"/>
              <a:t>taýýarlamakda</a:t>
            </a:r>
            <a:r>
              <a:rPr lang="ru-RU" sz="1600" dirty="0"/>
              <a:t> </a:t>
            </a:r>
            <a:r>
              <a:rPr lang="ru-RU" sz="1600" dirty="0" err="1"/>
              <a:t>Germaniýada</a:t>
            </a:r>
            <a:r>
              <a:rPr lang="ru-RU" sz="1600" dirty="0"/>
              <a:t> </a:t>
            </a:r>
            <a:r>
              <a:rPr lang="ru-RU" sz="1600" dirty="0" err="1"/>
              <a:t>we</a:t>
            </a:r>
            <a:r>
              <a:rPr lang="ru-RU" sz="1600" dirty="0"/>
              <a:t> </a:t>
            </a:r>
            <a:r>
              <a:rPr lang="ru-RU" sz="1600" dirty="0" err="1"/>
              <a:t>Ýaponiýada</a:t>
            </a:r>
            <a:r>
              <a:rPr lang="ru-RU" sz="1600" dirty="0"/>
              <a:t> </a:t>
            </a:r>
            <a:r>
              <a:rPr lang="ru-RU" sz="1600" dirty="0" err="1"/>
              <a:t>uly</a:t>
            </a:r>
            <a:r>
              <a:rPr lang="ru-RU" sz="1600" dirty="0"/>
              <a:t> </a:t>
            </a:r>
            <a:r>
              <a:rPr lang="ru-RU" sz="1600" dirty="0" err="1"/>
              <a:t>netijeler</a:t>
            </a:r>
            <a:r>
              <a:rPr lang="ru-RU" sz="1600" dirty="0"/>
              <a:t> </a:t>
            </a:r>
            <a:r>
              <a:rPr lang="ru-RU" sz="1600" dirty="0" err="1"/>
              <a:t>gazanyldy</a:t>
            </a:r>
            <a:r>
              <a:rPr lang="ru-RU" sz="1600" dirty="0"/>
              <a:t>. 1969-1971-nji </a:t>
            </a:r>
            <a:r>
              <a:rPr lang="ru-RU" sz="1600" dirty="0" err="1"/>
              <a:t>ýyllarda</a:t>
            </a:r>
            <a:r>
              <a:rPr lang="ru-RU" sz="1600" dirty="0"/>
              <a:t> GFR-</a:t>
            </a:r>
            <a:r>
              <a:rPr lang="ru-RU" sz="1600" dirty="0" err="1"/>
              <a:t>da</a:t>
            </a:r>
            <a:r>
              <a:rPr lang="ru-RU" sz="1600" dirty="0"/>
              <a:t> </a:t>
            </a:r>
            <a:r>
              <a:rPr lang="en-US" sz="1600" dirty="0"/>
              <a:t>«</a:t>
            </a:r>
            <a:r>
              <a:rPr lang="ru-RU" sz="1600" dirty="0"/>
              <a:t>Transrapid-2</a:t>
            </a:r>
            <a:r>
              <a:rPr lang="en-US" sz="1600" dirty="0"/>
              <a:t>»</a:t>
            </a:r>
            <a:r>
              <a:rPr lang="ru-RU" sz="1600" dirty="0"/>
              <a:t> </a:t>
            </a:r>
            <a:r>
              <a:rPr lang="ru-RU" sz="1600" dirty="0" err="1"/>
              <a:t>enjamy</a:t>
            </a:r>
            <a:r>
              <a:rPr lang="ru-RU" sz="1600" dirty="0"/>
              <a:t> </a:t>
            </a:r>
            <a:r>
              <a:rPr lang="ru-RU" sz="1600" dirty="0" err="1"/>
              <a:t>bilen</a:t>
            </a:r>
            <a:r>
              <a:rPr lang="ru-RU" sz="1600" dirty="0"/>
              <a:t> 160 </a:t>
            </a:r>
            <a:r>
              <a:rPr lang="ru-RU" sz="1600" dirty="0" err="1"/>
              <a:t>km</a:t>
            </a:r>
            <a:r>
              <a:rPr lang="ru-RU" sz="1600" dirty="0"/>
              <a:t>/s </a:t>
            </a:r>
            <a:r>
              <a:rPr lang="ru-RU" sz="1600" dirty="0" err="1"/>
              <a:t>tizlik</a:t>
            </a:r>
            <a:r>
              <a:rPr lang="ru-RU" sz="1600" dirty="0"/>
              <a:t> </a:t>
            </a:r>
            <a:r>
              <a:rPr lang="ru-RU" sz="1600" dirty="0" err="1"/>
              <a:t>alynýar</a:t>
            </a:r>
            <a:r>
              <a:rPr lang="ru-RU" sz="1600" dirty="0"/>
              <a:t>. 1976-njy </a:t>
            </a:r>
            <a:r>
              <a:rPr lang="ru-RU" sz="1600" dirty="0" err="1"/>
              <a:t>ýylda</a:t>
            </a:r>
            <a:r>
              <a:rPr lang="ru-RU" sz="1600" dirty="0"/>
              <a:t> </a:t>
            </a:r>
            <a:r>
              <a:rPr lang="en-US" sz="1600" dirty="0"/>
              <a:t>«</a:t>
            </a:r>
            <a:r>
              <a:rPr lang="ru-RU" sz="1600" dirty="0"/>
              <a:t>Transrapid-4</a:t>
            </a:r>
            <a:r>
              <a:rPr lang="en-US" sz="1600" dirty="0"/>
              <a:t>»</a:t>
            </a:r>
            <a:r>
              <a:rPr lang="ru-RU" sz="1600" dirty="0"/>
              <a:t> </a:t>
            </a:r>
            <a:r>
              <a:rPr lang="ru-RU" sz="1600" dirty="0" err="1"/>
              <a:t>täze</a:t>
            </a:r>
            <a:r>
              <a:rPr lang="ru-RU" sz="1600" dirty="0"/>
              <a:t> </a:t>
            </a:r>
            <a:r>
              <a:rPr lang="ru-RU" sz="1600" dirty="0" err="1"/>
              <a:t>modeli</a:t>
            </a:r>
            <a:r>
              <a:rPr lang="ru-RU" sz="1600" dirty="0"/>
              <a:t> 250 </a:t>
            </a:r>
            <a:r>
              <a:rPr lang="ru-RU" sz="1600" dirty="0" err="1"/>
              <a:t>km</a:t>
            </a:r>
            <a:r>
              <a:rPr lang="ru-RU" sz="1600" dirty="0"/>
              <a:t>/s, 1988-nji </a:t>
            </a:r>
            <a:r>
              <a:rPr lang="ru-RU" sz="1600" dirty="0" err="1"/>
              <a:t>ýylda</a:t>
            </a:r>
            <a:r>
              <a:rPr lang="ru-RU" sz="1600" dirty="0"/>
              <a:t> </a:t>
            </a:r>
            <a:r>
              <a:rPr lang="en-US" sz="1600" dirty="0"/>
              <a:t>«</a:t>
            </a:r>
            <a:r>
              <a:rPr lang="ru-RU" sz="1600" dirty="0"/>
              <a:t>Transrapid-6</a:t>
            </a:r>
            <a:r>
              <a:rPr lang="en-US" sz="1600" dirty="0"/>
              <a:t>»</a:t>
            </a:r>
            <a:r>
              <a:rPr lang="ru-RU" sz="1600" dirty="0"/>
              <a:t> </a:t>
            </a:r>
            <a:r>
              <a:rPr lang="ru-RU" sz="1600" dirty="0" err="1"/>
              <a:t>modeli</a:t>
            </a:r>
            <a:r>
              <a:rPr lang="ru-RU" sz="1600" dirty="0"/>
              <a:t> 412 </a:t>
            </a:r>
            <a:r>
              <a:rPr lang="ru-RU" sz="1600" dirty="0" err="1"/>
              <a:t>km</a:t>
            </a:r>
            <a:r>
              <a:rPr lang="ru-RU" sz="1600" dirty="0"/>
              <a:t>/s </a:t>
            </a:r>
            <a:r>
              <a:rPr lang="ru-RU" sz="1600" dirty="0" err="1"/>
              <a:t>tizlik</a:t>
            </a:r>
            <a:r>
              <a:rPr lang="ru-RU" sz="1600" dirty="0"/>
              <a:t> </a:t>
            </a:r>
            <a:r>
              <a:rPr lang="ru-RU" sz="1600" dirty="0" err="1"/>
              <a:t>görkezýär</a:t>
            </a:r>
            <a:r>
              <a:rPr lang="ru-RU" sz="1600" dirty="0"/>
              <a:t>. </a:t>
            </a:r>
            <a:r>
              <a:rPr lang="ru-RU" sz="1600" dirty="0" err="1"/>
              <a:t>Ol</a:t>
            </a:r>
            <a:r>
              <a:rPr lang="ru-RU" sz="1600" dirty="0"/>
              <a:t> </a:t>
            </a:r>
            <a:r>
              <a:rPr lang="ru-RU" sz="1600" dirty="0" err="1"/>
              <a:t>uzynlygy</a:t>
            </a:r>
            <a:r>
              <a:rPr lang="ru-RU" sz="1600" dirty="0"/>
              <a:t> 54 m, </a:t>
            </a:r>
            <a:r>
              <a:rPr lang="ru-RU" sz="1600" dirty="0" err="1"/>
              <a:t>agramy</a:t>
            </a:r>
            <a:r>
              <a:rPr lang="ru-RU" sz="1600" dirty="0"/>
              <a:t> 120 t </a:t>
            </a:r>
            <a:r>
              <a:rPr lang="ru-RU" sz="1600" dirty="0" err="1"/>
              <a:t>bolan</a:t>
            </a:r>
            <a:r>
              <a:rPr lang="ru-RU" sz="1600" dirty="0"/>
              <a:t> 196 </a:t>
            </a:r>
            <a:r>
              <a:rPr lang="ru-RU" sz="1600" dirty="0" err="1"/>
              <a:t>orunly</a:t>
            </a:r>
            <a:r>
              <a:rPr lang="ru-RU" sz="1600" dirty="0"/>
              <a:t> </a:t>
            </a:r>
            <a:r>
              <a:rPr lang="ru-RU" sz="1600" dirty="0" err="1"/>
              <a:t>wagondan</a:t>
            </a:r>
            <a:r>
              <a:rPr lang="ru-RU" sz="1600" dirty="0"/>
              <a:t> </a:t>
            </a:r>
            <a:r>
              <a:rPr lang="ru-RU" sz="1600" dirty="0" err="1" smtClean="0"/>
              <a:t>durýar</a:t>
            </a:r>
            <a:r>
              <a:rPr lang="tk-TM" sz="1600" dirty="0" smtClean="0"/>
              <a:t>. </a:t>
            </a:r>
            <a:r>
              <a:rPr lang="ru-RU" sz="1600" dirty="0" err="1" smtClean="0"/>
              <a:t>Nemesler</a:t>
            </a:r>
            <a:r>
              <a:rPr lang="ru-RU" sz="1600" dirty="0" smtClean="0"/>
              <a:t> </a:t>
            </a:r>
            <a:r>
              <a:rPr lang="ru-RU" sz="1600" dirty="0"/>
              <a:t>ABŞ-a </a:t>
            </a:r>
            <a:r>
              <a:rPr lang="ru-RU" sz="1600" dirty="0" err="1"/>
              <a:t>hem</a:t>
            </a:r>
            <a:r>
              <a:rPr lang="ru-RU" sz="1600" dirty="0"/>
              <a:t> </a:t>
            </a:r>
            <a:r>
              <a:rPr lang="ru-RU" sz="1600" dirty="0" err="1"/>
              <a:t>Los-Anjeles</a:t>
            </a:r>
            <a:r>
              <a:rPr lang="ru-RU" sz="1600" dirty="0"/>
              <a:t> </a:t>
            </a:r>
            <a:r>
              <a:rPr lang="ru-RU" sz="1600" dirty="0" err="1"/>
              <a:t>bilen</a:t>
            </a:r>
            <a:r>
              <a:rPr lang="ru-RU" sz="1600" dirty="0"/>
              <a:t> </a:t>
            </a:r>
            <a:r>
              <a:rPr lang="ru-RU" sz="1600" dirty="0" err="1"/>
              <a:t>Las-Wegasy</a:t>
            </a:r>
            <a:r>
              <a:rPr lang="ru-RU" sz="1600" dirty="0"/>
              <a:t> </a:t>
            </a:r>
            <a:r>
              <a:rPr lang="ru-RU" sz="1600" dirty="0" err="1"/>
              <a:t>birleşdirjek</a:t>
            </a:r>
            <a:r>
              <a:rPr lang="ru-RU" sz="1600" dirty="0"/>
              <a:t> 500 </a:t>
            </a:r>
            <a:r>
              <a:rPr lang="ru-RU" sz="1600" dirty="0" err="1"/>
              <a:t>km</a:t>
            </a:r>
            <a:r>
              <a:rPr lang="ru-RU" sz="1600" dirty="0"/>
              <a:t>/s </a:t>
            </a:r>
            <a:r>
              <a:rPr lang="ru-RU" sz="1600" dirty="0" err="1"/>
              <a:t>tizlikli</a:t>
            </a:r>
            <a:r>
              <a:rPr lang="ru-RU" sz="1600" dirty="0"/>
              <a:t> </a:t>
            </a:r>
            <a:r>
              <a:rPr lang="ru-RU" sz="1600" dirty="0" err="1"/>
              <a:t>magnit</a:t>
            </a:r>
            <a:r>
              <a:rPr lang="ru-RU" sz="1600" dirty="0"/>
              <a:t> </a:t>
            </a:r>
            <a:r>
              <a:rPr lang="ru-RU" sz="1600" dirty="0" err="1"/>
              <a:t>otlylar</a:t>
            </a:r>
            <a:r>
              <a:rPr lang="ru-RU" sz="1600" dirty="0"/>
              <a:t> </a:t>
            </a:r>
            <a:r>
              <a:rPr lang="ru-RU" sz="1600" dirty="0" err="1"/>
              <a:t>ulgamyny</a:t>
            </a:r>
            <a:r>
              <a:rPr lang="ru-RU" sz="1600" dirty="0"/>
              <a:t> </a:t>
            </a:r>
            <a:r>
              <a:rPr lang="ru-RU" sz="1600" dirty="0" err="1"/>
              <a:t>hödürläpdirler</a:t>
            </a:r>
            <a:r>
              <a:rPr lang="ru-RU" sz="1600" dirty="0"/>
              <a:t>. </a:t>
            </a:r>
            <a:r>
              <a:rPr lang="ru-RU" sz="1600" dirty="0" err="1"/>
              <a:t>Magnitli</a:t>
            </a:r>
            <a:r>
              <a:rPr lang="ru-RU" sz="1600" dirty="0"/>
              <a:t> </a:t>
            </a:r>
            <a:r>
              <a:rPr lang="ru-RU" sz="1600" dirty="0" err="1"/>
              <a:t>asmanyň</a:t>
            </a:r>
            <a:r>
              <a:rPr lang="ru-RU" sz="1600" dirty="0"/>
              <a:t> </a:t>
            </a:r>
            <a:r>
              <a:rPr lang="ru-RU" sz="1600" dirty="0" err="1"/>
              <a:t>ilkinji</a:t>
            </a:r>
            <a:r>
              <a:rPr lang="ru-RU" sz="1600" dirty="0"/>
              <a:t> </a:t>
            </a:r>
            <a:r>
              <a:rPr lang="ru-RU" sz="1600" dirty="0" err="1"/>
              <a:t>iki</a:t>
            </a:r>
            <a:r>
              <a:rPr lang="ru-RU" sz="1600" dirty="0"/>
              <a:t> </a:t>
            </a:r>
            <a:r>
              <a:rPr lang="ru-RU" sz="1600" dirty="0" err="1"/>
              <a:t>ýolly</a:t>
            </a:r>
            <a:r>
              <a:rPr lang="ru-RU" sz="1600" dirty="0"/>
              <a:t> </a:t>
            </a:r>
            <a:r>
              <a:rPr lang="ru-RU" sz="1600" dirty="0" err="1"/>
              <a:t>şäher</a:t>
            </a:r>
            <a:r>
              <a:rPr lang="ru-RU" sz="1600" dirty="0"/>
              <a:t> </a:t>
            </a:r>
            <a:r>
              <a:rPr lang="ru-RU" sz="1600" dirty="0" err="1"/>
              <a:t>ugry</a:t>
            </a:r>
            <a:r>
              <a:rPr lang="ru-RU" sz="1600" dirty="0"/>
              <a:t> </a:t>
            </a:r>
            <a:r>
              <a:rPr lang="ru-RU" sz="1600" dirty="0" err="1"/>
              <a:t>Angliýada</a:t>
            </a:r>
            <a:r>
              <a:rPr lang="ru-RU" sz="1600" dirty="0"/>
              <a:t> 600 m-</a:t>
            </a:r>
            <a:r>
              <a:rPr lang="ru-RU" sz="1600" dirty="0" err="1"/>
              <a:t>den</a:t>
            </a:r>
            <a:r>
              <a:rPr lang="ru-RU" sz="1600" dirty="0"/>
              <a:t> </a:t>
            </a:r>
            <a:r>
              <a:rPr lang="ru-RU" sz="1600" dirty="0" err="1"/>
              <a:t>uzynrak</a:t>
            </a:r>
            <a:r>
              <a:rPr lang="ru-RU" sz="1600" dirty="0"/>
              <a:t> </a:t>
            </a:r>
            <a:r>
              <a:rPr lang="ru-RU" sz="1600" dirty="0" err="1"/>
              <a:t>aralykda</a:t>
            </a:r>
            <a:r>
              <a:rPr lang="ru-RU" sz="1600" dirty="0"/>
              <a:t> </a:t>
            </a:r>
            <a:r>
              <a:rPr lang="ru-RU" sz="1600" dirty="0" err="1"/>
              <a:t>ulanylýar</a:t>
            </a:r>
            <a:r>
              <a:rPr lang="ru-RU" sz="1600" dirty="0"/>
              <a:t>. </a:t>
            </a:r>
            <a:r>
              <a:rPr lang="ru-RU" sz="1600" dirty="0" err="1"/>
              <a:t>Ol</a:t>
            </a:r>
            <a:r>
              <a:rPr lang="ru-RU" sz="1600" dirty="0"/>
              <a:t> </a:t>
            </a:r>
            <a:r>
              <a:rPr lang="ru-RU" sz="1600" dirty="0" err="1"/>
              <a:t>Birmengem</a:t>
            </a:r>
            <a:r>
              <a:rPr lang="ru-RU" sz="1600" dirty="0"/>
              <a:t> </a:t>
            </a:r>
            <a:r>
              <a:rPr lang="ru-RU" sz="1600" dirty="0" err="1"/>
              <a:t>şäheriniň</a:t>
            </a:r>
            <a:r>
              <a:rPr lang="ru-RU" sz="1600" dirty="0"/>
              <a:t> </a:t>
            </a:r>
            <a:r>
              <a:rPr lang="ru-RU" sz="1600" dirty="0" err="1"/>
              <a:t>demir</a:t>
            </a:r>
            <a:r>
              <a:rPr lang="ru-RU" sz="1600" dirty="0"/>
              <a:t> </a:t>
            </a:r>
            <a:r>
              <a:rPr lang="ru-RU" sz="1600" dirty="0" err="1"/>
              <a:t>ýol</a:t>
            </a:r>
            <a:r>
              <a:rPr lang="ru-RU" sz="1600" dirty="0"/>
              <a:t> </a:t>
            </a:r>
            <a:r>
              <a:rPr lang="ru-RU" sz="1600" dirty="0" err="1"/>
              <a:t>menzilini</a:t>
            </a:r>
            <a:r>
              <a:rPr lang="ru-RU" sz="1600" dirty="0"/>
              <a:t> </a:t>
            </a:r>
            <a:r>
              <a:rPr lang="ru-RU" sz="1600" dirty="0" err="1"/>
              <a:t>aeroport</a:t>
            </a:r>
            <a:r>
              <a:rPr lang="ru-RU" sz="1600" dirty="0"/>
              <a:t> </a:t>
            </a:r>
            <a:r>
              <a:rPr lang="ru-RU" sz="1600" dirty="0" err="1"/>
              <a:t>bilen</a:t>
            </a:r>
            <a:r>
              <a:rPr lang="ru-RU" sz="1600" dirty="0"/>
              <a:t> </a:t>
            </a:r>
            <a:r>
              <a:rPr lang="ru-RU" sz="1600" dirty="0" err="1"/>
              <a:t>birleşdirýär</a:t>
            </a:r>
            <a:r>
              <a:rPr lang="ru-RU" sz="1600" dirty="0"/>
              <a:t>. 40 </a:t>
            </a:r>
            <a:r>
              <a:rPr lang="ru-RU" sz="1600" dirty="0" err="1"/>
              <a:t>ýolagçyny</a:t>
            </a:r>
            <a:r>
              <a:rPr lang="ru-RU" sz="1600" dirty="0"/>
              <a:t> </a:t>
            </a:r>
            <a:r>
              <a:rPr lang="ru-RU" sz="1600" dirty="0" err="1"/>
              <a:t>alyp</a:t>
            </a:r>
            <a:r>
              <a:rPr lang="ru-RU" sz="1600" dirty="0"/>
              <a:t> </a:t>
            </a:r>
            <a:r>
              <a:rPr lang="ru-RU" sz="1600" dirty="0" err="1"/>
              <a:t>gidip</a:t>
            </a:r>
            <a:r>
              <a:rPr lang="ru-RU" sz="1600" dirty="0"/>
              <a:t> </a:t>
            </a:r>
            <a:r>
              <a:rPr lang="ru-RU" sz="1600" dirty="0" err="1"/>
              <a:t>bilýän</a:t>
            </a:r>
            <a:r>
              <a:rPr lang="ru-RU" sz="1600" dirty="0"/>
              <a:t> </a:t>
            </a:r>
            <a:r>
              <a:rPr lang="ru-RU" sz="1600" dirty="0" err="1"/>
              <a:t>aýna</a:t>
            </a:r>
            <a:r>
              <a:rPr lang="ru-RU" sz="1600" dirty="0"/>
              <a:t> </a:t>
            </a:r>
            <a:r>
              <a:rPr lang="ru-RU" sz="1600" dirty="0" err="1"/>
              <a:t>plastikadan</a:t>
            </a:r>
            <a:r>
              <a:rPr lang="ru-RU" sz="1600" dirty="0"/>
              <a:t> </a:t>
            </a:r>
            <a:r>
              <a:rPr lang="ru-RU" sz="1600" dirty="0" err="1"/>
              <a:t>edilen</a:t>
            </a:r>
            <a:r>
              <a:rPr lang="ru-RU" sz="1600" dirty="0"/>
              <a:t> </a:t>
            </a:r>
            <a:r>
              <a:rPr lang="ru-RU" sz="1600" dirty="0" err="1"/>
              <a:t>ýeňil</a:t>
            </a:r>
            <a:r>
              <a:rPr lang="ru-RU" sz="1600" dirty="0"/>
              <a:t> </a:t>
            </a:r>
            <a:r>
              <a:rPr lang="ru-RU" sz="1600" dirty="0" err="1"/>
              <a:t>iki</a:t>
            </a:r>
            <a:r>
              <a:rPr lang="ru-RU" sz="1600" dirty="0"/>
              <a:t> </a:t>
            </a:r>
            <a:r>
              <a:rPr lang="ru-RU" sz="1600" dirty="0" err="1"/>
              <a:t>wagondan</a:t>
            </a:r>
            <a:r>
              <a:rPr lang="ru-RU" sz="1600" dirty="0"/>
              <a:t> </a:t>
            </a:r>
            <a:r>
              <a:rPr lang="ru-RU" sz="1600" dirty="0" err="1"/>
              <a:t>durýan</a:t>
            </a:r>
            <a:r>
              <a:rPr lang="ru-RU" sz="1600" dirty="0"/>
              <a:t> </a:t>
            </a:r>
            <a:r>
              <a:rPr lang="ru-RU" sz="1600" dirty="0" err="1"/>
              <a:t>magnit</a:t>
            </a:r>
            <a:r>
              <a:rPr lang="ru-RU" sz="1600" dirty="0"/>
              <a:t> </a:t>
            </a:r>
            <a:r>
              <a:rPr lang="ru-RU" sz="1600" dirty="0" err="1"/>
              <a:t>otlusy</a:t>
            </a:r>
            <a:r>
              <a:rPr lang="ru-RU" sz="1600" dirty="0"/>
              <a:t> </a:t>
            </a:r>
            <a:r>
              <a:rPr lang="ru-RU" sz="1600" dirty="0" err="1"/>
              <a:t>sürüjisiz</a:t>
            </a:r>
            <a:r>
              <a:rPr lang="ru-RU" sz="1600" dirty="0"/>
              <a:t> EHM-</a:t>
            </a:r>
            <a:r>
              <a:rPr lang="ru-RU" sz="1600" dirty="0" err="1"/>
              <a:t>nyň</a:t>
            </a:r>
            <a:r>
              <a:rPr lang="ru-RU" sz="1600" dirty="0"/>
              <a:t> </a:t>
            </a:r>
            <a:r>
              <a:rPr lang="ru-RU" sz="1600" dirty="0" err="1"/>
              <a:t>kömegi</a:t>
            </a:r>
            <a:r>
              <a:rPr lang="ru-RU" sz="1600" dirty="0"/>
              <a:t> </a:t>
            </a:r>
            <a:r>
              <a:rPr lang="ru-RU" sz="1600" dirty="0" err="1"/>
              <a:t>bilen</a:t>
            </a:r>
            <a:r>
              <a:rPr lang="ru-RU" sz="1600" dirty="0"/>
              <a:t> </a:t>
            </a:r>
            <a:r>
              <a:rPr lang="ru-RU" sz="1600" dirty="0" err="1"/>
              <a:t>dolandyrylýar</a:t>
            </a:r>
            <a:r>
              <a:rPr lang="ru-RU" sz="1600" dirty="0"/>
              <a:t>. </a:t>
            </a:r>
            <a:r>
              <a:rPr lang="ru-RU" sz="1600" dirty="0" err="1"/>
              <a:t>Elektrik</a:t>
            </a:r>
            <a:r>
              <a:rPr lang="ru-RU" sz="1600" dirty="0"/>
              <a:t> </a:t>
            </a:r>
            <a:r>
              <a:rPr lang="ru-RU" sz="1600" dirty="0" err="1"/>
              <a:t>togunyň</a:t>
            </a:r>
            <a:r>
              <a:rPr lang="ru-RU" sz="1600" dirty="0"/>
              <a:t> </a:t>
            </a:r>
            <a:r>
              <a:rPr lang="ru-RU" sz="1600" dirty="0" err="1"/>
              <a:t>goşulmagy</a:t>
            </a:r>
            <a:r>
              <a:rPr lang="ru-RU" sz="1600" dirty="0"/>
              <a:t> </a:t>
            </a:r>
            <a:r>
              <a:rPr lang="ru-RU" sz="1600" dirty="0" err="1"/>
              <a:t>bilen</a:t>
            </a:r>
            <a:r>
              <a:rPr lang="ru-RU" sz="1600" dirty="0"/>
              <a:t> </a:t>
            </a:r>
            <a:r>
              <a:rPr lang="ru-RU" sz="1600" dirty="0" err="1"/>
              <a:t>elektromagnitler</a:t>
            </a:r>
            <a:r>
              <a:rPr lang="ru-RU" sz="1600" dirty="0"/>
              <a:t> </a:t>
            </a:r>
            <a:r>
              <a:rPr lang="ru-RU" sz="1600" dirty="0" err="1"/>
              <a:t>otly</a:t>
            </a:r>
            <a:r>
              <a:rPr lang="ru-RU" sz="1600" dirty="0"/>
              <a:t> </a:t>
            </a:r>
            <a:r>
              <a:rPr lang="ru-RU" sz="1600" dirty="0" err="1"/>
              <a:t>wagonyny</a:t>
            </a:r>
            <a:r>
              <a:rPr lang="ru-RU" sz="1600" dirty="0"/>
              <a:t> 15 </a:t>
            </a:r>
            <a:r>
              <a:rPr lang="ru-RU" sz="1600" dirty="0" err="1"/>
              <a:t>mm</a:t>
            </a:r>
            <a:r>
              <a:rPr lang="ru-RU" sz="1600" dirty="0"/>
              <a:t> </a:t>
            </a:r>
            <a:r>
              <a:rPr lang="ru-RU" sz="1600" dirty="0" err="1"/>
              <a:t>ýokary</a:t>
            </a:r>
            <a:r>
              <a:rPr lang="ru-RU" sz="1600" dirty="0"/>
              <a:t> </a:t>
            </a:r>
            <a:r>
              <a:rPr lang="ru-RU" sz="1600" dirty="0" err="1"/>
              <a:t>galdyrýar</a:t>
            </a:r>
            <a:r>
              <a:rPr lang="ru-RU" sz="1600" dirty="0"/>
              <a:t> </a:t>
            </a:r>
            <a:r>
              <a:rPr lang="ru-RU" sz="1600" dirty="0" err="1"/>
              <a:t>we</a:t>
            </a:r>
            <a:r>
              <a:rPr lang="ru-RU" sz="1600" dirty="0"/>
              <a:t> </a:t>
            </a:r>
            <a:r>
              <a:rPr lang="ru-RU" sz="1600" dirty="0" err="1"/>
              <a:t>awtomatikanyň</a:t>
            </a:r>
            <a:r>
              <a:rPr lang="ru-RU" sz="1600" dirty="0"/>
              <a:t> </a:t>
            </a:r>
            <a:r>
              <a:rPr lang="ru-RU" sz="1600" dirty="0" err="1"/>
              <a:t>kömeginde</a:t>
            </a:r>
            <a:r>
              <a:rPr lang="ru-RU" sz="1600" dirty="0"/>
              <a:t> </a:t>
            </a:r>
            <a:r>
              <a:rPr lang="ru-RU" sz="1600" dirty="0" err="1"/>
              <a:t>olary</a:t>
            </a:r>
            <a:r>
              <a:rPr lang="ru-RU" sz="1600" dirty="0"/>
              <a:t> </a:t>
            </a:r>
            <a:r>
              <a:rPr lang="ru-RU" sz="1600" dirty="0" err="1"/>
              <a:t>şol</a:t>
            </a:r>
            <a:r>
              <a:rPr lang="ru-RU" sz="1600" dirty="0"/>
              <a:t> </a:t>
            </a:r>
            <a:r>
              <a:rPr lang="ru-RU" sz="1600" dirty="0" err="1"/>
              <a:t>yşlar</a:t>
            </a:r>
            <a:r>
              <a:rPr lang="ru-RU" sz="1600" dirty="0"/>
              <a:t> </a:t>
            </a:r>
            <a:r>
              <a:rPr lang="ru-RU" sz="1600" dirty="0" err="1"/>
              <a:t>bilen</a:t>
            </a:r>
            <a:r>
              <a:rPr lang="ru-RU" sz="1600" dirty="0"/>
              <a:t> </a:t>
            </a:r>
            <a:r>
              <a:rPr lang="ru-RU" sz="1600" dirty="0" err="1"/>
              <a:t>saklaýar</a:t>
            </a:r>
            <a:r>
              <a:rPr lang="ru-RU" sz="1600" dirty="0"/>
              <a:t>. </a:t>
            </a:r>
            <a:r>
              <a:rPr lang="ru-RU" sz="1600" dirty="0" err="1"/>
              <a:t>Otlynyň</a:t>
            </a:r>
            <a:r>
              <a:rPr lang="ru-RU" sz="1600" dirty="0"/>
              <a:t> </a:t>
            </a:r>
            <a:r>
              <a:rPr lang="ru-RU" sz="1600" dirty="0" err="1"/>
              <a:t>güýjeýän</a:t>
            </a:r>
            <a:r>
              <a:rPr lang="ru-RU" sz="1600" dirty="0"/>
              <a:t> </a:t>
            </a:r>
            <a:r>
              <a:rPr lang="ru-RU" sz="1600" dirty="0" err="1"/>
              <a:t>hereketi</a:t>
            </a:r>
            <a:r>
              <a:rPr lang="ru-RU" sz="1600" dirty="0"/>
              <a:t> </a:t>
            </a:r>
            <a:r>
              <a:rPr lang="ru-RU" sz="1600" dirty="0" err="1"/>
              <a:t>ýol</a:t>
            </a:r>
            <a:r>
              <a:rPr lang="ru-RU" sz="1600" dirty="0"/>
              <a:t> </a:t>
            </a:r>
            <a:r>
              <a:rPr lang="ru-RU" sz="1600" dirty="0" err="1"/>
              <a:t>elektro</a:t>
            </a:r>
            <a:r>
              <a:rPr lang="ru-RU" sz="1600" dirty="0"/>
              <a:t> </a:t>
            </a:r>
            <a:r>
              <a:rPr lang="ru-RU" sz="1600" dirty="0" err="1"/>
              <a:t>hereketlendirijileriniň</a:t>
            </a:r>
            <a:r>
              <a:rPr lang="ru-RU" sz="1600" dirty="0"/>
              <a:t> </a:t>
            </a:r>
            <a:r>
              <a:rPr lang="ru-RU" sz="1600" dirty="0" err="1"/>
              <a:t>üsti</a:t>
            </a:r>
            <a:r>
              <a:rPr lang="ru-RU" sz="1600" dirty="0"/>
              <a:t> </a:t>
            </a:r>
            <a:r>
              <a:rPr lang="ru-RU" sz="1600" dirty="0" err="1"/>
              <a:t>bilen</a:t>
            </a:r>
            <a:r>
              <a:rPr lang="ru-RU" sz="1600" dirty="0"/>
              <a:t> </a:t>
            </a:r>
            <a:r>
              <a:rPr lang="ru-RU" sz="1600" dirty="0" err="1"/>
              <a:t>amala</a:t>
            </a:r>
            <a:r>
              <a:rPr lang="ru-RU" sz="1600" dirty="0"/>
              <a:t> </a:t>
            </a:r>
            <a:r>
              <a:rPr lang="ru-RU" sz="1600" dirty="0" err="1"/>
              <a:t>aşyrylýar</a:t>
            </a:r>
            <a:r>
              <a:rPr lang="ru-RU" sz="1600" dirty="0"/>
              <a:t>. 1980-nji </a:t>
            </a:r>
            <a:r>
              <a:rPr lang="ru-RU" sz="1600" dirty="0" err="1"/>
              <a:t>ýyllarda</a:t>
            </a:r>
            <a:r>
              <a:rPr lang="ru-RU" sz="1600" dirty="0"/>
              <a:t> </a:t>
            </a:r>
            <a:r>
              <a:rPr lang="ru-RU" sz="1600" dirty="0" err="1"/>
              <a:t>Ýaponiýada</a:t>
            </a:r>
            <a:r>
              <a:rPr lang="ru-RU" sz="1600" dirty="0"/>
              <a:t> </a:t>
            </a:r>
            <a:r>
              <a:rPr lang="ru-RU" sz="1600" dirty="0" err="1"/>
              <a:t>Tokiodan</a:t>
            </a:r>
            <a:r>
              <a:rPr lang="ru-RU" sz="1600" dirty="0"/>
              <a:t> </a:t>
            </a:r>
            <a:r>
              <a:rPr lang="ru-RU" sz="1600" dirty="0" err="1"/>
              <a:t>täze</a:t>
            </a:r>
            <a:r>
              <a:rPr lang="ru-RU" sz="1600" dirty="0"/>
              <a:t> </a:t>
            </a:r>
            <a:r>
              <a:rPr lang="ru-RU" sz="1600" dirty="0" err="1"/>
              <a:t>Haneda</a:t>
            </a:r>
            <a:r>
              <a:rPr lang="ru-RU" sz="1600" dirty="0"/>
              <a:t> </a:t>
            </a:r>
            <a:r>
              <a:rPr lang="ru-RU" sz="1600" dirty="0" err="1"/>
              <a:t>aeroportuna</a:t>
            </a:r>
            <a:r>
              <a:rPr lang="ru-RU" sz="1600" dirty="0"/>
              <a:t> </a:t>
            </a:r>
            <a:r>
              <a:rPr lang="ru-RU" sz="1600" dirty="0" err="1"/>
              <a:t>çenli</a:t>
            </a:r>
            <a:r>
              <a:rPr lang="ru-RU" sz="1600" dirty="0"/>
              <a:t> </a:t>
            </a:r>
            <a:r>
              <a:rPr lang="ru-RU" sz="1600" dirty="0" err="1"/>
              <a:t>uly</a:t>
            </a:r>
            <a:r>
              <a:rPr lang="ru-RU" sz="1600" dirty="0"/>
              <a:t> </a:t>
            </a:r>
            <a:r>
              <a:rPr lang="ru-RU" sz="1600" dirty="0" err="1"/>
              <a:t>bolmadyk</a:t>
            </a:r>
            <a:r>
              <a:rPr lang="ru-RU" sz="1600" dirty="0"/>
              <a:t> </a:t>
            </a:r>
            <a:r>
              <a:rPr lang="ru-RU" sz="1600" dirty="0" err="1"/>
              <a:t>magnit</a:t>
            </a:r>
            <a:r>
              <a:rPr lang="ru-RU" sz="1600" dirty="0"/>
              <a:t> </a:t>
            </a:r>
            <a:r>
              <a:rPr lang="ru-RU" sz="1600" dirty="0" err="1"/>
              <a:t>asma</a:t>
            </a:r>
            <a:r>
              <a:rPr lang="ru-RU" sz="1600" dirty="0"/>
              <a:t> </a:t>
            </a:r>
            <a:r>
              <a:rPr lang="ru-RU" sz="1600" dirty="0" err="1"/>
              <a:t>ýoly</a:t>
            </a:r>
            <a:r>
              <a:rPr lang="ru-RU" sz="1600" dirty="0"/>
              <a:t> </a:t>
            </a:r>
            <a:r>
              <a:rPr lang="ru-RU" sz="1600" dirty="0" err="1"/>
              <a:t>gurulýar</a:t>
            </a:r>
            <a:r>
              <a:rPr lang="ru-RU" sz="1600" dirty="0"/>
              <a:t>. </a:t>
            </a:r>
            <a:r>
              <a:rPr lang="ru-RU" sz="1600" dirty="0" err="1"/>
              <a:t>Ýaponiýada</a:t>
            </a:r>
            <a:r>
              <a:rPr lang="ru-RU" sz="1600" dirty="0"/>
              <a:t> </a:t>
            </a:r>
            <a:r>
              <a:rPr lang="ru-RU" sz="1600" dirty="0" err="1"/>
              <a:t>deňeşdirme</a:t>
            </a:r>
            <a:r>
              <a:rPr lang="ru-RU" sz="1600" dirty="0"/>
              <a:t> </a:t>
            </a:r>
            <a:r>
              <a:rPr lang="ru-RU" sz="1600" dirty="0" err="1"/>
              <a:t>uly</a:t>
            </a:r>
            <a:r>
              <a:rPr lang="ru-RU" sz="1600" dirty="0"/>
              <a:t> </a:t>
            </a:r>
            <a:r>
              <a:rPr lang="ru-RU" sz="1600" dirty="0" err="1"/>
              <a:t>uzaklyklar</a:t>
            </a:r>
            <a:r>
              <a:rPr lang="ru-RU" sz="1600" dirty="0"/>
              <a:t> </a:t>
            </a:r>
            <a:r>
              <a:rPr lang="ru-RU" sz="1600" dirty="0" err="1"/>
              <a:t>üçin</a:t>
            </a:r>
            <a:r>
              <a:rPr lang="ru-RU" sz="1600" dirty="0"/>
              <a:t> </a:t>
            </a:r>
            <a:r>
              <a:rPr lang="ru-RU" sz="1600" dirty="0" err="1"/>
              <a:t>hem</a:t>
            </a:r>
            <a:r>
              <a:rPr lang="ru-RU" sz="1600" dirty="0"/>
              <a:t> </a:t>
            </a:r>
            <a:r>
              <a:rPr lang="ru-RU" sz="1600" dirty="0" err="1"/>
              <a:t>magnit</a:t>
            </a:r>
            <a:r>
              <a:rPr lang="ru-RU" sz="1600" dirty="0"/>
              <a:t> </a:t>
            </a:r>
            <a:r>
              <a:rPr lang="ru-RU" sz="1600" dirty="0" err="1"/>
              <a:t>asma</a:t>
            </a:r>
            <a:r>
              <a:rPr lang="ru-RU" sz="1600" dirty="0"/>
              <a:t> </a:t>
            </a:r>
            <a:r>
              <a:rPr lang="ru-RU" sz="1600" dirty="0" err="1"/>
              <a:t>ýollarynyň</a:t>
            </a:r>
            <a:r>
              <a:rPr lang="ru-RU" sz="1600" dirty="0"/>
              <a:t> </a:t>
            </a:r>
            <a:r>
              <a:rPr lang="ru-RU" sz="1600" dirty="0" err="1"/>
              <a:t>üsdünde</a:t>
            </a:r>
            <a:r>
              <a:rPr lang="ru-RU" sz="1600" dirty="0"/>
              <a:t> </a:t>
            </a:r>
            <a:r>
              <a:rPr lang="ru-RU" sz="1600" dirty="0" err="1"/>
              <a:t>işlenilýär</a:t>
            </a:r>
            <a:r>
              <a:rPr lang="ru-RU" sz="1600" dirty="0"/>
              <a:t>. </a:t>
            </a:r>
            <a:r>
              <a:rPr lang="ru-RU" sz="1600" dirty="0" err="1"/>
              <a:t>Rossiýada</a:t>
            </a:r>
            <a:r>
              <a:rPr lang="ru-RU" sz="1600" dirty="0"/>
              <a:t> </a:t>
            </a:r>
            <a:r>
              <a:rPr lang="ru-RU" sz="1600" dirty="0" err="1"/>
              <a:t>magnit</a:t>
            </a:r>
            <a:r>
              <a:rPr lang="ru-RU" sz="1600" dirty="0"/>
              <a:t> </a:t>
            </a:r>
            <a:r>
              <a:rPr lang="ru-RU" sz="1600" dirty="0" err="1"/>
              <a:t>asma</a:t>
            </a:r>
            <a:r>
              <a:rPr lang="ru-RU" sz="1600" dirty="0"/>
              <a:t> </a:t>
            </a:r>
            <a:r>
              <a:rPr lang="ru-RU" sz="1600" dirty="0" err="1"/>
              <a:t>enjamlaryny</a:t>
            </a:r>
            <a:r>
              <a:rPr lang="ru-RU" sz="1600" dirty="0"/>
              <a:t> </a:t>
            </a:r>
            <a:r>
              <a:rPr lang="ru-RU" sz="1600" dirty="0" err="1"/>
              <a:t>döretmek</a:t>
            </a:r>
            <a:r>
              <a:rPr lang="ru-RU" sz="1600" dirty="0"/>
              <a:t> </a:t>
            </a:r>
            <a:r>
              <a:rPr lang="ru-RU" sz="1600" dirty="0" err="1"/>
              <a:t>üçin</a:t>
            </a:r>
            <a:r>
              <a:rPr lang="ru-RU" sz="1600" dirty="0"/>
              <a:t> </a:t>
            </a:r>
            <a:r>
              <a:rPr lang="ru-RU" sz="1600" dirty="0" err="1"/>
              <a:t>iki</a:t>
            </a:r>
            <a:r>
              <a:rPr lang="ru-RU" sz="1600" dirty="0"/>
              <a:t> </a:t>
            </a:r>
            <a:r>
              <a:rPr lang="ru-RU" sz="1600" dirty="0" err="1"/>
              <a:t>ugur</a:t>
            </a:r>
            <a:r>
              <a:rPr lang="ru-RU" sz="1600" dirty="0"/>
              <a:t> </a:t>
            </a:r>
            <a:r>
              <a:rPr lang="ru-RU" sz="1600" dirty="0" err="1"/>
              <a:t>boýynça</a:t>
            </a:r>
            <a:r>
              <a:rPr lang="ru-RU" sz="1600" dirty="0"/>
              <a:t> </a:t>
            </a:r>
            <a:r>
              <a:rPr lang="ru-RU" sz="1600" dirty="0" err="1"/>
              <a:t>işler</a:t>
            </a:r>
            <a:r>
              <a:rPr lang="ru-RU" sz="1600" dirty="0"/>
              <a:t> </a:t>
            </a:r>
            <a:r>
              <a:rPr lang="ru-RU" sz="1600" dirty="0" err="1"/>
              <a:t>alnyp</a:t>
            </a:r>
            <a:r>
              <a:rPr lang="ru-RU" sz="1600" dirty="0"/>
              <a:t> </a:t>
            </a:r>
            <a:r>
              <a:rPr lang="ru-RU" sz="1600" dirty="0" err="1"/>
              <a:t>barylýar</a:t>
            </a:r>
            <a:r>
              <a:rPr lang="ru-RU" sz="1600" dirty="0"/>
              <a:t>: </a:t>
            </a:r>
            <a:r>
              <a:rPr lang="ru-RU" sz="1600" dirty="0" err="1"/>
              <a:t>şäher</a:t>
            </a:r>
            <a:r>
              <a:rPr lang="ru-RU" sz="1600" dirty="0"/>
              <a:t> </a:t>
            </a:r>
            <a:r>
              <a:rPr lang="ru-RU" sz="1600" dirty="0" err="1"/>
              <a:t>ulagy</a:t>
            </a:r>
            <a:r>
              <a:rPr lang="ru-RU" sz="1600" dirty="0"/>
              <a:t> </a:t>
            </a:r>
            <a:r>
              <a:rPr lang="ru-RU" sz="1600" dirty="0" err="1"/>
              <a:t>hem-de</a:t>
            </a:r>
            <a:r>
              <a:rPr lang="ru-RU" sz="1600" dirty="0"/>
              <a:t> </a:t>
            </a:r>
            <a:r>
              <a:rPr lang="ru-RU" sz="1600" dirty="0" err="1"/>
              <a:t>ýokary</a:t>
            </a:r>
            <a:r>
              <a:rPr lang="ru-RU" sz="1600" dirty="0"/>
              <a:t> </a:t>
            </a:r>
            <a:r>
              <a:rPr lang="ru-RU" sz="1600" dirty="0" err="1"/>
              <a:t>tizlikli</a:t>
            </a:r>
            <a:r>
              <a:rPr lang="ru-RU" sz="1600" dirty="0"/>
              <a:t> </a:t>
            </a:r>
            <a:r>
              <a:rPr lang="ru-RU" sz="1600" dirty="0" err="1"/>
              <a:t>şäherara</a:t>
            </a:r>
            <a:r>
              <a:rPr lang="ru-RU" sz="1600" dirty="0"/>
              <a:t> </a:t>
            </a:r>
            <a:r>
              <a:rPr lang="ru-RU" sz="1600" dirty="0" err="1"/>
              <a:t>ugry</a:t>
            </a:r>
            <a:r>
              <a:rPr lang="ru-RU" sz="1600" dirty="0"/>
              <a:t> </a:t>
            </a:r>
            <a:r>
              <a:rPr lang="ru-RU" sz="1600" dirty="0" err="1"/>
              <a:t>boýynça</a:t>
            </a:r>
            <a:r>
              <a:rPr lang="ru-RU" sz="1600" dirty="0"/>
              <a:t>. </a:t>
            </a:r>
            <a:r>
              <a:rPr lang="ru-RU" sz="1600" dirty="0" err="1"/>
              <a:t>Şäher</a:t>
            </a:r>
            <a:r>
              <a:rPr lang="ru-RU" sz="1600" dirty="0"/>
              <a:t> </a:t>
            </a:r>
            <a:r>
              <a:rPr lang="ru-RU" sz="1600" dirty="0" err="1"/>
              <a:t>we</a:t>
            </a:r>
            <a:r>
              <a:rPr lang="ru-RU" sz="1600" dirty="0"/>
              <a:t> </a:t>
            </a:r>
            <a:r>
              <a:rPr lang="ru-RU" sz="1600" dirty="0" err="1"/>
              <a:t>şäher</a:t>
            </a:r>
            <a:r>
              <a:rPr lang="ru-RU" sz="1600" dirty="0"/>
              <a:t> </a:t>
            </a:r>
            <a:r>
              <a:rPr lang="ru-RU" sz="1600" dirty="0" err="1"/>
              <a:t>etekleri</a:t>
            </a:r>
            <a:r>
              <a:rPr lang="ru-RU" sz="1600" dirty="0"/>
              <a:t> </a:t>
            </a:r>
            <a:r>
              <a:rPr lang="ru-RU" sz="1600" dirty="0" err="1"/>
              <a:t>üçin</a:t>
            </a:r>
            <a:r>
              <a:rPr lang="ru-RU" sz="1600" dirty="0"/>
              <a:t> </a:t>
            </a:r>
            <a:r>
              <a:rPr lang="ru-RU" sz="1600" dirty="0" err="1"/>
              <a:t>magnit</a:t>
            </a:r>
            <a:r>
              <a:rPr lang="ru-RU" sz="1600" dirty="0"/>
              <a:t> </a:t>
            </a:r>
            <a:r>
              <a:rPr lang="ru-RU" sz="1600" dirty="0" err="1"/>
              <a:t>asma</a:t>
            </a:r>
            <a:r>
              <a:rPr lang="ru-RU" sz="1600" dirty="0"/>
              <a:t> </a:t>
            </a:r>
            <a:r>
              <a:rPr lang="ru-RU" sz="1600" dirty="0" err="1"/>
              <a:t>enjamlarynyň</a:t>
            </a:r>
            <a:r>
              <a:rPr lang="ru-RU" sz="1600" dirty="0"/>
              <a:t> 200 </a:t>
            </a:r>
            <a:r>
              <a:rPr lang="ru-RU" sz="1600" dirty="0" err="1"/>
              <a:t>km</a:t>
            </a:r>
            <a:r>
              <a:rPr lang="ru-RU" sz="1600" dirty="0"/>
              <a:t>/s </a:t>
            </a:r>
            <a:r>
              <a:rPr lang="ru-RU" sz="1600" dirty="0" err="1"/>
              <a:t>çenli</a:t>
            </a:r>
            <a:r>
              <a:rPr lang="ru-RU" sz="1600" dirty="0"/>
              <a:t>, </a:t>
            </a:r>
            <a:r>
              <a:rPr lang="ru-RU" sz="1600" dirty="0" err="1"/>
              <a:t>şäher</a:t>
            </a:r>
            <a:r>
              <a:rPr lang="ru-RU" sz="1600" dirty="0"/>
              <a:t> </a:t>
            </a:r>
            <a:r>
              <a:rPr lang="ru-RU" sz="1600" dirty="0" err="1"/>
              <a:t>aralarynda</a:t>
            </a:r>
            <a:r>
              <a:rPr lang="ru-RU" sz="1600" dirty="0"/>
              <a:t> </a:t>
            </a:r>
            <a:r>
              <a:rPr lang="ru-RU" sz="1600" dirty="0" err="1"/>
              <a:t>bolsa</a:t>
            </a:r>
            <a:r>
              <a:rPr lang="ru-RU" sz="1600" dirty="0"/>
              <a:t> 400-500 </a:t>
            </a:r>
            <a:r>
              <a:rPr lang="ru-RU" sz="1600" dirty="0" err="1"/>
              <a:t>km</a:t>
            </a:r>
            <a:r>
              <a:rPr lang="ru-RU" sz="1600" dirty="0"/>
              <a:t>/s </a:t>
            </a:r>
            <a:r>
              <a:rPr lang="ru-RU" sz="1600" dirty="0" err="1"/>
              <a:t>tizligi</a:t>
            </a:r>
            <a:r>
              <a:rPr lang="ru-RU" sz="1600" dirty="0"/>
              <a:t> </a:t>
            </a:r>
            <a:r>
              <a:rPr lang="ru-RU" sz="1600" dirty="0" err="1"/>
              <a:t>göz</a:t>
            </a:r>
            <a:r>
              <a:rPr lang="ru-RU" sz="1600" dirty="0"/>
              <a:t> </a:t>
            </a:r>
            <a:r>
              <a:rPr lang="ru-RU" sz="1600" dirty="0" err="1"/>
              <a:t>öňünde</a:t>
            </a:r>
            <a:r>
              <a:rPr lang="ru-RU" sz="1600" dirty="0"/>
              <a:t> </a:t>
            </a:r>
            <a:r>
              <a:rPr lang="ru-RU" sz="1600" dirty="0" err="1"/>
              <a:t>tutulýar</a:t>
            </a:r>
            <a:r>
              <a:rPr lang="ru-RU" sz="1600" dirty="0"/>
              <a:t>. </a:t>
            </a:r>
            <a:r>
              <a:rPr lang="ru-RU" sz="1600" dirty="0" err="1"/>
              <a:t>Bu</a:t>
            </a:r>
            <a:r>
              <a:rPr lang="ru-RU" sz="1600" dirty="0"/>
              <a:t> </a:t>
            </a:r>
            <a:r>
              <a:rPr lang="ru-RU" sz="1600" dirty="0" err="1"/>
              <a:t>tizlikler</a:t>
            </a:r>
            <a:r>
              <a:rPr lang="ru-RU" sz="1600" dirty="0"/>
              <a:t> </a:t>
            </a:r>
            <a:r>
              <a:rPr lang="ru-RU" sz="1600" dirty="0" err="1"/>
              <a:t>entek</a:t>
            </a:r>
            <a:r>
              <a:rPr lang="ru-RU" sz="1600" dirty="0"/>
              <a:t> </a:t>
            </a:r>
            <a:r>
              <a:rPr lang="ru-RU" sz="1600" dirty="0" err="1"/>
              <a:t>tehniki-ykdysady</a:t>
            </a:r>
            <a:r>
              <a:rPr lang="ru-RU" sz="1600" dirty="0"/>
              <a:t> </a:t>
            </a:r>
            <a:r>
              <a:rPr lang="ru-RU" sz="1600" dirty="0" err="1"/>
              <a:t>taýdan</a:t>
            </a:r>
            <a:r>
              <a:rPr lang="ru-RU" sz="1600" dirty="0"/>
              <a:t> </a:t>
            </a:r>
            <a:r>
              <a:rPr lang="ru-RU" sz="1600" dirty="0" err="1"/>
              <a:t>çuň</a:t>
            </a:r>
            <a:r>
              <a:rPr lang="ru-RU" sz="1600" dirty="0"/>
              <a:t> </a:t>
            </a:r>
            <a:r>
              <a:rPr lang="ru-RU" sz="1600" dirty="0" err="1"/>
              <a:t>esaslandyrylmagyna</a:t>
            </a:r>
            <a:r>
              <a:rPr lang="ru-RU" sz="1600" dirty="0"/>
              <a:t> </a:t>
            </a:r>
            <a:r>
              <a:rPr lang="ru-RU" sz="1600" dirty="0" err="1"/>
              <a:t>mätäçdir</a:t>
            </a:r>
            <a:r>
              <a:rPr lang="ru-RU" sz="1600" dirty="0"/>
              <a:t>.</a:t>
            </a:r>
            <a:endParaRPr lang="ru-RU" sz="1600" dirty="0">
              <a:latin typeface="Times New Roman" pitchFamily="18" charset="0"/>
              <a:cs typeface="Times New Roman" pitchFamily="18" charset="0"/>
            </a:endParaRPr>
          </a:p>
          <a:p>
            <a:r>
              <a:rPr lang="ru-RU" sz="1800" dirty="0" smtClean="0">
                <a:latin typeface="Times New Roman" pitchFamily="18" charset="0"/>
                <a:cs typeface="Times New Roman" pitchFamily="18" charset="0"/>
              </a:rPr>
              <a:t>	</a:t>
            </a:r>
            <a:endParaRPr lang="ru-RU" sz="1800" dirty="0">
              <a:latin typeface="Times New Roman" pitchFamily="18" charset="0"/>
              <a:cs typeface="Times New Roman" pitchFamily="18" charset="0"/>
            </a:endParaRPr>
          </a:p>
        </p:txBody>
      </p:sp>
      <p:sp>
        <p:nvSpPr>
          <p:cNvPr id="2" name="Прямоугольник 1"/>
          <p:cNvSpPr/>
          <p:nvPr/>
        </p:nvSpPr>
        <p:spPr>
          <a:xfrm>
            <a:off x="530352" y="-356651"/>
            <a:ext cx="8290120" cy="923330"/>
          </a:xfrm>
          <a:prstGeom prst="rect">
            <a:avLst/>
          </a:prstGeom>
        </p:spPr>
        <p:txBody>
          <a:bodyPr wrap="square">
            <a:spAutoFit/>
          </a:bodyPr>
          <a:lstStyle/>
          <a:p>
            <a:endParaRPr lang="en-US" b="1" i="1" dirty="0" smtClean="0"/>
          </a:p>
          <a:p>
            <a:endParaRPr lang="en-US" b="1" i="1" dirty="0"/>
          </a:p>
          <a:p>
            <a:endParaRPr lang="en-US" b="1" i="1" dirty="0" smtClean="0"/>
          </a:p>
        </p:txBody>
      </p:sp>
    </p:spTree>
    <p:extLst>
      <p:ext uri="{BB962C8B-B14F-4D97-AF65-F5344CB8AC3E}">
        <p14:creationId xmlns:p14="http://schemas.microsoft.com/office/powerpoint/2010/main" val="16866055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530352" y="476672"/>
            <a:ext cx="8146104" cy="5760640"/>
          </a:xfrm>
        </p:spPr>
        <p:txBody>
          <a:bodyPr/>
          <a:lstStyle/>
          <a:p>
            <a:endParaRPr lang="tk-TM" dirty="0" smtClean="0"/>
          </a:p>
          <a:p>
            <a:endParaRPr lang="tk-TM"/>
          </a:p>
          <a:p>
            <a:endParaRPr lang="ru-RU" dirty="0"/>
          </a:p>
        </p:txBody>
      </p:sp>
      <p:sp>
        <p:nvSpPr>
          <p:cNvPr id="2" name="Прямоугольник 1"/>
          <p:cNvSpPr/>
          <p:nvPr/>
        </p:nvSpPr>
        <p:spPr>
          <a:xfrm>
            <a:off x="0" y="-8596336"/>
            <a:ext cx="8892480" cy="21421249"/>
          </a:xfrm>
          <a:prstGeom prst="rect">
            <a:avLst/>
          </a:prstGeom>
        </p:spPr>
        <p:txBody>
          <a:bodyPr wrap="square">
            <a:spAutoFit/>
          </a:bodyPr>
          <a:lstStyle/>
          <a:p>
            <a:pPr algn="just">
              <a:spcAft>
                <a:spcPts val="0"/>
              </a:spcAft>
            </a:pPr>
            <a:endParaRPr lang="tk-TM" i="1" dirty="0" smtClean="0">
              <a:latin typeface="Times New Roman" panose="02020603050405020304" pitchFamily="18" charset="0"/>
              <a:ea typeface="Times New Roman" panose="02020603050405020304" pitchFamily="18" charset="0"/>
            </a:endParaRPr>
          </a:p>
          <a:p>
            <a:pPr algn="just">
              <a:spcAft>
                <a:spcPts val="0"/>
              </a:spcAft>
            </a:pPr>
            <a:endParaRPr lang="tk-TM" i="1" dirty="0">
              <a:latin typeface="Times New Roman" panose="02020603050405020304" pitchFamily="18" charset="0"/>
              <a:ea typeface="Times New Roman" panose="02020603050405020304" pitchFamily="18" charset="0"/>
            </a:endParaRPr>
          </a:p>
          <a:p>
            <a:pPr algn="just">
              <a:spcAft>
                <a:spcPts val="0"/>
              </a:spcAft>
            </a:pPr>
            <a:endParaRPr lang="tk-TM" i="1" dirty="0" smtClean="0">
              <a:latin typeface="Times New Roman" panose="02020603050405020304" pitchFamily="18" charset="0"/>
              <a:ea typeface="Times New Roman" panose="02020603050405020304" pitchFamily="18" charset="0"/>
            </a:endParaRPr>
          </a:p>
          <a:p>
            <a:pPr algn="just">
              <a:spcAft>
                <a:spcPts val="0"/>
              </a:spcAft>
            </a:pPr>
            <a:endParaRPr lang="tk-TM" i="1" dirty="0">
              <a:latin typeface="Times New Roman" panose="02020603050405020304" pitchFamily="18" charset="0"/>
              <a:ea typeface="Times New Roman" panose="02020603050405020304" pitchFamily="18" charset="0"/>
            </a:endParaRPr>
          </a:p>
          <a:p>
            <a:pPr algn="just">
              <a:spcAft>
                <a:spcPts val="0"/>
              </a:spcAft>
            </a:pPr>
            <a:endParaRPr lang="tk-TM" i="1" dirty="0" smtClean="0">
              <a:latin typeface="Times New Roman" panose="02020603050405020304" pitchFamily="18" charset="0"/>
              <a:ea typeface="Times New Roman" panose="02020603050405020304" pitchFamily="18" charset="0"/>
            </a:endParaRPr>
          </a:p>
          <a:p>
            <a:pPr algn="just">
              <a:spcAft>
                <a:spcPts val="0"/>
              </a:spcAft>
            </a:pPr>
            <a:endParaRPr lang="tk-TM" i="1" dirty="0">
              <a:latin typeface="Times New Roman" panose="02020603050405020304" pitchFamily="18" charset="0"/>
              <a:ea typeface="Times New Roman" panose="02020603050405020304" pitchFamily="18" charset="0"/>
            </a:endParaRPr>
          </a:p>
          <a:p>
            <a:pPr algn="just">
              <a:spcAft>
                <a:spcPts val="0"/>
              </a:spcAft>
            </a:pPr>
            <a:endParaRPr lang="tk-TM" i="1" dirty="0" smtClean="0">
              <a:latin typeface="Times New Roman" panose="02020603050405020304" pitchFamily="18" charset="0"/>
              <a:ea typeface="Times New Roman" panose="02020603050405020304" pitchFamily="18" charset="0"/>
            </a:endParaRPr>
          </a:p>
          <a:p>
            <a:pPr algn="just">
              <a:spcAft>
                <a:spcPts val="0"/>
              </a:spcAft>
            </a:pPr>
            <a:endParaRPr lang="tk-TM" i="1" dirty="0">
              <a:latin typeface="Times New Roman" panose="02020603050405020304" pitchFamily="18" charset="0"/>
              <a:ea typeface="Times New Roman" panose="02020603050405020304" pitchFamily="18" charset="0"/>
            </a:endParaRPr>
          </a:p>
          <a:p>
            <a:pPr algn="just">
              <a:spcAft>
                <a:spcPts val="0"/>
              </a:spcAft>
            </a:pPr>
            <a:endParaRPr lang="tk-TM" i="1" dirty="0" smtClean="0">
              <a:latin typeface="Times New Roman" panose="02020603050405020304" pitchFamily="18" charset="0"/>
              <a:ea typeface="Times New Roman" panose="02020603050405020304" pitchFamily="18" charset="0"/>
            </a:endParaRPr>
          </a:p>
          <a:p>
            <a:pPr algn="just">
              <a:spcAft>
                <a:spcPts val="0"/>
              </a:spcAft>
            </a:pPr>
            <a:endParaRPr lang="tk-TM" i="1" dirty="0">
              <a:latin typeface="Times New Roman" panose="02020603050405020304" pitchFamily="18" charset="0"/>
              <a:ea typeface="Times New Roman" panose="02020603050405020304" pitchFamily="18" charset="0"/>
            </a:endParaRPr>
          </a:p>
          <a:p>
            <a:pPr algn="just">
              <a:spcAft>
                <a:spcPts val="0"/>
              </a:spcAft>
            </a:pPr>
            <a:endParaRPr lang="tk-TM" i="1" dirty="0" smtClean="0">
              <a:latin typeface="Times New Roman" panose="02020603050405020304" pitchFamily="18" charset="0"/>
              <a:ea typeface="Times New Roman" panose="02020603050405020304" pitchFamily="18" charset="0"/>
            </a:endParaRPr>
          </a:p>
          <a:p>
            <a:pPr algn="just">
              <a:spcAft>
                <a:spcPts val="0"/>
              </a:spcAft>
            </a:pPr>
            <a:endParaRPr lang="tk-TM" i="1" dirty="0">
              <a:latin typeface="Times New Roman" panose="02020603050405020304" pitchFamily="18" charset="0"/>
              <a:ea typeface="Times New Roman" panose="02020603050405020304" pitchFamily="18" charset="0"/>
            </a:endParaRPr>
          </a:p>
          <a:p>
            <a:pPr algn="just">
              <a:spcAft>
                <a:spcPts val="0"/>
              </a:spcAft>
            </a:pPr>
            <a:endParaRPr lang="tk-TM" i="1" dirty="0" smtClean="0">
              <a:latin typeface="Times New Roman" panose="02020603050405020304" pitchFamily="18" charset="0"/>
              <a:ea typeface="Times New Roman" panose="02020603050405020304" pitchFamily="18" charset="0"/>
            </a:endParaRPr>
          </a:p>
          <a:p>
            <a:pPr algn="just">
              <a:spcAft>
                <a:spcPts val="0"/>
              </a:spcAft>
            </a:pPr>
            <a:endParaRPr lang="tk-TM" i="1" dirty="0">
              <a:latin typeface="Times New Roman" panose="02020603050405020304" pitchFamily="18" charset="0"/>
              <a:ea typeface="Times New Roman" panose="02020603050405020304" pitchFamily="18" charset="0"/>
            </a:endParaRPr>
          </a:p>
          <a:p>
            <a:pPr algn="just">
              <a:spcAft>
                <a:spcPts val="0"/>
              </a:spcAft>
            </a:pPr>
            <a:endParaRPr lang="tk-TM" i="1" dirty="0" smtClean="0">
              <a:latin typeface="Times New Roman" panose="02020603050405020304" pitchFamily="18" charset="0"/>
              <a:ea typeface="Times New Roman" panose="02020603050405020304" pitchFamily="18" charset="0"/>
            </a:endParaRPr>
          </a:p>
          <a:p>
            <a:pPr algn="just">
              <a:spcAft>
                <a:spcPts val="0"/>
              </a:spcAft>
            </a:pPr>
            <a:endParaRPr lang="tk-TM" i="1" dirty="0">
              <a:latin typeface="Times New Roman" panose="02020603050405020304" pitchFamily="18" charset="0"/>
              <a:ea typeface="Times New Roman" panose="02020603050405020304" pitchFamily="18" charset="0"/>
            </a:endParaRPr>
          </a:p>
          <a:p>
            <a:pPr algn="just">
              <a:spcAft>
                <a:spcPts val="0"/>
              </a:spcAft>
            </a:pPr>
            <a:endParaRPr lang="tk-TM" i="1" dirty="0" smtClean="0">
              <a:latin typeface="Times New Roman" panose="02020603050405020304" pitchFamily="18" charset="0"/>
              <a:ea typeface="Times New Roman" panose="02020603050405020304" pitchFamily="18" charset="0"/>
            </a:endParaRPr>
          </a:p>
          <a:p>
            <a:pPr algn="just">
              <a:spcAft>
                <a:spcPts val="0"/>
              </a:spcAft>
            </a:pPr>
            <a:endParaRPr lang="tk-TM" i="1" dirty="0">
              <a:latin typeface="Times New Roman" panose="02020603050405020304" pitchFamily="18" charset="0"/>
              <a:ea typeface="Times New Roman" panose="02020603050405020304" pitchFamily="18" charset="0"/>
            </a:endParaRPr>
          </a:p>
          <a:p>
            <a:pPr algn="just">
              <a:spcAft>
                <a:spcPts val="0"/>
              </a:spcAft>
            </a:pPr>
            <a:endParaRPr lang="tk-TM" i="1" dirty="0" smtClean="0">
              <a:latin typeface="Times New Roman" panose="02020603050405020304" pitchFamily="18" charset="0"/>
              <a:ea typeface="Times New Roman" panose="02020603050405020304" pitchFamily="18" charset="0"/>
            </a:endParaRPr>
          </a:p>
          <a:p>
            <a:pPr algn="just">
              <a:spcAft>
                <a:spcPts val="0"/>
              </a:spcAft>
            </a:pPr>
            <a:endParaRPr lang="tk-TM" i="1" dirty="0">
              <a:latin typeface="Times New Roman" panose="02020603050405020304" pitchFamily="18" charset="0"/>
              <a:ea typeface="Times New Roman" panose="02020603050405020304" pitchFamily="18" charset="0"/>
            </a:endParaRPr>
          </a:p>
          <a:p>
            <a:pPr algn="just">
              <a:spcAft>
                <a:spcPts val="0"/>
              </a:spcAft>
            </a:pPr>
            <a:endParaRPr lang="tk-TM" i="1" dirty="0" smtClean="0">
              <a:latin typeface="Times New Roman" panose="02020603050405020304" pitchFamily="18" charset="0"/>
              <a:ea typeface="Times New Roman" panose="02020603050405020304" pitchFamily="18" charset="0"/>
            </a:endParaRPr>
          </a:p>
          <a:p>
            <a:pPr algn="just">
              <a:spcAft>
                <a:spcPts val="0"/>
              </a:spcAft>
            </a:pPr>
            <a:endParaRPr lang="tk-TM" i="1" dirty="0">
              <a:latin typeface="Times New Roman" panose="02020603050405020304" pitchFamily="18" charset="0"/>
              <a:ea typeface="Times New Roman" panose="02020603050405020304" pitchFamily="18" charset="0"/>
            </a:endParaRPr>
          </a:p>
          <a:p>
            <a:pPr algn="just">
              <a:spcAft>
                <a:spcPts val="0"/>
              </a:spcAft>
            </a:pPr>
            <a:endParaRPr lang="tk-TM" i="1" dirty="0" smtClean="0">
              <a:latin typeface="Times New Roman" panose="02020603050405020304" pitchFamily="18" charset="0"/>
              <a:ea typeface="Times New Roman" panose="02020603050405020304" pitchFamily="18" charset="0"/>
            </a:endParaRPr>
          </a:p>
          <a:p>
            <a:pPr algn="just">
              <a:spcAft>
                <a:spcPts val="0"/>
              </a:spcAft>
            </a:pPr>
            <a:endParaRPr lang="tk-TM" i="1" dirty="0">
              <a:latin typeface="Times New Roman" panose="02020603050405020304" pitchFamily="18" charset="0"/>
              <a:ea typeface="Times New Roman" panose="02020603050405020304" pitchFamily="18" charset="0"/>
            </a:endParaRPr>
          </a:p>
          <a:p>
            <a:pPr algn="just">
              <a:spcAft>
                <a:spcPts val="0"/>
              </a:spcAft>
            </a:pPr>
            <a:endParaRPr lang="tk-TM" i="1" dirty="0" smtClean="0">
              <a:latin typeface="Times New Roman" panose="02020603050405020304" pitchFamily="18" charset="0"/>
              <a:ea typeface="Times New Roman" panose="02020603050405020304" pitchFamily="18" charset="0"/>
            </a:endParaRPr>
          </a:p>
          <a:p>
            <a:pPr algn="just">
              <a:spcAft>
                <a:spcPts val="0"/>
              </a:spcAft>
            </a:pPr>
            <a:endParaRPr lang="tk-TM" i="1" dirty="0">
              <a:latin typeface="Times New Roman" panose="02020603050405020304" pitchFamily="18" charset="0"/>
              <a:ea typeface="Times New Roman" panose="02020603050405020304" pitchFamily="18" charset="0"/>
            </a:endParaRPr>
          </a:p>
          <a:p>
            <a:pPr algn="just">
              <a:spcAft>
                <a:spcPts val="0"/>
              </a:spcAft>
            </a:pPr>
            <a:endParaRPr lang="tk-TM" i="1" dirty="0" smtClean="0">
              <a:latin typeface="Times New Roman" panose="02020603050405020304" pitchFamily="18" charset="0"/>
              <a:ea typeface="Times New Roman" panose="02020603050405020304" pitchFamily="18" charset="0"/>
            </a:endParaRPr>
          </a:p>
          <a:p>
            <a:pPr algn="just">
              <a:spcAft>
                <a:spcPts val="0"/>
              </a:spcAft>
            </a:pPr>
            <a:endParaRPr lang="tk-TM" i="1" dirty="0">
              <a:latin typeface="Times New Roman" panose="02020603050405020304" pitchFamily="18" charset="0"/>
              <a:ea typeface="Times New Roman" panose="02020603050405020304" pitchFamily="18" charset="0"/>
            </a:endParaRPr>
          </a:p>
          <a:p>
            <a:pPr algn="just">
              <a:spcAft>
                <a:spcPts val="0"/>
              </a:spcAft>
            </a:pPr>
            <a:endParaRPr lang="tk-TM" i="1" dirty="0" smtClean="0">
              <a:latin typeface="Times New Roman" panose="02020603050405020304" pitchFamily="18" charset="0"/>
              <a:ea typeface="Times New Roman" panose="02020603050405020304" pitchFamily="18" charset="0"/>
            </a:endParaRPr>
          </a:p>
          <a:p>
            <a:pPr algn="just">
              <a:spcAft>
                <a:spcPts val="0"/>
              </a:spcAft>
            </a:pPr>
            <a:endParaRPr lang="tk-TM" i="1" dirty="0">
              <a:latin typeface="Times New Roman" panose="02020603050405020304" pitchFamily="18" charset="0"/>
              <a:ea typeface="Times New Roman" panose="02020603050405020304" pitchFamily="18" charset="0"/>
            </a:endParaRPr>
          </a:p>
          <a:p>
            <a:pPr algn="just">
              <a:spcAft>
                <a:spcPts val="0"/>
              </a:spcAft>
            </a:pPr>
            <a:endParaRPr lang="tk-TM" i="1" dirty="0" smtClean="0">
              <a:latin typeface="Times New Roman" panose="02020603050405020304" pitchFamily="18" charset="0"/>
              <a:ea typeface="Times New Roman" panose="02020603050405020304" pitchFamily="18" charset="0"/>
            </a:endParaRPr>
          </a:p>
          <a:p>
            <a:pPr algn="just">
              <a:spcAft>
                <a:spcPts val="0"/>
              </a:spcAft>
            </a:pPr>
            <a:endParaRPr lang="tk-TM" i="1" dirty="0">
              <a:latin typeface="Times New Roman" panose="02020603050405020304" pitchFamily="18" charset="0"/>
              <a:ea typeface="Times New Roman" panose="02020603050405020304" pitchFamily="18" charset="0"/>
            </a:endParaRPr>
          </a:p>
          <a:p>
            <a:pPr algn="just">
              <a:spcAft>
                <a:spcPts val="0"/>
              </a:spcAft>
            </a:pPr>
            <a:r>
              <a:rPr lang="ru-RU" i="1" dirty="0" err="1" smtClean="0">
                <a:latin typeface="Times New Roman" panose="02020603050405020304" pitchFamily="18" charset="0"/>
                <a:ea typeface="Times New Roman" panose="02020603050405020304" pitchFamily="18" charset="0"/>
              </a:rPr>
              <a:t>Ýolagçylary</a:t>
            </a:r>
            <a:r>
              <a:rPr lang="ru-RU" i="1" dirty="0" smtClean="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gatnatmak</a:t>
            </a: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üçin</a:t>
            </a: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trubogeçiriji</a:t>
            </a: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ulagynyň</a:t>
            </a: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proýekti</a:t>
            </a:r>
            <a:r>
              <a:rPr lang="ru-RU" i="1" dirty="0">
                <a:latin typeface="Times New Roman" panose="02020603050405020304" pitchFamily="18" charset="0"/>
                <a:ea typeface="Times New Roman" panose="02020603050405020304" pitchFamily="18" charset="0"/>
              </a:rPr>
              <a:t> </a:t>
            </a:r>
            <a:r>
              <a:rPr lang="ru-RU" dirty="0">
                <a:latin typeface="Times New Roman" panose="02020603050405020304" pitchFamily="18" charset="0"/>
                <a:ea typeface="Times New Roman" panose="02020603050405020304" pitchFamily="18" charset="0"/>
              </a:rPr>
              <a:t>ABŞ-</a:t>
            </a:r>
            <a:r>
              <a:rPr lang="ru-RU" dirty="0" err="1">
                <a:latin typeface="Times New Roman" panose="02020603050405020304" pitchFamily="18" charset="0"/>
                <a:ea typeface="Times New Roman" panose="02020603050405020304" pitchFamily="18" charset="0"/>
              </a:rPr>
              <a:t>da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käbir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firmalar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tarapyndan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işlenip</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düzülýär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Detroýdyň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Teletrans</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korporasiýasy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içinde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wagonlar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hereket</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edýän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turbanyň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awtomatik</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ulgamyny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işläp</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düzýär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we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modelini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barlagdan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geçirýärl</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Onda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iň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ýokary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tizlik</a:t>
            </a:r>
            <a:r>
              <a:rPr lang="ru-RU" dirty="0">
                <a:latin typeface="Times New Roman" panose="02020603050405020304" pitchFamily="18" charset="0"/>
                <a:ea typeface="Times New Roman" panose="02020603050405020304" pitchFamily="18" charset="0"/>
              </a:rPr>
              <a:t> 192 </a:t>
            </a:r>
            <a:r>
              <a:rPr lang="ru-RU" dirty="0" err="1">
                <a:latin typeface="Times New Roman" panose="02020603050405020304" pitchFamily="18" charset="0"/>
                <a:ea typeface="Times New Roman" panose="02020603050405020304" pitchFamily="18" charset="0"/>
              </a:rPr>
              <a:t>km</a:t>
            </a:r>
            <a:r>
              <a:rPr lang="ru-RU" dirty="0">
                <a:latin typeface="Times New Roman" panose="02020603050405020304" pitchFamily="18" charset="0"/>
                <a:ea typeface="Times New Roman" panose="02020603050405020304" pitchFamily="18" charset="0"/>
              </a:rPr>
              <a:t>/s </a:t>
            </a:r>
            <a:r>
              <a:rPr lang="ru-RU" dirty="0" err="1">
                <a:latin typeface="Times New Roman" panose="02020603050405020304" pitchFamily="18" charset="0"/>
                <a:ea typeface="Times New Roman" panose="02020603050405020304" pitchFamily="18" charset="0"/>
              </a:rPr>
              <a:t>ýetýär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Ýolagçy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ugur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kartyny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kabul</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ediji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enjama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goýberenden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soň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elektro</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hereketlendirijiň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işe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girişmegi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göz</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öňünde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tutulandyr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Başga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bir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taslamada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ugrukdyryjy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gurluş</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edilip</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wagonlara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howa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garşylygyny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azaltmak</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üçin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howany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aýryp</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gitmek</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bilen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turba-nagym</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tunel</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ulanylýar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Çekiş</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üçin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elektro</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hereketlendiriji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ýokary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tizlik</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üçin</a:t>
            </a:r>
            <a:r>
              <a:rPr lang="ru-RU" dirty="0">
                <a:latin typeface="Times New Roman" panose="02020603050405020304" pitchFamily="18" charset="0"/>
                <a:ea typeface="Times New Roman" panose="02020603050405020304" pitchFamily="18" charset="0"/>
              </a:rPr>
              <a:t> (480 </a:t>
            </a:r>
            <a:r>
              <a:rPr lang="ru-RU" dirty="0" err="1">
                <a:latin typeface="Times New Roman" panose="02020603050405020304" pitchFamily="18" charset="0"/>
                <a:ea typeface="Times New Roman" panose="02020603050405020304" pitchFamily="18" charset="0"/>
              </a:rPr>
              <a:t>km</a:t>
            </a:r>
            <a:r>
              <a:rPr lang="ru-RU" dirty="0">
                <a:latin typeface="Times New Roman" panose="02020603050405020304" pitchFamily="18" charset="0"/>
                <a:ea typeface="Times New Roman" panose="02020603050405020304" pitchFamily="18" charset="0"/>
              </a:rPr>
              <a:t>/s) – </a:t>
            </a:r>
            <a:r>
              <a:rPr lang="ru-RU" dirty="0" err="1">
                <a:latin typeface="Times New Roman" panose="02020603050405020304" pitchFamily="18" charset="0"/>
                <a:ea typeface="Times New Roman" panose="02020603050405020304" pitchFamily="18" charset="0"/>
              </a:rPr>
              <a:t>reaktiw</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hereketlendiriji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göz</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öňünde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tutulýar</a:t>
            </a:r>
            <a:r>
              <a:rPr lang="ru-RU" dirty="0">
                <a:latin typeface="Times New Roman" panose="02020603050405020304" pitchFamily="18" charset="0"/>
                <a:ea typeface="Times New Roman" panose="02020603050405020304" pitchFamily="18" charset="0"/>
              </a:rPr>
              <a:t>. ABŞ-ň </a:t>
            </a:r>
            <a:r>
              <a:rPr lang="ru-RU" dirty="0" err="1">
                <a:latin typeface="Times New Roman" panose="02020603050405020304" pitchFamily="18" charset="0"/>
                <a:ea typeface="Times New Roman" panose="02020603050405020304" pitchFamily="18" charset="0"/>
              </a:rPr>
              <a:t>Demirgazyk-Gündogar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geçedinde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Nýu-Ýork</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Boston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Waşington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şäherleriniň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sebiti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ýolagçylary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gatnatmak</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üçin</a:t>
            </a:r>
            <a:r>
              <a:rPr lang="ru-RU" dirty="0">
                <a:latin typeface="Times New Roman" panose="02020603050405020304" pitchFamily="18" charset="0"/>
                <a:ea typeface="Times New Roman" panose="02020603050405020304" pitchFamily="18" charset="0"/>
              </a:rPr>
              <a:t> 640 </a:t>
            </a:r>
            <a:r>
              <a:rPr lang="ru-RU" dirty="0" err="1">
                <a:latin typeface="Times New Roman" panose="02020603050405020304" pitchFamily="18" charset="0"/>
                <a:ea typeface="Times New Roman" panose="02020603050405020304" pitchFamily="18" charset="0"/>
              </a:rPr>
              <a:t>km</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aralykda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iki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tyrbaly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ulgamy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hödürleýärler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Aýlanyşyga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inçe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diwarly</a:t>
            </a:r>
            <a:r>
              <a:rPr lang="ru-RU" dirty="0">
                <a:latin typeface="Times New Roman" panose="02020603050405020304" pitchFamily="18" charset="0"/>
                <a:ea typeface="Times New Roman" panose="02020603050405020304" pitchFamily="18" charset="0"/>
              </a:rPr>
              <a:t> 3 m </a:t>
            </a:r>
            <a:r>
              <a:rPr lang="ru-RU" dirty="0" err="1">
                <a:latin typeface="Times New Roman" panose="02020603050405020304" pitchFamily="18" charset="0"/>
                <a:ea typeface="Times New Roman" panose="02020603050405020304" pitchFamily="18" charset="0"/>
              </a:rPr>
              <a:t>diametrli</a:t>
            </a:r>
            <a:r>
              <a:rPr lang="ru-RU" dirty="0">
                <a:latin typeface="Times New Roman" panose="02020603050405020304" pitchFamily="18" charset="0"/>
                <a:ea typeface="Times New Roman" panose="02020603050405020304" pitchFamily="18" charset="0"/>
              </a:rPr>
              <a:t>, 20 m </a:t>
            </a:r>
            <a:r>
              <a:rPr lang="ru-RU" dirty="0" err="1">
                <a:latin typeface="Times New Roman" panose="02020603050405020304" pitchFamily="18" charset="0"/>
                <a:ea typeface="Times New Roman" panose="02020603050405020304" pitchFamily="18" charset="0"/>
              </a:rPr>
              <a:t>uzynlykdaky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wagonlary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bolan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otlylar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göz</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öňünde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tutulýar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Tyrbalardaky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relslere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wagonlar</a:t>
            </a:r>
            <a:r>
              <a:rPr lang="ru-RU" dirty="0">
                <a:latin typeface="Times New Roman" panose="02020603050405020304" pitchFamily="18" charset="0"/>
                <a:ea typeface="Times New Roman" panose="02020603050405020304" pitchFamily="18" charset="0"/>
              </a:rPr>
              <a:t> 4 </a:t>
            </a:r>
            <a:r>
              <a:rPr lang="ru-RU" dirty="0" err="1">
                <a:latin typeface="Times New Roman" panose="02020603050405020304" pitchFamily="18" charset="0"/>
                <a:ea typeface="Times New Roman" panose="02020603050405020304" pitchFamily="18" charset="0"/>
              </a:rPr>
              <a:t>sany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iki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gapyrgaly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tigirler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bilen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daýanýarlar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Düzüjileriň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pikiriçe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ortaça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tizlik</a:t>
            </a:r>
            <a:r>
              <a:rPr lang="ru-RU" dirty="0">
                <a:latin typeface="Times New Roman" panose="02020603050405020304" pitchFamily="18" charset="0"/>
                <a:ea typeface="Times New Roman" panose="02020603050405020304" pitchFamily="18" charset="0"/>
              </a:rPr>
              <a:t> 320 </a:t>
            </a:r>
            <a:r>
              <a:rPr lang="ru-RU" dirty="0" err="1">
                <a:latin typeface="Times New Roman" panose="02020603050405020304" pitchFamily="18" charset="0"/>
                <a:ea typeface="Times New Roman" panose="02020603050405020304" pitchFamily="18" charset="0"/>
              </a:rPr>
              <a:t>km</a:t>
            </a:r>
            <a:r>
              <a:rPr lang="ru-RU" dirty="0">
                <a:latin typeface="Times New Roman" panose="02020603050405020304" pitchFamily="18" charset="0"/>
                <a:ea typeface="Times New Roman" panose="02020603050405020304" pitchFamily="18" charset="0"/>
              </a:rPr>
              <a:t>/s </a:t>
            </a:r>
            <a:r>
              <a:rPr lang="ru-RU" dirty="0" err="1">
                <a:latin typeface="Times New Roman" panose="02020603050405020304" pitchFamily="18" charset="0"/>
                <a:ea typeface="Times New Roman" panose="02020603050405020304" pitchFamily="18" charset="0"/>
              </a:rPr>
              <a:t>bolanda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ol</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howa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ulagy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bilen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bäsleşip</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biler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Ony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bolsa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ýokary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tizligi</a:t>
            </a:r>
            <a:r>
              <a:rPr lang="ru-RU" dirty="0">
                <a:latin typeface="Times New Roman" panose="02020603050405020304" pitchFamily="18" charset="0"/>
                <a:ea typeface="Times New Roman" panose="02020603050405020304" pitchFamily="18" charset="0"/>
              </a:rPr>
              <a:t> 640 </a:t>
            </a:r>
            <a:r>
              <a:rPr lang="ru-RU" dirty="0" err="1">
                <a:latin typeface="Times New Roman" panose="02020603050405020304" pitchFamily="18" charset="0"/>
                <a:ea typeface="Times New Roman" panose="02020603050405020304" pitchFamily="18" charset="0"/>
              </a:rPr>
              <a:t>km</a:t>
            </a:r>
            <a:r>
              <a:rPr lang="ru-RU" dirty="0">
                <a:latin typeface="Times New Roman" panose="02020603050405020304" pitchFamily="18" charset="0"/>
                <a:ea typeface="Times New Roman" panose="02020603050405020304" pitchFamily="18" charset="0"/>
              </a:rPr>
              <a:t>/s </a:t>
            </a:r>
            <a:r>
              <a:rPr lang="ru-RU" dirty="0" err="1">
                <a:latin typeface="Times New Roman" panose="02020603050405020304" pitchFamily="18" charset="0"/>
                <a:ea typeface="Times New Roman" panose="02020603050405020304" pitchFamily="18" charset="0"/>
              </a:rPr>
              <a:t>ýetireniňde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gazanyp</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bolar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Gapda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boşluk</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döredilen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ýagdaýynda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ýolagçy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trybogeçiriji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ulagy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reaktiw</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hereketlendirijileriň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kömegi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bilen</a:t>
            </a:r>
            <a:r>
              <a:rPr lang="ru-RU" dirty="0">
                <a:latin typeface="Times New Roman" panose="02020603050405020304" pitchFamily="18" charset="0"/>
                <a:ea typeface="Times New Roman" panose="02020603050405020304" pitchFamily="18" charset="0"/>
              </a:rPr>
              <a:t> 2400-3600 </a:t>
            </a:r>
            <a:r>
              <a:rPr lang="ru-RU" dirty="0" err="1">
                <a:latin typeface="Times New Roman" panose="02020603050405020304" pitchFamily="18" charset="0"/>
                <a:ea typeface="Times New Roman" panose="02020603050405020304" pitchFamily="18" charset="0"/>
              </a:rPr>
              <a:t>km</a:t>
            </a:r>
            <a:r>
              <a:rPr lang="ru-RU" dirty="0">
                <a:latin typeface="Times New Roman" panose="02020603050405020304" pitchFamily="18" charset="0"/>
                <a:ea typeface="Times New Roman" panose="02020603050405020304" pitchFamily="18" charset="0"/>
              </a:rPr>
              <a:t>/s </a:t>
            </a:r>
            <a:r>
              <a:rPr lang="ru-RU" dirty="0" err="1">
                <a:latin typeface="Times New Roman" panose="02020603050405020304" pitchFamily="18" charset="0"/>
                <a:ea typeface="Times New Roman" panose="02020603050405020304" pitchFamily="18" charset="0"/>
              </a:rPr>
              <a:t>tizligi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alyp</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biler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Ýöne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entek</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bularyň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ählisi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taslama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bolmagynda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galýar</a:t>
            </a:r>
            <a:r>
              <a:rPr lang="ru-RU" dirty="0">
                <a:latin typeface="Times New Roman" panose="02020603050405020304" pitchFamily="18" charset="0"/>
                <a:ea typeface="Times New Roman" panose="02020603050405020304" pitchFamily="18" charset="0"/>
              </a:rPr>
              <a:t>.</a:t>
            </a:r>
            <a:endParaRPr lang="ru-RU" sz="1600" dirty="0">
              <a:latin typeface="Times New Roman" panose="02020603050405020304" pitchFamily="18" charset="0"/>
              <a:ea typeface="Times New Roman" panose="02020603050405020304" pitchFamily="18" charset="0"/>
            </a:endParaRPr>
          </a:p>
          <a:p>
            <a:pPr algn="just">
              <a:spcAft>
                <a:spcPts val="0"/>
              </a:spcAft>
            </a:pP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Dartyş</a:t>
            </a: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grawitasiýa</a:t>
            </a: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ýoly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bir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nokatdan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başga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bir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nokada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göni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nagym</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tunel</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gazylan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ýagdaýynda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gurlup</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bilner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Şular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ýaly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ýol</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boşlugynda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ýolyň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birinji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ýarymynda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otly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bat</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alýar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ikinji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böleginde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olar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badyna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goýberilýär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we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sürtülmäniň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ýok</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ýagdaýynda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meselem</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magnit</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asma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ýolunda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islendik</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aralyk</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çekişe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energiýa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sarp</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etmezden</a:t>
            </a:r>
            <a:r>
              <a:rPr lang="ru-RU" dirty="0">
                <a:latin typeface="Times New Roman" panose="02020603050405020304" pitchFamily="18" charset="0"/>
                <a:ea typeface="Times New Roman" panose="02020603050405020304" pitchFamily="18" charset="0"/>
              </a:rPr>
              <a:t> 42 </a:t>
            </a:r>
            <a:r>
              <a:rPr lang="ru-RU" dirty="0" err="1">
                <a:latin typeface="Times New Roman" panose="02020603050405020304" pitchFamily="18" charset="0"/>
                <a:ea typeface="Times New Roman" panose="02020603050405020304" pitchFamily="18" charset="0"/>
              </a:rPr>
              <a:t>minut</a:t>
            </a:r>
            <a:r>
              <a:rPr lang="ru-RU" dirty="0">
                <a:latin typeface="Times New Roman" panose="02020603050405020304" pitchFamily="18" charset="0"/>
                <a:ea typeface="Times New Roman" panose="02020603050405020304" pitchFamily="18" charset="0"/>
              </a:rPr>
              <a:t> 11 </a:t>
            </a:r>
            <a:r>
              <a:rPr lang="ru-RU" dirty="0" err="1">
                <a:latin typeface="Times New Roman" panose="02020603050405020304" pitchFamily="18" charset="0"/>
                <a:ea typeface="Times New Roman" panose="02020603050405020304" pitchFamily="18" charset="0"/>
              </a:rPr>
              <a:t>sekuntda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geçiler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Näçe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aralyk</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daş</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boldugyça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şonçada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ortaky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nokatda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hereketiň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tizligi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ýokary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bolar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Munda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ýoluň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birinji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böleginde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hereket</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artýan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çaltlanma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ikinji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böleginde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bolsa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kemelýän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baha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eýe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bolar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Durmuşda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dartyş</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güýji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häzirki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zaman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metropolitenlerinde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ulanylýar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nagymlar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toneller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durandan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soň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otly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energiýa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tygşytlap</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ýapaşaklygyna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bat</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alar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ýaly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durmazynyň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öň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ýany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bolsa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badyny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gowşatmagy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üçin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ýokary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galar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ýaly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edilip</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gurulýar</a:t>
            </a:r>
            <a:r>
              <a:rPr lang="ru-RU" dirty="0">
                <a:latin typeface="Times New Roman" panose="02020603050405020304" pitchFamily="18" charset="0"/>
                <a:ea typeface="Times New Roman" panose="02020603050405020304" pitchFamily="18" charset="0"/>
              </a:rPr>
              <a:t>. </a:t>
            </a:r>
            <a:endParaRPr lang="ru-RU" sz="1600" dirty="0">
              <a:latin typeface="Times New Roman" panose="02020603050405020304" pitchFamily="18" charset="0"/>
              <a:ea typeface="Times New Roman" panose="02020603050405020304" pitchFamily="18" charset="0"/>
            </a:endParaRPr>
          </a:p>
          <a:p>
            <a:pPr algn="just">
              <a:spcAft>
                <a:spcPts val="0"/>
              </a:spcAft>
            </a:pP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Ýolagçy</a:t>
            </a: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konweýeri</a:t>
            </a: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arasy</a:t>
            </a: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üzülmezlik</a:t>
            </a: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hereket</a:t>
            </a: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edýän</a:t>
            </a: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trotuarlar</a:t>
            </a:r>
            <a:r>
              <a:rPr lang="ru-RU" i="1" dirty="0">
                <a:latin typeface="Times New Roman" panose="02020603050405020304" pitchFamily="18" charset="0"/>
                <a:ea typeface="Times New Roman" panose="02020603050405020304" pitchFamily="18" charset="0"/>
              </a:rPr>
              <a:t>) </a:t>
            </a:r>
            <a:r>
              <a:rPr lang="ru-RU" dirty="0">
                <a:latin typeface="Times New Roman" panose="02020603050405020304" pitchFamily="18" charset="0"/>
                <a:ea typeface="Times New Roman" panose="02020603050405020304" pitchFamily="18" charset="0"/>
              </a:rPr>
              <a:t>1950-nji </a:t>
            </a:r>
            <a:r>
              <a:rPr lang="ru-RU" dirty="0" err="1">
                <a:latin typeface="Times New Roman" panose="02020603050405020304" pitchFamily="18" charset="0"/>
                <a:ea typeface="Times New Roman" panose="02020603050405020304" pitchFamily="18" charset="0"/>
              </a:rPr>
              <a:t>ýyllardan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ulanylyp</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başlandy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Ýolagçy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konweýerlerini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ulanmaklygyň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tejribeleri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adamlaryň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köpçülikleýin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toplanan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ýerlerinde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oňa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adam</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gatnatmagyň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kömekçi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ulag</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serişdesi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hökmünde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seretmäge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mümkinçilik</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berýär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Ol</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ýollaryň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we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meýdançalaryň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aşagyndaky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geçelgelerde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metrolarda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aeroportlarda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wokzallarda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şeýle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hem</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iri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zawodlarda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dükanlarda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dynç</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alyş</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ýerlerinde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sergileriň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bolýan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ýerlerinde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we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beýl</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gurlup</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bilner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Hemişelik</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tizligi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üpjün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etmek</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bilen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bu</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konweýerler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ýolagçylaryň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akymyny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tertibe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getirýär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Gurluş</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taýdan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olar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lentaly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gat-gat</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plastina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görnüşli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dürli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geçirijili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araba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şekilli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şeýle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hem</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açyk</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ýa-da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ýapyk</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oturgyçly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bolup</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bilerler</a:t>
            </a:r>
            <a:r>
              <a:rPr lang="ru-RU" dirty="0">
                <a:latin typeface="Times New Roman" panose="02020603050405020304" pitchFamily="18" charset="0"/>
                <a:ea typeface="Times New Roman" panose="02020603050405020304" pitchFamily="18" charset="0"/>
              </a:rPr>
              <a:t>. </a:t>
            </a:r>
            <a:endParaRPr lang="ru-RU" sz="1600" dirty="0">
              <a:latin typeface="Times New Roman" panose="02020603050405020304" pitchFamily="18" charset="0"/>
              <a:ea typeface="Times New Roman" panose="02020603050405020304" pitchFamily="18" charset="0"/>
            </a:endParaRPr>
          </a:p>
          <a:p>
            <a:pPr algn="just">
              <a:spcAft>
                <a:spcPts val="0"/>
              </a:spcAft>
            </a:pP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Relssiz</a:t>
            </a: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demir</a:t>
            </a: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ýolynyň</a:t>
            </a:r>
            <a:r>
              <a:rPr lang="ru-RU" i="1"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özboluşly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gurluşy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Ýaponiýada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meýilleşdirilýär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Bu</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ýolda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hereket</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edçän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otlylaryň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uzynlygy</a:t>
            </a:r>
            <a:r>
              <a:rPr lang="ru-RU" dirty="0">
                <a:latin typeface="Times New Roman" panose="02020603050405020304" pitchFamily="18" charset="0"/>
                <a:ea typeface="Times New Roman" panose="02020603050405020304" pitchFamily="18" charset="0"/>
              </a:rPr>
              <a:t> 220 m </a:t>
            </a:r>
            <a:r>
              <a:rPr lang="ru-RU" dirty="0" err="1">
                <a:latin typeface="Times New Roman" panose="02020603050405020304" pitchFamily="18" charset="0"/>
                <a:ea typeface="Times New Roman" panose="02020603050405020304" pitchFamily="18" charset="0"/>
              </a:rPr>
              <a:t>barabar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bolup</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ol</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relsleriň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ýerine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her</a:t>
            </a:r>
            <a:r>
              <a:rPr lang="ru-RU" dirty="0">
                <a:latin typeface="Times New Roman" panose="02020603050405020304" pitchFamily="18" charset="0"/>
                <a:ea typeface="Times New Roman" panose="02020603050405020304" pitchFamily="18" charset="0"/>
              </a:rPr>
              <a:t> 100 </a:t>
            </a:r>
            <a:r>
              <a:rPr lang="ru-RU" dirty="0" err="1">
                <a:latin typeface="Times New Roman" panose="02020603050405020304" pitchFamily="18" charset="0"/>
                <a:ea typeface="Times New Roman" panose="02020603050405020304" pitchFamily="18" charset="0"/>
              </a:rPr>
              <a:t>metrden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goýlan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motolaşdyrylan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tigirlere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daýanýar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Şeýlelikde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otly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öz</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ganatlary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bilen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her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sapar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wagonlara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çekji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güýji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berýän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iki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jübüt</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tigirden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az</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bolmadyk</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tigirlere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daýanýar</a:t>
            </a:r>
            <a:r>
              <a:rPr lang="ru-RU" dirty="0">
                <a:latin typeface="Times New Roman" panose="02020603050405020304" pitchFamily="18" charset="0"/>
                <a:ea typeface="Times New Roman" panose="02020603050405020304" pitchFamily="18" charset="0"/>
              </a:rPr>
              <a:t>. </a:t>
            </a:r>
            <a:endParaRPr lang="ru-RU" sz="1600" dirty="0">
              <a:latin typeface="Times New Roman" panose="02020603050405020304" pitchFamily="18" charset="0"/>
              <a:ea typeface="Times New Roman" panose="02020603050405020304" pitchFamily="18" charset="0"/>
            </a:endParaRPr>
          </a:p>
          <a:p>
            <a:pPr algn="just">
              <a:spcAft>
                <a:spcPts val="0"/>
              </a:spcAft>
            </a:pP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Hemme</a:t>
            </a: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ýerde</a:t>
            </a: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ýöreýän</a:t>
            </a: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amfibiýalar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az</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ilatlaşan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sebitlerde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ýükleri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we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ýolagçylary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gatnatmak</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üçin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ulanylýar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Köplenç</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olar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uly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bolmadyk</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tigirli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gämiler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ýa-da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ýüzmäge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we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batgalyklarda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hereket</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etmäge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ukyply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bolan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zynjyrly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maşynlar</a:t>
            </a:r>
            <a:r>
              <a:rPr lang="ru-RU" dirty="0">
                <a:latin typeface="Times New Roman" panose="02020603050405020304" pitchFamily="18" charset="0"/>
                <a:ea typeface="Times New Roman" panose="02020603050405020304" pitchFamily="18" charset="0"/>
              </a:rPr>
              <a:t>  </a:t>
            </a:r>
            <a:r>
              <a:rPr lang="ru-RU" i="1"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görnüşinde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bolýarlar</a:t>
            </a:r>
            <a:r>
              <a:rPr lang="ru-RU" dirty="0">
                <a:latin typeface="Times New Roman" panose="02020603050405020304" pitchFamily="18" charset="0"/>
                <a:ea typeface="Times New Roman" panose="02020603050405020304" pitchFamily="18" charset="0"/>
              </a:rPr>
              <a:t>.</a:t>
            </a:r>
            <a:endParaRPr lang="ru-RU" sz="1600" dirty="0">
              <a:latin typeface="Times New Roman" panose="02020603050405020304" pitchFamily="18" charset="0"/>
              <a:ea typeface="Times New Roman" panose="02020603050405020304" pitchFamily="18" charset="0"/>
            </a:endParaRPr>
          </a:p>
          <a:p>
            <a:pPr algn="just">
              <a:spcAft>
                <a:spcPts val="0"/>
              </a:spcAft>
            </a:pPr>
            <a:r>
              <a:rPr lang="ru-RU"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Utgaşdyrylan</a:t>
            </a: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awtomobil-demir</a:t>
            </a: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ýol</a:t>
            </a: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ulag</a:t>
            </a: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serişdeleriniň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köp</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sanly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tejribe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we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taslama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görnüşleri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bar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Oňa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relsli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awtobuslary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hem-de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gara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we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demir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ýollarynda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birmeňzeş</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gowy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hereket</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edip</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bilýän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awtomobil</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we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demir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ýol</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herekete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getirijileri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bolan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ulag</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serişdelerini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görkezmek</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bolar</a:t>
            </a:r>
            <a:r>
              <a:rPr lang="ru-RU" dirty="0">
                <a:latin typeface="Times New Roman" panose="02020603050405020304" pitchFamily="18" charset="0"/>
                <a:ea typeface="Times New Roman" panose="02020603050405020304" pitchFamily="18" charset="0"/>
              </a:rPr>
              <a:t>. </a:t>
            </a:r>
            <a:endParaRPr lang="ru-RU"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5849070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530352" y="548680"/>
            <a:ext cx="7772400" cy="5760640"/>
          </a:xfrm>
        </p:spPr>
        <p:txBody>
          <a:bodyPr>
            <a:normAutofit fontScale="85000" lnSpcReduction="20000"/>
          </a:bodyPr>
          <a:lstStyle/>
          <a:p>
            <a:pPr algn="just">
              <a:spcAft>
                <a:spcPts val="0"/>
              </a:spcAft>
            </a:pP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Ýolagçy</a:t>
            </a: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konweýeri</a:t>
            </a: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arasy</a:t>
            </a: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üzülmezlik</a:t>
            </a: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hereket</a:t>
            </a: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edýän</a:t>
            </a: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trotuarlar</a:t>
            </a:r>
            <a:r>
              <a:rPr lang="ru-RU" i="1" dirty="0">
                <a:latin typeface="Times New Roman" panose="02020603050405020304" pitchFamily="18" charset="0"/>
                <a:ea typeface="Times New Roman" panose="02020603050405020304" pitchFamily="18" charset="0"/>
              </a:rPr>
              <a:t>) </a:t>
            </a:r>
            <a:r>
              <a:rPr lang="ru-RU" dirty="0">
                <a:latin typeface="Times New Roman" panose="02020603050405020304" pitchFamily="18" charset="0"/>
                <a:ea typeface="Times New Roman" panose="02020603050405020304" pitchFamily="18" charset="0"/>
              </a:rPr>
              <a:t>1950-nji </a:t>
            </a:r>
            <a:r>
              <a:rPr lang="ru-RU" dirty="0" err="1">
                <a:latin typeface="Times New Roman" panose="02020603050405020304" pitchFamily="18" charset="0"/>
                <a:ea typeface="Times New Roman" panose="02020603050405020304" pitchFamily="18" charset="0"/>
              </a:rPr>
              <a:t>ýyllardan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ulanylyp</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başlandy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Ýolagçy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konweýerlerini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ulanmaklygyň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tejribeleri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adamlaryň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köpçülikleýin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toplanan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ýerlerinde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oňa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adam</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gatnatmagyň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kömekçi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ulag</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serişdesi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hökmünde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seretmäge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mümkinçilik</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berýär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Ol</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ýollaryň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we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meýdançalaryň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aşagyndaky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geçelgelerde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metrolarda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aeroportlarda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wokzallarda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şeýle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hem</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iri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zawodlarda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dükanlarda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dynç</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alyş</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ýerlerinde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sergileriň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bolýan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ýerlerinde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we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beýl</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gurlup</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bilner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Hemişelik</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tizligi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üpjün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etmek</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bilen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bu</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konweýerler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ýolagçylaryň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akymyny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tertibe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getirýär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Gurluş</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taýdan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olar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lentaly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gat-gat</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plastina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görnüşli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dürli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geçirijili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araba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şekilli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şeýle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hem</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açyk</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ýa-da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ýapyk</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oturgyçly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bolup</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bilerler</a:t>
            </a:r>
            <a:r>
              <a:rPr lang="ru-RU" dirty="0">
                <a:latin typeface="Times New Roman" panose="02020603050405020304" pitchFamily="18" charset="0"/>
                <a:ea typeface="Times New Roman" panose="02020603050405020304" pitchFamily="18" charset="0"/>
              </a:rPr>
              <a:t>. </a:t>
            </a:r>
            <a:endParaRPr lang="ru-RU" sz="2000" dirty="0">
              <a:latin typeface="Times New Roman" panose="02020603050405020304" pitchFamily="18" charset="0"/>
              <a:ea typeface="Times New Roman" panose="02020603050405020304" pitchFamily="18" charset="0"/>
            </a:endParaRPr>
          </a:p>
          <a:p>
            <a:pPr algn="just">
              <a:spcAft>
                <a:spcPts val="0"/>
              </a:spcAft>
            </a:pP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Relssiz</a:t>
            </a: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demir</a:t>
            </a: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ýolynyň</a:t>
            </a:r>
            <a:r>
              <a:rPr lang="ru-RU" i="1"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özboluşly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gurluşy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Ýaponiýada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meýilleşdirilýär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Bu</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ýolda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hereket</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edçän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otlylaryň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uzynlygy</a:t>
            </a:r>
            <a:r>
              <a:rPr lang="ru-RU" dirty="0">
                <a:latin typeface="Times New Roman" panose="02020603050405020304" pitchFamily="18" charset="0"/>
                <a:ea typeface="Times New Roman" panose="02020603050405020304" pitchFamily="18" charset="0"/>
              </a:rPr>
              <a:t> 220 m </a:t>
            </a:r>
            <a:r>
              <a:rPr lang="ru-RU" dirty="0" err="1">
                <a:latin typeface="Times New Roman" panose="02020603050405020304" pitchFamily="18" charset="0"/>
                <a:ea typeface="Times New Roman" panose="02020603050405020304" pitchFamily="18" charset="0"/>
              </a:rPr>
              <a:t>barabar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bolup</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ol</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relsleriň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ýerine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her</a:t>
            </a:r>
            <a:r>
              <a:rPr lang="ru-RU" dirty="0">
                <a:latin typeface="Times New Roman" panose="02020603050405020304" pitchFamily="18" charset="0"/>
                <a:ea typeface="Times New Roman" panose="02020603050405020304" pitchFamily="18" charset="0"/>
              </a:rPr>
              <a:t> 100 </a:t>
            </a:r>
            <a:r>
              <a:rPr lang="ru-RU" dirty="0" err="1">
                <a:latin typeface="Times New Roman" panose="02020603050405020304" pitchFamily="18" charset="0"/>
                <a:ea typeface="Times New Roman" panose="02020603050405020304" pitchFamily="18" charset="0"/>
              </a:rPr>
              <a:t>metrden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goýlan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motolaşdyrylan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tigirlere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daýanýar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Şeýlelikde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otly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öz</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ganatlary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bilen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her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sapar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wagonlara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çekji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güýji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berýän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iki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jübüt</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tigirden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az</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bolmadyk</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tigirlere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daýanýar</a:t>
            </a:r>
            <a:r>
              <a:rPr lang="ru-RU" dirty="0">
                <a:latin typeface="Times New Roman" panose="02020603050405020304" pitchFamily="18" charset="0"/>
                <a:ea typeface="Times New Roman" panose="02020603050405020304" pitchFamily="18" charset="0"/>
              </a:rPr>
              <a:t>. </a:t>
            </a:r>
            <a:endParaRPr lang="ru-RU" sz="2000" dirty="0">
              <a:latin typeface="Times New Roman" panose="02020603050405020304" pitchFamily="18" charset="0"/>
              <a:ea typeface="Times New Roman" panose="02020603050405020304" pitchFamily="18" charset="0"/>
            </a:endParaRPr>
          </a:p>
          <a:p>
            <a:pPr algn="just">
              <a:spcAft>
                <a:spcPts val="0"/>
              </a:spcAft>
            </a:pP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Hemme</a:t>
            </a: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ýerde</a:t>
            </a: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ýöreýän</a:t>
            </a: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amfibiýalar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az</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ilatlaşan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sebitlerde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ýükleri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we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ýolagçylary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gatnatmak</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üçin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ulanylýar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Köplenç</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olar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uly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bolmadyk</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tigirli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gämiler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ýa-da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ýüzmäge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we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batgalyklarda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hereket</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etmäge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ukyply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bolan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zynjyrly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maşynlar</a:t>
            </a:r>
            <a:r>
              <a:rPr lang="ru-RU" dirty="0">
                <a:latin typeface="Times New Roman" panose="02020603050405020304" pitchFamily="18" charset="0"/>
                <a:ea typeface="Times New Roman" panose="02020603050405020304" pitchFamily="18" charset="0"/>
              </a:rPr>
              <a:t>  </a:t>
            </a:r>
            <a:r>
              <a:rPr lang="ru-RU" i="1"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görnüşinde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bolýarlar</a:t>
            </a:r>
            <a:r>
              <a:rPr lang="ru-RU" dirty="0">
                <a:latin typeface="Times New Roman" panose="02020603050405020304" pitchFamily="18" charset="0"/>
                <a:ea typeface="Times New Roman" panose="02020603050405020304" pitchFamily="18" charset="0"/>
              </a:rPr>
              <a:t>.</a:t>
            </a:r>
            <a:endParaRPr lang="ru-RU" sz="2000" dirty="0">
              <a:latin typeface="Times New Roman" panose="02020603050405020304" pitchFamily="18" charset="0"/>
              <a:ea typeface="Times New Roman" panose="02020603050405020304" pitchFamily="18" charset="0"/>
            </a:endParaRPr>
          </a:p>
          <a:p>
            <a:pPr algn="just">
              <a:spcAft>
                <a:spcPts val="0"/>
              </a:spcAft>
            </a:pPr>
            <a:r>
              <a:rPr lang="ru-RU"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Utgaşdyrylan</a:t>
            </a: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awtomobil-demir</a:t>
            </a: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ýol</a:t>
            </a: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ulag</a:t>
            </a:r>
            <a:r>
              <a:rPr lang="ru-RU" i="1" dirty="0">
                <a:latin typeface="Times New Roman" panose="02020603050405020304" pitchFamily="18" charset="0"/>
                <a:ea typeface="Times New Roman" panose="02020603050405020304" pitchFamily="18" charset="0"/>
              </a:rPr>
              <a:t> </a:t>
            </a:r>
            <a:r>
              <a:rPr lang="ru-RU" i="1" dirty="0" err="1">
                <a:latin typeface="Times New Roman" panose="02020603050405020304" pitchFamily="18" charset="0"/>
                <a:ea typeface="Times New Roman" panose="02020603050405020304" pitchFamily="18" charset="0"/>
              </a:rPr>
              <a:t>serişdeleriniň</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köp</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sanly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tejribe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we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taslama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görnüşleri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bar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Oňa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relsli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awtobuslary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hem-de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gara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we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demir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ýollarynda</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birmeňzeş</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gowy</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hereket</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edip</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bilýän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awtomobil</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we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demir</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ýol</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herekete</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getirijileri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bolan</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ulag</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serişdelerini</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görkezmek</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bolar</a:t>
            </a:r>
            <a:r>
              <a:rPr lang="ru-RU" dirty="0">
                <a:latin typeface="Times New Roman" panose="02020603050405020304" pitchFamily="18" charset="0"/>
                <a:ea typeface="Times New Roman" panose="02020603050405020304" pitchFamily="18" charset="0"/>
              </a:rPr>
              <a:t>. </a:t>
            </a:r>
            <a:endParaRPr lang="ru-RU" dirty="0"/>
          </a:p>
        </p:txBody>
      </p:sp>
    </p:spTree>
    <p:extLst>
      <p:ext uri="{BB962C8B-B14F-4D97-AF65-F5344CB8AC3E}">
        <p14:creationId xmlns:p14="http://schemas.microsoft.com/office/powerpoint/2010/main" val="13840320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10486" y="1001991"/>
            <a:ext cx="4783542" cy="3416320"/>
          </a:xfrm>
          <a:prstGeom prst="rect">
            <a:avLst/>
          </a:prstGeom>
        </p:spPr>
        <p:txBody>
          <a:bodyPr wrap="square">
            <a:spAutoFit/>
          </a:bodyPr>
          <a:lstStyle/>
          <a:p>
            <a:pPr algn="just"/>
            <a:r>
              <a:rPr lang="tk-TM" b="1" dirty="0">
                <a:ln w="13462">
                  <a:solidFill>
                    <a:schemeClr val="bg1"/>
                  </a:solidFill>
                  <a:prstDash val="solid"/>
                </a:ln>
                <a:solidFill>
                  <a:schemeClr val="accent5">
                    <a:lumMod val="75000"/>
                  </a:schemeClr>
                </a:solidFill>
                <a:effectLst>
                  <a:outerShdw dist="38100" dir="2700000" algn="bl" rotWithShape="0">
                    <a:schemeClr val="accent5"/>
                  </a:outerShdw>
                </a:effectLst>
              </a:rPr>
              <a:t>Merkezi Aziýa sebitiniň esasy “deňiz derwezesiniň” wezipesini ýerine ýetirjek bu Halkara deňiz portunyň işe girizilmegi bilen Ýüpek ýolunyň ugry boýunça Aziýa we Ýuwaş ummany ýurtlaryndan Türkmenbaşa gelýän ýükleri soňra Russiýanyň, Azerbaýjanyň we Eýranyň portlarynyň üsti bilen Ýewropa ýurtlaryna ugratmaga uly mümkinçilikler açylar. Täze deňiz menzili senagat we ulag düzüminiň ösdürilmegine, maýa goýumlarynyň çekilmegine itergi berer</a:t>
            </a:r>
            <a:r>
              <a:rPr lang="tk-TM"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a:t>
            </a:r>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41193" y="857251"/>
            <a:ext cx="3916454" cy="1586552"/>
          </a:xfrm>
          <a:prstGeom prst="rect">
            <a:avLst/>
          </a:prstGeom>
        </p:spPr>
      </p:pic>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546853"/>
            <a:ext cx="2702257" cy="1453897"/>
          </a:xfrm>
          <a:prstGeom prst="rect">
            <a:avLst/>
          </a:prstGeom>
        </p:spPr>
      </p:pic>
      <p:pic>
        <p:nvPicPr>
          <p:cNvPr id="7" name="Рисунок 6"/>
          <p:cNvPicPr>
            <a:picLocks noChangeAspect="1"/>
          </p:cNvPicPr>
          <p:nvPr/>
        </p:nvPicPr>
        <p:blipFill rotWithShape="1">
          <a:blip r:embed="rId4">
            <a:extLst>
              <a:ext uri="{28A0092B-C50C-407E-A947-70E740481C1C}">
                <a14:useLocalDpi xmlns:a14="http://schemas.microsoft.com/office/drawing/2010/main" val="0"/>
              </a:ext>
            </a:extLst>
          </a:blip>
          <a:srcRect l="8559" r="7036"/>
          <a:stretch/>
        </p:blipFill>
        <p:spPr>
          <a:xfrm>
            <a:off x="5241193" y="2443802"/>
            <a:ext cx="3916454" cy="1951425"/>
          </a:xfrm>
          <a:prstGeom prst="rect">
            <a:avLst/>
          </a:prstGeom>
        </p:spPr>
      </p:pic>
      <p:pic>
        <p:nvPicPr>
          <p:cNvPr id="8" name="Рисунок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41193" y="4395227"/>
            <a:ext cx="3902808" cy="1605523"/>
          </a:xfrm>
          <a:prstGeom prst="rect">
            <a:avLst/>
          </a:prstGeom>
        </p:spPr>
      </p:pic>
      <p:pic>
        <p:nvPicPr>
          <p:cNvPr id="9" name="Рисунок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702257" y="4546852"/>
            <a:ext cx="2538937" cy="1453898"/>
          </a:xfrm>
          <a:prstGeom prst="rect">
            <a:avLst/>
          </a:prstGeom>
        </p:spPr>
      </p:pic>
    </p:spTree>
    <p:extLst>
      <p:ext uri="{BB962C8B-B14F-4D97-AF65-F5344CB8AC3E}">
        <p14:creationId xmlns:p14="http://schemas.microsoft.com/office/powerpoint/2010/main" val="377003853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33400" y="116632"/>
            <a:ext cx="7851648" cy="1008112"/>
          </a:xfrm>
        </p:spPr>
        <p:txBody>
          <a:bodyPr>
            <a:normAutofit fontScale="90000"/>
          </a:bodyPr>
          <a:lstStyle/>
          <a:p>
            <a:pPr algn="ctr"/>
            <a:r>
              <a:rPr lang="tk-TM" sz="6000" dirty="0" smtClean="0">
                <a:solidFill>
                  <a:schemeClr val="tx1"/>
                </a:solidFill>
              </a:rPr>
              <a:t>Tehniki sözlük</a:t>
            </a:r>
            <a:r>
              <a:rPr lang="tk-TM" sz="2400" dirty="0" smtClean="0">
                <a:solidFill>
                  <a:schemeClr val="tx1"/>
                </a:solidFill>
              </a:rPr>
              <a:t/>
            </a:r>
            <a:br>
              <a:rPr lang="tk-TM" sz="2400" dirty="0" smtClean="0">
                <a:solidFill>
                  <a:schemeClr val="tx1"/>
                </a:solidFill>
              </a:rPr>
            </a:br>
            <a:endParaRPr lang="ru-RU" sz="2400" dirty="0">
              <a:solidFill>
                <a:schemeClr val="tx1"/>
              </a:solidFill>
            </a:endParaRPr>
          </a:p>
        </p:txBody>
      </p:sp>
      <p:sp>
        <p:nvSpPr>
          <p:cNvPr id="3" name="Подзаголовок 2"/>
          <p:cNvSpPr>
            <a:spLocks noGrp="1"/>
          </p:cNvSpPr>
          <p:nvPr>
            <p:ph type="subTitle" idx="1"/>
          </p:nvPr>
        </p:nvSpPr>
        <p:spPr>
          <a:xfrm>
            <a:off x="543496" y="908720"/>
            <a:ext cx="8143056" cy="5949280"/>
          </a:xfrm>
        </p:spPr>
        <p:txBody>
          <a:bodyPr/>
          <a:lstStyle/>
          <a:p>
            <a:pPr algn="ctr"/>
            <a:r>
              <a:rPr lang="tk-TM" dirty="0" smtClean="0"/>
              <a:t>                          </a:t>
            </a:r>
          </a:p>
          <a:p>
            <a:pPr algn="ctr"/>
            <a:endParaRPr lang="tk-TM" dirty="0"/>
          </a:p>
          <a:p>
            <a:pPr algn="ctr"/>
            <a:r>
              <a:rPr lang="tk-TM" dirty="0" smtClean="0"/>
              <a:t>                                   1. Şturwal</a:t>
            </a:r>
          </a:p>
          <a:p>
            <a:pPr algn="ctr"/>
            <a:r>
              <a:rPr lang="ru-RU" dirty="0" smtClean="0"/>
              <a:t>				            2. </a:t>
            </a:r>
            <a:r>
              <a:rPr lang="ru-RU" dirty="0" err="1" smtClean="0"/>
              <a:t>Ship</a:t>
            </a:r>
            <a:r>
              <a:rPr lang="ru-RU" dirty="0" smtClean="0"/>
              <a:t> </a:t>
            </a:r>
            <a:r>
              <a:rPr lang="ru-RU" dirty="0" err="1"/>
              <a:t>steering</a:t>
            </a:r>
            <a:r>
              <a:rPr lang="ru-RU" dirty="0"/>
              <a:t> </a:t>
            </a:r>
            <a:r>
              <a:rPr lang="ru-RU" dirty="0" err="1" smtClean="0"/>
              <a:t>wheel</a:t>
            </a:r>
            <a:endParaRPr lang="ru-RU" dirty="0" smtClean="0"/>
          </a:p>
          <a:p>
            <a:pPr algn="ctr"/>
            <a:r>
              <a:rPr lang="ru-RU" dirty="0" smtClean="0"/>
              <a:t>                                      3.  штурвал</a:t>
            </a:r>
          </a:p>
          <a:p>
            <a:pPr algn="ctr"/>
            <a:endParaRPr lang="ru-RU" dirty="0"/>
          </a:p>
          <a:p>
            <a:pPr algn="ctr"/>
            <a:endParaRPr lang="ru-RU" dirty="0" smtClean="0"/>
          </a:p>
          <a:p>
            <a:pPr algn="ctr"/>
            <a:r>
              <a:rPr lang="ru-RU" dirty="0" smtClean="0"/>
              <a:t>                                     1</a:t>
            </a:r>
            <a:r>
              <a:rPr lang="tk-TM" dirty="0" smtClean="0"/>
              <a:t>. </a:t>
            </a:r>
            <a:r>
              <a:rPr lang="ru-RU" b="1" dirty="0" err="1"/>
              <a:t>Kapitan</a:t>
            </a:r>
            <a:endParaRPr lang="ru-RU" dirty="0"/>
          </a:p>
          <a:p>
            <a:pPr algn="ctr"/>
            <a:r>
              <a:rPr lang="tk-TM" dirty="0" smtClean="0"/>
              <a:t>                                   2. </a:t>
            </a:r>
            <a:r>
              <a:rPr lang="ru-RU" dirty="0" err="1"/>
              <a:t>captain</a:t>
            </a:r>
            <a:endParaRPr lang="ru-RU" dirty="0"/>
          </a:p>
          <a:p>
            <a:pPr algn="ctr"/>
            <a:r>
              <a:rPr lang="ru-RU" dirty="0" smtClean="0"/>
              <a:t>                                     3. </a:t>
            </a:r>
            <a:r>
              <a:rPr lang="ru-RU" dirty="0"/>
              <a:t>капитан</a:t>
            </a:r>
            <a:r>
              <a:rPr lang="ru-RU" dirty="0" smtClean="0"/>
              <a:t> </a:t>
            </a:r>
            <a:endParaRPr lang="ru-RU" dirty="0"/>
          </a:p>
        </p:txBody>
      </p:sp>
      <p:pic>
        <p:nvPicPr>
          <p:cNvPr id="4" name="Рисунок 3" descr="4c4fcbd899bd9557f99663357a472483"/>
          <p:cNvPicPr/>
          <p:nvPr/>
        </p:nvPicPr>
        <p:blipFill>
          <a:blip r:embed="rId2">
            <a:extLst>
              <a:ext uri="{28A0092B-C50C-407E-A947-70E740481C1C}">
                <a14:useLocalDpi xmlns:a14="http://schemas.microsoft.com/office/drawing/2010/main" val="0"/>
              </a:ext>
            </a:extLst>
          </a:blip>
          <a:srcRect/>
          <a:stretch>
            <a:fillRect/>
          </a:stretch>
        </p:blipFill>
        <p:spPr bwMode="auto">
          <a:xfrm>
            <a:off x="611560" y="908720"/>
            <a:ext cx="4032448" cy="273630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 name="Рисунок 4" descr="depositphotos_75717927-stock-photo-the-master-of-the-ship"/>
          <p:cNvPicPr/>
          <p:nvPr/>
        </p:nvPicPr>
        <p:blipFill>
          <a:blip r:embed="rId3">
            <a:extLst>
              <a:ext uri="{28A0092B-C50C-407E-A947-70E740481C1C}">
                <a14:useLocalDpi xmlns:a14="http://schemas.microsoft.com/office/drawing/2010/main" val="0"/>
              </a:ext>
            </a:extLst>
          </a:blip>
          <a:srcRect/>
          <a:stretch>
            <a:fillRect/>
          </a:stretch>
        </p:blipFill>
        <p:spPr bwMode="auto">
          <a:xfrm>
            <a:off x="611561" y="3789040"/>
            <a:ext cx="4032448" cy="295232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5171180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79512" y="332656"/>
            <a:ext cx="8712968" cy="6192688"/>
          </a:xfrm>
        </p:spPr>
        <p:txBody>
          <a:bodyPr>
            <a:normAutofit lnSpcReduction="10000"/>
          </a:bodyPr>
          <a:lstStyle/>
          <a:p>
            <a:pPr algn="l"/>
            <a:endParaRPr lang="tk-TM" dirty="0" smtClean="0"/>
          </a:p>
          <a:p>
            <a:pPr algn="l"/>
            <a:r>
              <a:rPr lang="tk-TM" dirty="0" smtClean="0"/>
              <a:t>                                                         </a:t>
            </a:r>
            <a:endParaRPr lang="tk-TM" dirty="0"/>
          </a:p>
          <a:p>
            <a:pPr algn="l"/>
            <a:endParaRPr lang="tk-TM" dirty="0" smtClean="0"/>
          </a:p>
          <a:p>
            <a:pPr algn="l"/>
            <a:endParaRPr lang="tk-TM" dirty="0"/>
          </a:p>
          <a:p>
            <a:pPr algn="l"/>
            <a:endParaRPr lang="tk-TM" dirty="0" smtClean="0"/>
          </a:p>
          <a:p>
            <a:pPr algn="l"/>
            <a:endParaRPr lang="tk-TM" dirty="0"/>
          </a:p>
          <a:p>
            <a:pPr algn="l"/>
            <a:endParaRPr lang="tk-TM" dirty="0" smtClean="0"/>
          </a:p>
          <a:p>
            <a:pPr algn="l"/>
            <a:r>
              <a:rPr lang="tk-TM" b="1" dirty="0" smtClean="0"/>
              <a:t>               </a:t>
            </a:r>
            <a:endParaRPr lang="tk-TM" b="1" dirty="0"/>
          </a:p>
          <a:p>
            <a:pPr algn="l"/>
            <a:endParaRPr lang="tk-TM" b="1" dirty="0" smtClean="0"/>
          </a:p>
          <a:p>
            <a:pPr algn="l"/>
            <a:r>
              <a:rPr lang="tk-TM" b="1" dirty="0" smtClean="0"/>
              <a:t> </a:t>
            </a:r>
          </a:p>
          <a:p>
            <a:pPr algn="l"/>
            <a:endParaRPr lang="tk-TM" b="1" dirty="0"/>
          </a:p>
          <a:p>
            <a:pPr algn="l"/>
            <a:r>
              <a:rPr lang="ru-RU" b="1" dirty="0" smtClean="0"/>
              <a:t>1. </a:t>
            </a:r>
            <a:r>
              <a:rPr lang="ru-RU" b="1" dirty="0" err="1" smtClean="0"/>
              <a:t>Şlýupka</a:t>
            </a:r>
            <a:r>
              <a:rPr lang="ru-RU" b="1" dirty="0" smtClean="0"/>
              <a:t> </a:t>
            </a:r>
            <a:r>
              <a:rPr lang="ru-RU" b="1" dirty="0"/>
              <a:t>(</a:t>
            </a:r>
            <a:r>
              <a:rPr lang="ru-RU" b="1" dirty="0" err="1"/>
              <a:t>ýekmerdim</a:t>
            </a:r>
            <a:r>
              <a:rPr lang="ru-RU" b="1" dirty="0" smtClean="0"/>
              <a:t>)                         1. </a:t>
            </a:r>
            <a:r>
              <a:rPr lang="ru-RU" b="1" dirty="0" err="1" smtClean="0"/>
              <a:t>Labyr</a:t>
            </a:r>
            <a:endParaRPr lang="ru-RU" dirty="0"/>
          </a:p>
          <a:p>
            <a:pPr algn="l"/>
            <a:r>
              <a:rPr lang="tk-TM" dirty="0" smtClean="0"/>
              <a:t>2. </a:t>
            </a:r>
            <a:r>
              <a:rPr lang="en-US" dirty="0" smtClean="0"/>
              <a:t>B</a:t>
            </a:r>
            <a:r>
              <a:rPr lang="ru-RU" dirty="0" err="1" smtClean="0"/>
              <a:t>oat</a:t>
            </a:r>
            <a:r>
              <a:rPr lang="ru-RU" dirty="0" smtClean="0"/>
              <a:t>                                                         2. </a:t>
            </a:r>
            <a:r>
              <a:rPr lang="en-US" dirty="0"/>
              <a:t>a</a:t>
            </a:r>
            <a:r>
              <a:rPr lang="ru-RU" dirty="0" err="1"/>
              <a:t>nchor</a:t>
            </a:r>
            <a:endParaRPr lang="ru-RU" dirty="0"/>
          </a:p>
          <a:p>
            <a:pPr algn="l"/>
            <a:r>
              <a:rPr lang="tk-TM" dirty="0" smtClean="0"/>
              <a:t>3. </a:t>
            </a:r>
            <a:r>
              <a:rPr lang="ru-RU" dirty="0" smtClean="0"/>
              <a:t>Шлюпка                                                 3. </a:t>
            </a:r>
            <a:r>
              <a:rPr lang="ru-RU" dirty="0"/>
              <a:t>якорь</a:t>
            </a:r>
          </a:p>
        </p:txBody>
      </p:sp>
      <p:pic>
        <p:nvPicPr>
          <p:cNvPr id="4" name="Рисунок 3" descr="34240"/>
          <p:cNvPicPr/>
          <p:nvPr/>
        </p:nvPicPr>
        <p:blipFill>
          <a:blip r:embed="rId2">
            <a:extLst>
              <a:ext uri="{28A0092B-C50C-407E-A947-70E740481C1C}">
                <a14:useLocalDpi xmlns:a14="http://schemas.microsoft.com/office/drawing/2010/main" val="0"/>
              </a:ext>
            </a:extLst>
          </a:blip>
          <a:srcRect/>
          <a:stretch>
            <a:fillRect/>
          </a:stretch>
        </p:blipFill>
        <p:spPr bwMode="auto">
          <a:xfrm>
            <a:off x="4644008" y="548681"/>
            <a:ext cx="4320480" cy="367240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 name="Рисунок 4" descr="tipy_dezhurnykh_shlyupok"/>
          <p:cNvPicPr/>
          <p:nvPr/>
        </p:nvPicPr>
        <p:blipFill>
          <a:blip r:embed="rId3">
            <a:extLst>
              <a:ext uri="{28A0092B-C50C-407E-A947-70E740481C1C}">
                <a14:useLocalDpi xmlns:a14="http://schemas.microsoft.com/office/drawing/2010/main" val="0"/>
              </a:ext>
            </a:extLst>
          </a:blip>
          <a:srcRect/>
          <a:stretch>
            <a:fillRect/>
          </a:stretch>
        </p:blipFill>
        <p:spPr bwMode="auto">
          <a:xfrm>
            <a:off x="179512" y="548681"/>
            <a:ext cx="3960440" cy="367240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0686098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3439292"/>
          </a:xfrm>
        </p:spPr>
        <p:txBody>
          <a:bodyPr/>
          <a:lstStyle/>
          <a:p>
            <a:pPr algn="ctr"/>
            <a:r>
              <a:rPr lang="tk-TM" sz="5400" b="1" dirty="0">
                <a:latin typeface="Times New Roman" pitchFamily="18" charset="0"/>
                <a:cs typeface="Times New Roman" pitchFamily="18" charset="0"/>
              </a:rPr>
              <a:t>Üns berip d</a:t>
            </a:r>
            <a:r>
              <a:rPr lang="ru-RU" sz="5400" b="1" dirty="0" err="1">
                <a:latin typeface="Times New Roman" pitchFamily="18" charset="0"/>
                <a:cs typeface="Times New Roman" pitchFamily="18" charset="0"/>
              </a:rPr>
              <a:t>iňläniňiz</a:t>
            </a:r>
            <a:r>
              <a:rPr lang="ru-RU" sz="5400" b="1" dirty="0">
                <a:latin typeface="Times New Roman" pitchFamily="18" charset="0"/>
                <a:cs typeface="Times New Roman" pitchFamily="18" charset="0"/>
              </a:rPr>
              <a:t> üçin </a:t>
            </a:r>
            <a:r>
              <a:rPr lang="ru-RU" sz="5400" b="1" dirty="0" err="1">
                <a:latin typeface="Times New Roman" pitchFamily="18" charset="0"/>
                <a:cs typeface="Times New Roman" pitchFamily="18" charset="0"/>
              </a:rPr>
              <a:t>sag</a:t>
            </a:r>
            <a:r>
              <a:rPr lang="ru-RU" sz="5400" b="1" dirty="0">
                <a:latin typeface="Times New Roman" pitchFamily="18" charset="0"/>
                <a:cs typeface="Times New Roman" pitchFamily="18" charset="0"/>
              </a:rPr>
              <a:t> </a:t>
            </a:r>
            <a:r>
              <a:rPr lang="ru-RU" sz="5400" b="1" dirty="0" err="1">
                <a:latin typeface="Times New Roman" pitchFamily="18" charset="0"/>
                <a:cs typeface="Times New Roman" pitchFamily="18" charset="0"/>
              </a:rPr>
              <a:t>boluň</a:t>
            </a:r>
            <a:r>
              <a:rPr lang="ru-RU" sz="5400" b="1" dirty="0">
                <a:latin typeface="Times New Roman" pitchFamily="18" charset="0"/>
                <a:cs typeface="Times New Roman" pitchFamily="18" charset="0"/>
              </a:rPr>
              <a:t>!</a:t>
            </a:r>
            <a:r>
              <a:rPr lang="ru-RU" sz="5400" dirty="0">
                <a:latin typeface="Times New Roman" pitchFamily="18" charset="0"/>
                <a:cs typeface="Times New Roman" pitchFamily="18" charset="0"/>
              </a:rPr>
              <a:t/>
            </a:r>
            <a:br>
              <a:rPr lang="ru-RU" sz="5400" dirty="0">
                <a:latin typeface="Times New Roman" pitchFamily="18" charset="0"/>
                <a:cs typeface="Times New Roman" pitchFamily="18" charset="0"/>
              </a:rPr>
            </a:br>
            <a:endParaRPr lang="ru-RU" dirty="0"/>
          </a:p>
        </p:txBody>
      </p:sp>
    </p:spTree>
  </p:cSld>
  <p:clrMapOvr>
    <a:masterClrMapping/>
  </p:clrMapOvr>
  <p:transition spd="slow">
    <p:split orient="vert" dir="in"/>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Flow</Template>
  <TotalTime>1570</TotalTime>
  <Words>2422</Words>
  <Application>Microsoft Office PowerPoint</Application>
  <PresentationFormat>Экран (4:3)</PresentationFormat>
  <Paragraphs>123</Paragraphs>
  <Slides>12</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12</vt:i4>
      </vt:variant>
    </vt:vector>
  </HeadingPairs>
  <TitlesOfParts>
    <vt:vector size="19" baseType="lpstr">
      <vt:lpstr>Arial</vt:lpstr>
      <vt:lpstr>Arial Black</vt:lpstr>
      <vt:lpstr>Calibri</vt:lpstr>
      <vt:lpstr>Constantia</vt:lpstr>
      <vt:lpstr>Times New Roman</vt:lpstr>
      <vt:lpstr>Wingdings 2</vt:lpstr>
      <vt:lpstr>Поток</vt:lpstr>
      <vt:lpstr>TÜRKMENISTANYŇ INŽENER-TEHNIKI WE ULAG KOMMUNIKASIÝALARY INSTITUTY Ulaglar fakultetiniň “AUU” kafedrasynyň uly mugallymy Oguljan Aýnazarowa Seýliýewna “Ulagyň umumy kursy” </vt:lpstr>
      <vt:lpstr>Tema 16:Ulagyň täze görnüşleri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Tehniki sözlük </vt:lpstr>
      <vt:lpstr>Презентация PowerPoint</vt:lpstr>
      <vt:lpstr>Üns berip diňläniňiz üçin sag boluň! </vt:lpstr>
    </vt:vector>
  </TitlesOfParts>
  <Company>Reanimator Extreme Edition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Berkarar döwletiň bagtyýarlyk döwründe türkmen halkynyň taryhynyň öwrenilişi</dc:title>
  <dc:creator>Smartlife</dc:creator>
  <cp:lastModifiedBy>Microsoft</cp:lastModifiedBy>
  <cp:revision>203</cp:revision>
  <cp:lastPrinted>2020-11-02T05:44:29Z</cp:lastPrinted>
  <dcterms:created xsi:type="dcterms:W3CDTF">2014-03-28T12:12:05Z</dcterms:created>
  <dcterms:modified xsi:type="dcterms:W3CDTF">2020-12-14T09:53:36Z</dcterms:modified>
</cp:coreProperties>
</file>