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6" r:id="rId2"/>
    <p:sldId id="268" r:id="rId3"/>
    <p:sldId id="256" r:id="rId4"/>
    <p:sldId id="257" r:id="rId5"/>
    <p:sldId id="258" r:id="rId6"/>
    <p:sldId id="259" r:id="rId7"/>
    <p:sldId id="260" r:id="rId8"/>
    <p:sldId id="261" r:id="rId9"/>
    <p:sldId id="262" r:id="rId10"/>
    <p:sldId id="263" r:id="rId11"/>
    <p:sldId id="264" r:id="rId12"/>
    <p:sldId id="265" r:id="rId13"/>
    <p:sldId id="269"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434" autoAdjust="0"/>
  </p:normalViewPr>
  <p:slideViewPr>
    <p:cSldViewPr snapToGrid="0">
      <p:cViewPr varScale="1">
        <p:scale>
          <a:sx n="70" d="100"/>
          <a:sy n="70" d="100"/>
        </p:scale>
        <p:origin x="-120"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86F9CA-327E-419A-AD0F-DF52E88499A1}" type="datetimeFigureOut">
              <a:rPr lang="ru-RU" smtClean="0"/>
              <a:t>13.01.2022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0FA3C0-CFF0-42A8-B66B-00898AC447EB}" type="slidenum">
              <a:rPr lang="ru-RU" smtClean="0"/>
              <a:t>‹#›</a:t>
            </a:fld>
            <a:endParaRPr lang="ru-RU"/>
          </a:p>
        </p:txBody>
      </p:sp>
    </p:spTree>
    <p:extLst>
      <p:ext uri="{BB962C8B-B14F-4D97-AF65-F5344CB8AC3E}">
        <p14:creationId xmlns:p14="http://schemas.microsoft.com/office/powerpoint/2010/main" val="4125982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10FA3C0-CFF0-42A8-B66B-00898AC447EB}" type="slidenum">
              <a:rPr lang="ru-RU" smtClean="0"/>
              <a:t>3</a:t>
            </a:fld>
            <a:endParaRPr lang="ru-RU"/>
          </a:p>
        </p:txBody>
      </p:sp>
    </p:spTree>
    <p:extLst>
      <p:ext uri="{BB962C8B-B14F-4D97-AF65-F5344CB8AC3E}">
        <p14:creationId xmlns:p14="http://schemas.microsoft.com/office/powerpoint/2010/main" val="931498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5D46980-01E0-4ED9-B8E5-F4FB93AA62FA}" type="datetimeFigureOut">
              <a:rPr lang="ru-RU" smtClean="0"/>
              <a:t>13.01.2022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23E732-C0B7-4689-A9AB-C12EBB1713BC}" type="slidenum">
              <a:rPr lang="ru-RU" smtClean="0"/>
              <a:t>‹#›</a:t>
            </a:fld>
            <a:endParaRPr lang="ru-RU"/>
          </a:p>
        </p:txBody>
      </p:sp>
    </p:spTree>
    <p:extLst>
      <p:ext uri="{BB962C8B-B14F-4D97-AF65-F5344CB8AC3E}">
        <p14:creationId xmlns:p14="http://schemas.microsoft.com/office/powerpoint/2010/main" val="4294163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5D46980-01E0-4ED9-B8E5-F4FB93AA62FA}" type="datetimeFigureOut">
              <a:rPr lang="ru-RU" smtClean="0"/>
              <a:t>13.01.2022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23E732-C0B7-4689-A9AB-C12EBB1713BC}" type="slidenum">
              <a:rPr lang="ru-RU" smtClean="0"/>
              <a:t>‹#›</a:t>
            </a:fld>
            <a:endParaRPr lang="ru-RU"/>
          </a:p>
        </p:txBody>
      </p:sp>
    </p:spTree>
    <p:extLst>
      <p:ext uri="{BB962C8B-B14F-4D97-AF65-F5344CB8AC3E}">
        <p14:creationId xmlns:p14="http://schemas.microsoft.com/office/powerpoint/2010/main" val="2879660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5D46980-01E0-4ED9-B8E5-F4FB93AA62FA}" type="datetimeFigureOut">
              <a:rPr lang="ru-RU" smtClean="0"/>
              <a:t>13.01.2022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23E732-C0B7-4689-A9AB-C12EBB1713BC}" type="slidenum">
              <a:rPr lang="ru-RU" smtClean="0"/>
              <a:t>‹#›</a:t>
            </a:fld>
            <a:endParaRPr lang="ru-RU"/>
          </a:p>
        </p:txBody>
      </p:sp>
    </p:spTree>
    <p:extLst>
      <p:ext uri="{BB962C8B-B14F-4D97-AF65-F5344CB8AC3E}">
        <p14:creationId xmlns:p14="http://schemas.microsoft.com/office/powerpoint/2010/main" val="1673482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5D46980-01E0-4ED9-B8E5-F4FB93AA62FA}" type="datetimeFigureOut">
              <a:rPr lang="ru-RU" smtClean="0"/>
              <a:t>13.01.2022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723E732-C0B7-4689-A9AB-C12EBB1713BC}" type="slidenum">
              <a:rPr lang="ru-RU" smtClean="0"/>
              <a:t>‹#›</a:t>
            </a:fld>
            <a:endParaRPr lang="ru-RU"/>
          </a:p>
        </p:txBody>
      </p:sp>
    </p:spTree>
    <p:extLst>
      <p:ext uri="{BB962C8B-B14F-4D97-AF65-F5344CB8AC3E}">
        <p14:creationId xmlns:p14="http://schemas.microsoft.com/office/powerpoint/2010/main" val="4151545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5D46980-01E0-4ED9-B8E5-F4FB93AA62FA}" type="datetimeFigureOut">
              <a:rPr lang="ru-RU" smtClean="0"/>
              <a:t>13.01.2022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723E732-C0B7-4689-A9AB-C12EBB1713BC}" type="slidenum">
              <a:rPr lang="ru-RU" smtClean="0"/>
              <a:t>‹#›</a:t>
            </a:fld>
            <a:endParaRPr lang="ru-RU"/>
          </a:p>
        </p:txBody>
      </p:sp>
    </p:spTree>
    <p:extLst>
      <p:ext uri="{BB962C8B-B14F-4D97-AF65-F5344CB8AC3E}">
        <p14:creationId xmlns:p14="http://schemas.microsoft.com/office/powerpoint/2010/main" val="170767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5D46980-01E0-4ED9-B8E5-F4FB93AA62FA}" type="datetimeFigureOut">
              <a:rPr lang="ru-RU" smtClean="0"/>
              <a:t>13.01.2022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723E732-C0B7-4689-A9AB-C12EBB1713BC}" type="slidenum">
              <a:rPr lang="ru-RU" smtClean="0"/>
              <a:t>‹#›</a:t>
            </a:fld>
            <a:endParaRPr lang="ru-RU"/>
          </a:p>
        </p:txBody>
      </p:sp>
    </p:spTree>
    <p:extLst>
      <p:ext uri="{BB962C8B-B14F-4D97-AF65-F5344CB8AC3E}">
        <p14:creationId xmlns:p14="http://schemas.microsoft.com/office/powerpoint/2010/main" val="3482759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5D46980-01E0-4ED9-B8E5-F4FB93AA62FA}" type="datetimeFigureOut">
              <a:rPr lang="ru-RU" smtClean="0"/>
              <a:t>13.01.2022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723E732-C0B7-4689-A9AB-C12EBB1713BC}" type="slidenum">
              <a:rPr lang="ru-RU" smtClean="0"/>
              <a:t>‹#›</a:t>
            </a:fld>
            <a:endParaRPr lang="ru-RU"/>
          </a:p>
        </p:txBody>
      </p:sp>
    </p:spTree>
    <p:extLst>
      <p:ext uri="{BB962C8B-B14F-4D97-AF65-F5344CB8AC3E}">
        <p14:creationId xmlns:p14="http://schemas.microsoft.com/office/powerpoint/2010/main" val="3418374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5D46980-01E0-4ED9-B8E5-F4FB93AA62FA}" type="datetimeFigureOut">
              <a:rPr lang="ru-RU" smtClean="0"/>
              <a:t>13.01.2022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723E732-C0B7-4689-A9AB-C12EBB1713BC}" type="slidenum">
              <a:rPr lang="ru-RU" smtClean="0"/>
              <a:t>‹#›</a:t>
            </a:fld>
            <a:endParaRPr lang="ru-RU"/>
          </a:p>
        </p:txBody>
      </p:sp>
    </p:spTree>
    <p:extLst>
      <p:ext uri="{BB962C8B-B14F-4D97-AF65-F5344CB8AC3E}">
        <p14:creationId xmlns:p14="http://schemas.microsoft.com/office/powerpoint/2010/main" val="3155740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5D46980-01E0-4ED9-B8E5-F4FB93AA62FA}" type="datetimeFigureOut">
              <a:rPr lang="ru-RU" smtClean="0"/>
              <a:t>13.01.2022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723E732-C0B7-4689-A9AB-C12EBB1713BC}" type="slidenum">
              <a:rPr lang="ru-RU" smtClean="0"/>
              <a:t>‹#›</a:t>
            </a:fld>
            <a:endParaRPr lang="ru-RU"/>
          </a:p>
        </p:txBody>
      </p:sp>
    </p:spTree>
    <p:extLst>
      <p:ext uri="{BB962C8B-B14F-4D97-AF65-F5344CB8AC3E}">
        <p14:creationId xmlns:p14="http://schemas.microsoft.com/office/powerpoint/2010/main" val="3808222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5D46980-01E0-4ED9-B8E5-F4FB93AA62FA}" type="datetimeFigureOut">
              <a:rPr lang="ru-RU" smtClean="0"/>
              <a:t>13.01.2022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23E732-C0B7-4689-A9AB-C12EBB1713BC}" type="slidenum">
              <a:rPr lang="ru-RU" smtClean="0"/>
              <a:t>‹#›</a:t>
            </a:fld>
            <a:endParaRPr lang="ru-RU"/>
          </a:p>
        </p:txBody>
      </p:sp>
    </p:spTree>
    <p:extLst>
      <p:ext uri="{BB962C8B-B14F-4D97-AF65-F5344CB8AC3E}">
        <p14:creationId xmlns:p14="http://schemas.microsoft.com/office/powerpoint/2010/main" val="3981959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5D46980-01E0-4ED9-B8E5-F4FB93AA62FA}" type="datetimeFigureOut">
              <a:rPr lang="ru-RU" smtClean="0"/>
              <a:t>13.01.2022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23E732-C0B7-4689-A9AB-C12EBB1713BC}" type="slidenum">
              <a:rPr lang="ru-RU" smtClean="0"/>
              <a:t>‹#›</a:t>
            </a:fld>
            <a:endParaRPr lang="ru-RU"/>
          </a:p>
        </p:txBody>
      </p:sp>
    </p:spTree>
    <p:extLst>
      <p:ext uri="{BB962C8B-B14F-4D97-AF65-F5344CB8AC3E}">
        <p14:creationId xmlns:p14="http://schemas.microsoft.com/office/powerpoint/2010/main" val="58643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D46980-01E0-4ED9-B8E5-F4FB93AA62FA}" type="datetimeFigureOut">
              <a:rPr lang="ru-RU" smtClean="0"/>
              <a:t>13.01.2022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23E732-C0B7-4689-A9AB-C12EBB1713BC}" type="slidenum">
              <a:rPr lang="ru-RU" smtClean="0"/>
              <a:t>‹#›</a:t>
            </a:fld>
            <a:endParaRPr lang="ru-RU"/>
          </a:p>
        </p:txBody>
      </p:sp>
    </p:spTree>
    <p:extLst>
      <p:ext uri="{BB962C8B-B14F-4D97-AF65-F5344CB8AC3E}">
        <p14:creationId xmlns:p14="http://schemas.microsoft.com/office/powerpoint/2010/main" val="268431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694"/>
            <a:ext cx="12192000" cy="6918160"/>
          </a:xfrm>
          <a:prstGeom prst="rect">
            <a:avLst/>
          </a:prstGeom>
        </p:spPr>
      </p:pic>
      <p:sp>
        <p:nvSpPr>
          <p:cNvPr id="3" name="Прямоугольник 2"/>
          <p:cNvSpPr/>
          <p:nvPr/>
        </p:nvSpPr>
        <p:spPr>
          <a:xfrm>
            <a:off x="7233313" y="163773"/>
            <a:ext cx="4817660" cy="10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dirty="0" smtClean="0"/>
              <a:t>Tayarlan:TITUI Ykdysadýyet we sanly tehnologiýalar fakultetiniň MUT”B” toparynyň talyby Goçgulýewa Leyla</a:t>
            </a:r>
            <a:endParaRPr lang="ru-RU" dirty="0"/>
          </a:p>
        </p:txBody>
      </p:sp>
    </p:spTree>
    <p:extLst>
      <p:ext uri="{BB962C8B-B14F-4D97-AF65-F5344CB8AC3E}">
        <p14:creationId xmlns:p14="http://schemas.microsoft.com/office/powerpoint/2010/main" val="892365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t>Tema:Awtomobil</a:t>
            </a:r>
            <a:r>
              <a:rPr lang="en-US" dirty="0" smtClean="0"/>
              <a:t> </a:t>
            </a:r>
            <a:r>
              <a:rPr lang="en-US" dirty="0" err="1" smtClean="0"/>
              <a:t>ulag</a:t>
            </a:r>
            <a:r>
              <a:rPr lang="tk-TM" dirty="0" smtClean="0"/>
              <a:t>ynyň</a:t>
            </a:r>
            <a:r>
              <a:rPr lang="en-US" dirty="0" smtClean="0"/>
              <a:t> </a:t>
            </a:r>
            <a:r>
              <a:rPr lang="en-US" dirty="0" err="1" smtClean="0"/>
              <a:t>tehniki</a:t>
            </a:r>
            <a:r>
              <a:rPr lang="en-US" dirty="0" smtClean="0"/>
              <a:t> </a:t>
            </a:r>
            <a:r>
              <a:rPr lang="tk-TM" dirty="0" smtClean="0"/>
              <a:t>üpjunçiligi</a:t>
            </a:r>
            <a:endParaRPr lang="ru-RU" dirty="0"/>
          </a:p>
        </p:txBody>
      </p:sp>
      <p:sp>
        <p:nvSpPr>
          <p:cNvPr id="6" name="Объект 5"/>
          <p:cNvSpPr>
            <a:spLocks noGrp="1"/>
          </p:cNvSpPr>
          <p:nvPr>
            <p:ph idx="1"/>
          </p:nvPr>
        </p:nvSpPr>
        <p:spPr/>
        <p:txBody>
          <a:bodyPr/>
          <a:lstStyle/>
          <a:p>
            <a:r>
              <a:rPr lang="tk-TM" dirty="0" smtClean="0"/>
              <a:t>                                                  Meyilnama</a:t>
            </a:r>
          </a:p>
          <a:p>
            <a:r>
              <a:rPr lang="tk-TM" dirty="0" smtClean="0"/>
              <a:t>Awtomobil ulagynyň döremeginiň taryhy</a:t>
            </a:r>
          </a:p>
          <a:p>
            <a:r>
              <a:rPr lang="tk-TM" dirty="0" smtClean="0"/>
              <a:t>Awtomobil ulagyny dolandyrmaklygyň tehniki we tehnologiki enjamlaştyrmagyň esaslary</a:t>
            </a:r>
          </a:p>
          <a:p>
            <a:r>
              <a:rPr lang="tk-TM" smtClean="0"/>
              <a:t>Awtomobil ulagynyň hazirki zaman ýagdaýy</a:t>
            </a:r>
            <a:endParaRPr lang="ru-RU" dirty="0"/>
          </a:p>
        </p:txBody>
      </p:sp>
    </p:spTree>
    <p:extLst>
      <p:ext uri="{BB962C8B-B14F-4D97-AF65-F5344CB8AC3E}">
        <p14:creationId xmlns:p14="http://schemas.microsoft.com/office/powerpoint/2010/main" val="1284482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8788" y="182205"/>
            <a:ext cx="11912957" cy="1170077"/>
          </a:xfrm>
        </p:spPr>
        <p:txBody>
          <a:bodyPr/>
          <a:lstStyle/>
          <a:p>
            <a:r>
              <a:rPr lang="tk-TM" dirty="0" smtClean="0"/>
              <a:t>Awt</a:t>
            </a:r>
            <a:r>
              <a:rPr lang="en-US" dirty="0" smtClean="0"/>
              <a:t>o</a:t>
            </a:r>
            <a:r>
              <a:rPr lang="tk-TM" dirty="0" smtClean="0"/>
              <a:t>mobil </a:t>
            </a:r>
            <a:r>
              <a:rPr lang="tk-TM" dirty="0" smtClean="0"/>
              <a:t>ulagy</a:t>
            </a:r>
            <a:endParaRPr lang="ru-RU" dirty="0"/>
          </a:p>
        </p:txBody>
      </p:sp>
      <p:pic>
        <p:nvPicPr>
          <p:cNvPr id="4" name="Картинка1"/>
          <p:cNvPicPr>
            <a:picLocks noRot="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71223"/>
            <a:ext cx="10328856" cy="5325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4318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8803" y="357434"/>
            <a:ext cx="10515600" cy="6159276"/>
          </a:xfrm>
        </p:spPr>
        <p:txBody>
          <a:bodyPr>
            <a:normAutofit/>
          </a:bodyPr>
          <a:lstStyle/>
          <a:p>
            <a:r>
              <a:rPr lang="tk-TM" sz="3600" dirty="0" smtClean="0"/>
              <a:t>Awtoulag transport-indi umumy transport görnüşine öwrüldi.Awtoulag transporty demirýol we suw transportynda has kiçisi ilkinji </a:t>
            </a:r>
            <a:r>
              <a:rPr lang="en-US" sz="3600" dirty="0" smtClean="0"/>
              <a:t>XIX </a:t>
            </a:r>
            <a:r>
              <a:rPr lang="tk-TM" sz="3600" dirty="0" smtClean="0"/>
              <a:t>asyryň ahyrynda peýda boldy.Ikinji jahan urşundan soň ýol ulaglary demir ýol bilen bäsleşip başlady.Transportal ulaglarnyň artykmaçlyklaryny hereketlilik, çeýelilik, tizligi.Ýük awtoulaglary häzirki wagtda ähli görnüşli ýük göterýär,ýöne hatda uzak aralyklara (5000km ya-da ondanam köp) ýol otlylary (traktor ýük awtoulagy we tirkeg ýa-da ýarym tirkeg) gymmat bahaly harytlary daşaýaka demir ýol bilen üstünlikli bäsleşýär.Eltmegiň tizligi iň möhümdir,mysal üçin çalt zaýalanýan iýmit.</a:t>
            </a:r>
            <a:endParaRPr lang="ru-RU" sz="3600" dirty="0"/>
          </a:p>
        </p:txBody>
      </p:sp>
    </p:spTree>
    <p:extLst>
      <p:ext uri="{BB962C8B-B14F-4D97-AF65-F5344CB8AC3E}">
        <p14:creationId xmlns:p14="http://schemas.microsoft.com/office/powerpoint/2010/main" val="1345178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651" y="344555"/>
            <a:ext cx="11353800" cy="1188031"/>
          </a:xfrm>
        </p:spPr>
        <p:txBody>
          <a:bodyPr>
            <a:normAutofit/>
          </a:bodyPr>
          <a:lstStyle/>
          <a:p>
            <a:r>
              <a:rPr lang="tk-TM" sz="3600" dirty="0" smtClean="0"/>
              <a:t>Harytlary täjirçilik daşamagyň göwrüminiň gurluşynda ýol ulaglarnyň paýy agdyklyk edýär takmynan 53%.</a:t>
            </a:r>
            <a:endParaRPr lang="ru-RU" sz="3600" dirty="0"/>
          </a:p>
        </p:txBody>
      </p:sp>
      <p:pic>
        <p:nvPicPr>
          <p:cNvPr id="4" name="Рисунок 3"/>
          <p:cNvPicPr>
            <a:picLocks noChangeAspect="1"/>
          </p:cNvPicPr>
          <p:nvPr/>
        </p:nvPicPr>
        <p:blipFill>
          <a:blip r:embed="rId2"/>
          <a:stretch>
            <a:fillRect/>
          </a:stretch>
        </p:blipFill>
        <p:spPr>
          <a:xfrm>
            <a:off x="258651" y="1429556"/>
            <a:ext cx="11525518" cy="5308104"/>
          </a:xfrm>
          <a:prstGeom prst="rect">
            <a:avLst/>
          </a:prstGeom>
        </p:spPr>
      </p:pic>
    </p:spTree>
    <p:extLst>
      <p:ext uri="{BB962C8B-B14F-4D97-AF65-F5344CB8AC3E}">
        <p14:creationId xmlns:p14="http://schemas.microsoft.com/office/powerpoint/2010/main" val="1431440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4561" y="408949"/>
            <a:ext cx="10515600" cy="3081226"/>
          </a:xfrm>
        </p:spPr>
        <p:txBody>
          <a:bodyPr>
            <a:normAutofit lnSpcReduction="10000"/>
          </a:bodyPr>
          <a:lstStyle/>
          <a:p>
            <a:r>
              <a:rPr lang="tk-TM" dirty="0" smtClean="0"/>
              <a:t>Awtoulag ýollary-islendik sebitiň ulag ulgamynyň bölegi hökmünde esasy ulag ýollary.Önümçilik we territorial gatnaşyklar ulgamynda ulu ähmiýete eýe.Awtoulag ýollary:</a:t>
            </a:r>
          </a:p>
          <a:p>
            <a:r>
              <a:rPr lang="tk-TM" dirty="0" smtClean="0"/>
              <a:t>Halkara awtoulag ýollary</a:t>
            </a:r>
          </a:p>
          <a:p>
            <a:r>
              <a:rPr lang="tk-TM" dirty="0" smtClean="0"/>
              <a:t>Amerikan şaýoly</a:t>
            </a:r>
          </a:p>
          <a:p>
            <a:r>
              <a:rPr lang="tk-TM" dirty="0" smtClean="0"/>
              <a:t>Milli awtoulag ýollary</a:t>
            </a:r>
          </a:p>
          <a:p>
            <a:r>
              <a:rPr lang="tk-TM" dirty="0" smtClean="0"/>
              <a:t>Etrap ara awtoulag ýollary:Moskwa-Sank-Peterburg.</a:t>
            </a:r>
          </a:p>
          <a:p>
            <a:endParaRPr lang="tk-TM" dirty="0" smtClean="0"/>
          </a:p>
          <a:p>
            <a:endParaRPr lang="ru-RU" dirty="0"/>
          </a:p>
        </p:txBody>
      </p:sp>
      <p:pic>
        <p:nvPicPr>
          <p:cNvPr id="4" name="Рисунок 3"/>
          <p:cNvPicPr>
            <a:picLocks noChangeAspect="1"/>
          </p:cNvPicPr>
          <p:nvPr/>
        </p:nvPicPr>
        <p:blipFill>
          <a:blip r:embed="rId2"/>
          <a:stretch>
            <a:fillRect/>
          </a:stretch>
        </p:blipFill>
        <p:spPr>
          <a:xfrm>
            <a:off x="154546" y="3593206"/>
            <a:ext cx="3412901" cy="3129565"/>
          </a:xfrm>
          <a:prstGeom prst="rect">
            <a:avLst/>
          </a:prstGeom>
        </p:spPr>
      </p:pic>
      <p:pic>
        <p:nvPicPr>
          <p:cNvPr id="5" name="Рисунок 4"/>
          <p:cNvPicPr>
            <a:picLocks noChangeAspect="1"/>
          </p:cNvPicPr>
          <p:nvPr/>
        </p:nvPicPr>
        <p:blipFill>
          <a:blip r:embed="rId3"/>
          <a:stretch>
            <a:fillRect/>
          </a:stretch>
        </p:blipFill>
        <p:spPr>
          <a:xfrm>
            <a:off x="3863662" y="3593206"/>
            <a:ext cx="3940935" cy="3129565"/>
          </a:xfrm>
          <a:prstGeom prst="rect">
            <a:avLst/>
          </a:prstGeom>
        </p:spPr>
      </p:pic>
      <p:pic>
        <p:nvPicPr>
          <p:cNvPr id="6" name="Рисунок 5"/>
          <p:cNvPicPr>
            <a:picLocks noChangeAspect="1"/>
          </p:cNvPicPr>
          <p:nvPr/>
        </p:nvPicPr>
        <p:blipFill>
          <a:blip r:embed="rId4"/>
          <a:stretch>
            <a:fillRect/>
          </a:stretch>
        </p:blipFill>
        <p:spPr>
          <a:xfrm>
            <a:off x="8281115" y="3593205"/>
            <a:ext cx="3245477" cy="3129565"/>
          </a:xfrm>
          <a:prstGeom prst="rect">
            <a:avLst/>
          </a:prstGeom>
        </p:spPr>
      </p:pic>
    </p:spTree>
    <p:extLst>
      <p:ext uri="{BB962C8B-B14F-4D97-AF65-F5344CB8AC3E}">
        <p14:creationId xmlns:p14="http://schemas.microsoft.com/office/powerpoint/2010/main" val="2552581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17324" y="274973"/>
            <a:ext cx="5175161" cy="1325563"/>
          </a:xfrm>
        </p:spPr>
        <p:txBody>
          <a:bodyPr/>
          <a:lstStyle/>
          <a:p>
            <a:r>
              <a:rPr lang="tk-TM" dirty="0" smtClean="0"/>
              <a:t>Awtoulag ýollary</a:t>
            </a:r>
            <a:endParaRPr lang="ru-RU" dirty="0"/>
          </a:p>
        </p:txBody>
      </p:sp>
      <p:pic>
        <p:nvPicPr>
          <p:cNvPr id="4" name="Рисунок 3"/>
          <p:cNvPicPr>
            <a:picLocks noChangeAspect="1"/>
          </p:cNvPicPr>
          <p:nvPr/>
        </p:nvPicPr>
        <p:blipFill>
          <a:blip r:embed="rId2"/>
          <a:stretch>
            <a:fillRect/>
          </a:stretch>
        </p:blipFill>
        <p:spPr>
          <a:xfrm>
            <a:off x="270456" y="1867437"/>
            <a:ext cx="11784169" cy="4881094"/>
          </a:xfrm>
          <a:prstGeom prst="rect">
            <a:avLst/>
          </a:prstGeom>
        </p:spPr>
      </p:pic>
    </p:spTree>
    <p:extLst>
      <p:ext uri="{BB962C8B-B14F-4D97-AF65-F5344CB8AC3E}">
        <p14:creationId xmlns:p14="http://schemas.microsoft.com/office/powerpoint/2010/main" val="365606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21973"/>
            <a:ext cx="10515600" cy="2279559"/>
          </a:xfrm>
        </p:spPr>
        <p:txBody>
          <a:bodyPr>
            <a:normAutofit lnSpcReduction="10000"/>
          </a:bodyPr>
          <a:lstStyle/>
          <a:p>
            <a:r>
              <a:rPr lang="tk-TM" sz="4000" dirty="0" smtClean="0"/>
              <a:t>Awtoulag trasporty şu günler siwilizasiýanyň aýrylmaz bölegne öwrüldi.Dünýä motosiklini ösdürmek üçin uly ätiýaçlyklar bar.Şonuň motorlaşdyrmagyň ösüşi dowam eder.</a:t>
            </a:r>
            <a:endParaRPr lang="ru-RU" sz="4000" dirty="0"/>
          </a:p>
        </p:txBody>
      </p:sp>
      <p:pic>
        <p:nvPicPr>
          <p:cNvPr id="4" name="Рисунок 3"/>
          <p:cNvPicPr>
            <a:picLocks noChangeAspect="1"/>
          </p:cNvPicPr>
          <p:nvPr/>
        </p:nvPicPr>
        <p:blipFill>
          <a:blip r:embed="rId2"/>
          <a:stretch>
            <a:fillRect/>
          </a:stretch>
        </p:blipFill>
        <p:spPr>
          <a:xfrm>
            <a:off x="112884" y="3168203"/>
            <a:ext cx="3943961" cy="3476097"/>
          </a:xfrm>
          <a:prstGeom prst="rect">
            <a:avLst/>
          </a:prstGeom>
        </p:spPr>
      </p:pic>
      <p:pic>
        <p:nvPicPr>
          <p:cNvPr id="5" name="Рисунок 4"/>
          <p:cNvPicPr>
            <a:picLocks noChangeAspect="1"/>
          </p:cNvPicPr>
          <p:nvPr/>
        </p:nvPicPr>
        <p:blipFill>
          <a:blip r:embed="rId3"/>
          <a:stretch>
            <a:fillRect/>
          </a:stretch>
        </p:blipFill>
        <p:spPr>
          <a:xfrm>
            <a:off x="4559121" y="3164812"/>
            <a:ext cx="3709116" cy="3479488"/>
          </a:xfrm>
          <a:prstGeom prst="rect">
            <a:avLst/>
          </a:prstGeom>
        </p:spPr>
      </p:pic>
      <p:pic>
        <p:nvPicPr>
          <p:cNvPr id="6" name="Рисунок 5"/>
          <p:cNvPicPr>
            <a:picLocks noChangeAspect="1"/>
          </p:cNvPicPr>
          <p:nvPr/>
        </p:nvPicPr>
        <p:blipFill>
          <a:blip r:embed="rId4"/>
          <a:stretch>
            <a:fillRect/>
          </a:stretch>
        </p:blipFill>
        <p:spPr>
          <a:xfrm>
            <a:off x="8577330" y="3164812"/>
            <a:ext cx="3258355" cy="3351898"/>
          </a:xfrm>
          <a:prstGeom prst="rect">
            <a:avLst/>
          </a:prstGeom>
        </p:spPr>
      </p:pic>
    </p:spTree>
    <p:extLst>
      <p:ext uri="{BB962C8B-B14F-4D97-AF65-F5344CB8AC3E}">
        <p14:creationId xmlns:p14="http://schemas.microsoft.com/office/powerpoint/2010/main" val="3455199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0470" y="344554"/>
            <a:ext cx="10515600" cy="2308494"/>
          </a:xfrm>
        </p:spPr>
        <p:txBody>
          <a:bodyPr>
            <a:normAutofit lnSpcReduction="10000"/>
          </a:bodyPr>
          <a:lstStyle/>
          <a:p>
            <a:r>
              <a:rPr lang="tk-TM" dirty="0" smtClean="0"/>
              <a:t>Häzirki wagtda bar bolan awtoulaglaryň aglaba bölegi şahsy ulanylýan ulaglar (ýolagçy awtoulaglary).Düzgün bolşy ýaly olar 200km çenli aralyklara syýahat etmek üçin ulanylýar.Russiýa federasiýasynyň Döwlet Dumasynyň Daşky Gurşaw Kommitetiniň habaryna göra 2000-nji ýylyň başynda Russiýanyň awtoulag duralgasy 27.06 million ulag boldy.</a:t>
            </a:r>
            <a:endParaRPr lang="ru-RU" dirty="0"/>
          </a:p>
        </p:txBody>
      </p:sp>
      <p:pic>
        <p:nvPicPr>
          <p:cNvPr id="4" name="Рисунок 3"/>
          <p:cNvPicPr>
            <a:picLocks noChangeAspect="1"/>
          </p:cNvPicPr>
          <p:nvPr/>
        </p:nvPicPr>
        <p:blipFill>
          <a:blip r:embed="rId2"/>
          <a:stretch>
            <a:fillRect/>
          </a:stretch>
        </p:blipFill>
        <p:spPr>
          <a:xfrm>
            <a:off x="186188" y="2497218"/>
            <a:ext cx="5235817" cy="4261473"/>
          </a:xfrm>
          <a:prstGeom prst="rect">
            <a:avLst/>
          </a:prstGeom>
        </p:spPr>
      </p:pic>
      <p:pic>
        <p:nvPicPr>
          <p:cNvPr id="5" name="Рисунок 4"/>
          <p:cNvPicPr>
            <a:picLocks noChangeAspect="1"/>
          </p:cNvPicPr>
          <p:nvPr/>
        </p:nvPicPr>
        <p:blipFill>
          <a:blip r:embed="rId3"/>
          <a:stretch>
            <a:fillRect/>
          </a:stretch>
        </p:blipFill>
        <p:spPr>
          <a:xfrm>
            <a:off x="6502401" y="2497218"/>
            <a:ext cx="5062827" cy="4261473"/>
          </a:xfrm>
          <a:prstGeom prst="rect">
            <a:avLst/>
          </a:prstGeom>
        </p:spPr>
      </p:pic>
    </p:spTree>
    <p:extLst>
      <p:ext uri="{BB962C8B-B14F-4D97-AF65-F5344CB8AC3E}">
        <p14:creationId xmlns:p14="http://schemas.microsoft.com/office/powerpoint/2010/main" val="1907037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5923" y="357433"/>
            <a:ext cx="10515600" cy="4351338"/>
          </a:xfrm>
        </p:spPr>
        <p:txBody>
          <a:bodyPr>
            <a:noAutofit/>
          </a:bodyPr>
          <a:lstStyle/>
          <a:p>
            <a:r>
              <a:rPr lang="tk-TM" sz="3600" dirty="0" smtClean="0"/>
              <a:t>Üstünlikleri we kemçilikleri.Üstünlikleri: goňşylaryň bir nokadyndan beýlekisine çalt hereket etmek.Kemçilikleri:transportal transportynda köp kemçilikler bar.Awtoulagyň daşky gurşawymyza ýetirýän paýy (63%) bilen baglanşyklydyr.Awtoulaglaryň,ýangyjuyň ,ýaglaryň,tekerleriň,ýol gurluşygnyň we beýleki awtoulag infrastrukturasynyň önümçiligniň işleýşiniň we zyňylmagnyň ähli basgançaklarynda daşky gurşawa we jemgyýete ep-esli zyýan ýetirilýär.Hususan-da, benzin ýakyylanda atmosfera çykýan azot we kükürt oksidleri kislotanyň ýanmagyna sebäp bolýar.</a:t>
            </a:r>
            <a:endParaRPr lang="ru-RU" sz="3600" dirty="0"/>
          </a:p>
        </p:txBody>
      </p:sp>
    </p:spTree>
    <p:extLst>
      <p:ext uri="{BB962C8B-B14F-4D97-AF65-F5344CB8AC3E}">
        <p14:creationId xmlns:p14="http://schemas.microsoft.com/office/powerpoint/2010/main" val="3025400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9107" y="241523"/>
            <a:ext cx="10515600" cy="4351338"/>
          </a:xfrm>
        </p:spPr>
        <p:txBody>
          <a:bodyPr>
            <a:noAutofit/>
          </a:bodyPr>
          <a:lstStyle/>
          <a:p>
            <a:r>
              <a:rPr lang="tk-TM" sz="4000" dirty="0" smtClean="0"/>
              <a:t>Russiýa Federasiýasynyň we transport toplumynyň işlemeginden ýylylyk daşky gurşawa ýetirilýän zyýanyň mukdary 3,4 mlrd ABŞ dollary ýa-da jemi milli önümiň 1,5 göterimi Ulaglardan atmosfera hapalaýjy maddalar 12,190,7 müň tonna boldy.Transportal ulaglary gowy ýollary talap edýär.Indi ösen ýurtlarda awtoulag ýollarynyň ulgamy bar-çatryksyz köp zolakly ýollar, sagatda  100km-den gowrak tizlige mümkinçilik berýär.</a:t>
            </a:r>
            <a:endParaRPr lang="ru-RU" sz="4000" dirty="0"/>
          </a:p>
        </p:txBody>
      </p:sp>
    </p:spTree>
    <p:extLst>
      <p:ext uri="{BB962C8B-B14F-4D97-AF65-F5344CB8AC3E}">
        <p14:creationId xmlns:p14="http://schemas.microsoft.com/office/powerpoint/2010/main" val="3028477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16228" y="280160"/>
            <a:ext cx="10515600" cy="4351338"/>
          </a:xfrm>
        </p:spPr>
        <p:txBody>
          <a:bodyPr>
            <a:noAutofit/>
          </a:bodyPr>
          <a:lstStyle/>
          <a:p>
            <a:r>
              <a:rPr lang="tk-TM" sz="4800" dirty="0" smtClean="0"/>
              <a:t>Köplenç ýolda adamlary ýa-da harytlary daşamak üçin ulanylýan ulaglary çekmek üçin ulanylýan güýçli hereketlendirji ulag.Bu termin trolleýbuslary, ýagny elektrik simine birikdirilen demirýol däl ulaglary öz içine alýar..adamlary ýa-da harytlary daşamak üçin ulanmak diňe kömekçi wezipe bolupdurýan oba hojalygy traktorlary ýaly ulaglary öz içine alýar. </a:t>
            </a:r>
            <a:endParaRPr lang="ru-RU" sz="4800" dirty="0"/>
          </a:p>
        </p:txBody>
      </p:sp>
    </p:spTree>
    <p:extLst>
      <p:ext uri="{BB962C8B-B14F-4D97-AF65-F5344CB8AC3E}">
        <p14:creationId xmlns:p14="http://schemas.microsoft.com/office/powerpoint/2010/main" val="3797173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k-TM" dirty="0" smtClean="0"/>
              <a:t>                      Peydalanylan Edebiyatlar </a:t>
            </a:r>
            <a:endParaRPr lang="ru-RU" dirty="0"/>
          </a:p>
        </p:txBody>
      </p:sp>
      <p:sp>
        <p:nvSpPr>
          <p:cNvPr id="3" name="Объект 2"/>
          <p:cNvSpPr>
            <a:spLocks noGrp="1"/>
          </p:cNvSpPr>
          <p:nvPr>
            <p:ph idx="1"/>
          </p:nvPr>
        </p:nvSpPr>
        <p:spPr/>
        <p:txBody>
          <a:bodyPr/>
          <a:lstStyle/>
          <a:p>
            <a:r>
              <a:rPr lang="tk-TM" dirty="0" smtClean="0"/>
              <a:t>“</a:t>
            </a:r>
            <a:r>
              <a:rPr lang="tk-TM" i="1" dirty="0" smtClean="0"/>
              <a:t>Turkmenulagýollary”Agentligi</a:t>
            </a:r>
            <a:endParaRPr lang="tk-TM" dirty="0" smtClean="0"/>
          </a:p>
          <a:p>
            <a:r>
              <a:rPr lang="tk-TM" dirty="0" smtClean="0"/>
              <a:t>“turkmenistan”gazýeti</a:t>
            </a:r>
          </a:p>
          <a:p>
            <a:r>
              <a:rPr lang="tk-TM" dirty="0" smtClean="0"/>
              <a:t>Tk.m.wikipedia.org</a:t>
            </a:r>
          </a:p>
          <a:p>
            <a:r>
              <a:rPr lang="tk-TM" dirty="0" smtClean="0"/>
              <a:t> “Ata</a:t>
            </a:r>
            <a:r>
              <a:rPr lang="en-US" dirty="0" err="1" smtClean="0"/>
              <a:t>vatan</a:t>
            </a:r>
            <a:r>
              <a:rPr lang="tk-TM" dirty="0" smtClean="0"/>
              <a:t>-</a:t>
            </a:r>
            <a:r>
              <a:rPr lang="en-US" dirty="0" err="1" smtClean="0"/>
              <a:t>turkmenistan</a:t>
            </a:r>
            <a:r>
              <a:rPr lang="en-US" dirty="0" smtClean="0"/>
              <a:t>”</a:t>
            </a:r>
            <a:endParaRPr lang="tk-TM" dirty="0" smtClean="0"/>
          </a:p>
          <a:p>
            <a:endParaRPr lang="ru-RU" dirty="0"/>
          </a:p>
        </p:txBody>
      </p:sp>
    </p:spTree>
    <p:extLst>
      <p:ext uri="{BB962C8B-B14F-4D97-AF65-F5344CB8AC3E}">
        <p14:creationId xmlns:p14="http://schemas.microsoft.com/office/powerpoint/2010/main" val="70291775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TotalTime>
  <Words>405</Words>
  <Application>Microsoft Office PowerPoint</Application>
  <PresentationFormat>Произвольный</PresentationFormat>
  <Paragraphs>26</Paragraphs>
  <Slides>13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Презентация PowerPoint</vt:lpstr>
      <vt:lpstr>Tema:Awtomobil ulagynyň tehniki üpjunçiligi</vt:lpstr>
      <vt:lpstr>Awtomobil ulagy</vt:lpstr>
      <vt:lpstr>Презентация PowerPoint</vt:lpstr>
      <vt:lpstr>Презентация PowerPoint</vt:lpstr>
      <vt:lpstr>Презентация PowerPoint</vt:lpstr>
      <vt:lpstr>Awtoulag ýollary</vt:lpstr>
      <vt:lpstr>Презентация PowerPoint</vt:lpstr>
      <vt:lpstr>Презентация PowerPoint</vt:lpstr>
      <vt:lpstr>Презентация PowerPoint</vt:lpstr>
      <vt:lpstr>Презентация PowerPoint</vt:lpstr>
      <vt:lpstr>Презентация PowerPoint</vt:lpstr>
      <vt:lpstr>                      Peydalanylan Edebiyatlar </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Awtumobil ulagy</dc:title>
  <dc:creator>Admin-ПК</dc:creator>
  <cp:lastModifiedBy>TachMuhammet</cp:lastModifiedBy>
  <cp:revision>20</cp:revision>
  <dcterms:created xsi:type="dcterms:W3CDTF">2022-01-10T09:06:24Z</dcterms:created>
  <dcterms:modified xsi:type="dcterms:W3CDTF">2022-01-13T18:31:19Z</dcterms:modified>
</cp:coreProperties>
</file>