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3" r:id="rId2"/>
    <p:sldId id="302" r:id="rId3"/>
    <p:sldId id="308" r:id="rId4"/>
    <p:sldId id="305" r:id="rId5"/>
    <p:sldId id="306" r:id="rId6"/>
    <p:sldId id="321" r:id="rId7"/>
    <p:sldId id="309" r:id="rId8"/>
    <p:sldId id="311" r:id="rId9"/>
    <p:sldId id="310" r:id="rId10"/>
    <p:sldId id="314" r:id="rId11"/>
    <p:sldId id="315" r:id="rId12"/>
    <p:sldId id="319" r:id="rId13"/>
    <p:sldId id="27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17FF6D-729D-4850-95F4-2983F1B22381}">
          <p14:sldIdLst>
            <p14:sldId id="303"/>
            <p14:sldId id="302"/>
            <p14:sldId id="308"/>
            <p14:sldId id="305"/>
            <p14:sldId id="306"/>
            <p14:sldId id="321"/>
            <p14:sldId id="309"/>
            <p14:sldId id="311"/>
            <p14:sldId id="310"/>
            <p14:sldId id="314"/>
            <p14:sldId id="315"/>
            <p14:sldId id="319"/>
            <p14:sldId id="277"/>
          </p14:sldIdLst>
        </p14:section>
        <p14:section name="26.10.2020y" id="{1ACD39A8-37D8-420E-9391-3D6ACAFFF9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A2D00-A6BD-4EC5-BC75-ABD24C49A4B5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6559E-C33D-4FE4-B000-1B73B6669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66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B198F-7546-4203-ABFC-669B8925E7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02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nyň a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00B050"/>
                </a:solidFill>
              </a:defRPr>
            </a:lvl1pPr>
          </a:lstStyle>
          <a:p>
            <a:r>
              <a:rPr lang="ru-RU" dirty="0"/>
              <a:t>TEMANYŇ ADY</a:t>
            </a:r>
          </a:p>
        </p:txBody>
      </p:sp>
    </p:spTree>
    <p:extLst>
      <p:ext uri="{BB962C8B-B14F-4D97-AF65-F5344CB8AC3E}">
        <p14:creationId xmlns:p14="http://schemas.microsoft.com/office/powerpoint/2010/main" val="93589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matly Prezidentimiziň sö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" y="382446"/>
            <a:ext cx="4269732" cy="6093108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46077" y="1228271"/>
            <a:ext cx="6401488" cy="5128081"/>
          </a:xfrm>
        </p:spPr>
        <p:txBody>
          <a:bodyPr>
            <a:normAutofit/>
          </a:bodyPr>
          <a:lstStyle>
            <a:lvl1pPr marL="0" marR="0" indent="0" algn="l" defTabSz="91426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/>
            </a:lvl1pPr>
            <a:lvl2pPr marL="457134" indent="0">
              <a:buNone/>
              <a:defRPr/>
            </a:lvl2pPr>
            <a:lvl3pPr marL="914262" indent="0">
              <a:buNone/>
              <a:defRPr/>
            </a:lvl3pPr>
            <a:lvl4pPr marL="1371392" indent="0">
              <a:buNone/>
              <a:defRPr/>
            </a:lvl4pPr>
            <a:lvl5pPr marL="1828523" indent="0">
              <a:buNone/>
              <a:defRPr/>
            </a:lvl5pPr>
          </a:lstStyle>
          <a:p>
            <a:pPr marL="0" marR="0" lvl="0" indent="0" algn="l" defTabSz="91426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̶  </a:t>
            </a:r>
            <a:r>
              <a:rPr lang="ru-RU" dirty="0" err="1"/>
              <a:t>Nusga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5146077" y="382446"/>
            <a:ext cx="6401488" cy="805094"/>
          </a:xfrm>
        </p:spPr>
        <p:txBody>
          <a:bodyPr>
            <a:normAutofit/>
          </a:bodyPr>
          <a:lstStyle>
            <a:lvl1pPr>
              <a:defRPr sz="22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T</a:t>
            </a:r>
            <a:r>
              <a:rPr lang="tk-TM" dirty="0"/>
              <a:t>ÜRKMENISTANYŇ PREZIDENTI</a:t>
            </a:r>
            <a:br>
              <a:rPr lang="tk-TM" dirty="0"/>
            </a:br>
            <a:r>
              <a:rPr lang="tk-TM" dirty="0"/>
              <a:t>GURBANGULY BERDIMUHAMEDOW: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rag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8573" y="365125"/>
            <a:ext cx="11283351" cy="1325563"/>
          </a:xfrm>
        </p:spPr>
        <p:txBody>
          <a:bodyPr/>
          <a:lstStyle>
            <a:lvl1pPr algn="ctr">
              <a:defRPr b="1">
                <a:solidFill>
                  <a:srgbClr val="00B050"/>
                </a:solidFill>
              </a:defRPr>
            </a:lvl1pPr>
          </a:lstStyle>
          <a:p>
            <a:r>
              <a:rPr lang="tk-TM" dirty="0"/>
              <a:t>SORAGLAR: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 hasCustomPrompt="1"/>
          </p:nvPr>
        </p:nvSpPr>
        <p:spPr>
          <a:xfrm>
            <a:off x="449262" y="1690687"/>
            <a:ext cx="11282662" cy="4520331"/>
          </a:xfrm>
        </p:spPr>
        <p:txBody>
          <a:bodyPr>
            <a:normAutofit/>
          </a:bodyPr>
          <a:lstStyle>
            <a:lvl1pPr marL="514350" indent="-514350">
              <a:buClr>
                <a:srgbClr val="00B050"/>
              </a:buClr>
              <a:buFont typeface="+mj-lt"/>
              <a:buAutoNum type="arabicPeriod"/>
              <a:defRPr sz="3200" baseline="0"/>
            </a:lvl1pPr>
            <a:lvl2pPr marL="914334" indent="-457200">
              <a:buFont typeface="+mj-lt"/>
              <a:buAutoNum type="arabicPeriod"/>
              <a:defRPr/>
            </a:lvl2pPr>
            <a:lvl3pPr marL="1371462" indent="-457200">
              <a:buFont typeface="+mj-lt"/>
              <a:buAutoNum type="arabicPeriod"/>
              <a:defRPr/>
            </a:lvl3pPr>
            <a:lvl4pPr marL="1714292" indent="-342900">
              <a:buFont typeface="+mj-lt"/>
              <a:buAutoNum type="arabicPeriod"/>
              <a:defRPr/>
            </a:lvl4pPr>
            <a:lvl5pPr marL="2171423" indent="-342900">
              <a:buFont typeface="+mj-lt"/>
              <a:buAutoNum type="arabicPeriod"/>
              <a:defRPr/>
            </a:lvl5pPr>
          </a:lstStyle>
          <a:p>
            <a:pPr lvl="0"/>
            <a:r>
              <a:rPr lang="tk-TM" dirty="0"/>
              <a:t>1-nji sorag nusga</a:t>
            </a:r>
          </a:p>
          <a:p>
            <a:pPr lvl="0"/>
            <a:r>
              <a:rPr lang="tk-TM" dirty="0"/>
              <a:t>2-nji sorag nusga</a:t>
            </a:r>
          </a:p>
          <a:p>
            <a:pPr lvl="0"/>
            <a:r>
              <a:rPr lang="tk-TM" dirty="0"/>
              <a:t>3-nji sorag nusga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14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itsa,surat,wideo,... goýmak üç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469627"/>
            <a:ext cx="10515600" cy="640715"/>
          </a:xfrm>
        </p:spPr>
        <p:txBody>
          <a:bodyPr>
            <a:normAutofit/>
          </a:bodyPr>
          <a:lstStyle>
            <a:lvl1pPr marL="0" algn="ctr" defTabSz="914264" rtl="0" eaLnBrk="1" latinLnBrk="0" hangingPunct="1">
              <a:defRPr lang="ru-RU" sz="3100" b="1" kern="1200" baseline="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NUSGA TEKSTY</a:t>
            </a:r>
            <a:r>
              <a:rPr lang="ru-RU" dirty="0"/>
              <a:t>Ň ADY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 hasCustomPrompt="1"/>
          </p:nvPr>
        </p:nvSpPr>
        <p:spPr>
          <a:xfrm>
            <a:off x="838200" y="1489575"/>
            <a:ext cx="10515600" cy="46369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914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çepde ýoka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67025" y="292691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5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sagda ýoka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9034175" y="292691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8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çepde aşak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67025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0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sagda aşak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34175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65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aşakda 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800600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81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ş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6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ňläniňiz üçin sag boluň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07079" y="1351508"/>
            <a:ext cx="81778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8000" b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k-TM" sz="8000" b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IŇLÄNIŇIZ ÜÇIN SAG BOLUŇ</a:t>
            </a:r>
            <a:endParaRPr lang="ru-RU" sz="8000" b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7784" y="5820773"/>
            <a:ext cx="10255370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Yhtiýar Bazarow MH</a:t>
            </a:r>
          </a:p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Gurbanow Maksat MH</a:t>
            </a:r>
          </a:p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Kurbanow Döwlet</a:t>
            </a:r>
            <a:r>
              <a:rPr lang="tk-TM" sz="1600" b="1" i="1" baseline="0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endParaRPr lang="tk-TM" sz="1600" b="1" i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600" b="1" i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15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9E98F-1A6A-46DC-B176-4332FCEC1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62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620" y="4447033"/>
            <a:ext cx="10994760" cy="1170739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621" y="5617771"/>
            <a:ext cx="10994761" cy="610820"/>
          </a:xfr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00B0F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5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6" r:id="rId13"/>
  </p:sldLayoutIdLst>
  <p:txStyles>
    <p:titleStyle>
      <a:lvl1pPr algn="l" defTabSz="9142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91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4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6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8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2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6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8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2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9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902" y="91441"/>
            <a:ext cx="6209607" cy="6633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" y="91441"/>
            <a:ext cx="5104015" cy="6633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36029" y="415636"/>
            <a:ext cx="5902035" cy="583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Türkmenistanyň Prezidenti </a:t>
            </a:r>
            <a:endParaRPr lang="tk-TM" sz="2000" b="1" dirty="0" smtClean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Gurbanguly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BERDIMUHAMEDOW:</a:t>
            </a:r>
            <a:r>
              <a:rPr lang="ru-RU" b="1" dirty="0">
                <a:solidFill>
                  <a:srgbClr val="007EC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EC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k-TM" b="1" i="1" dirty="0" smtClean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b="1" i="1" dirty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b="1" i="1" dirty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Ulag ulgamynyň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takyk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işlemegi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ulag </a:t>
            </a: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gatnawlarynyň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ösdürilmegi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Türkmenistanyň </a:t>
            </a:r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durmuş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ykdysady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taýdan üstünlikli ösmeginiň hem-de netijeli 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halkara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hyzmatdaşlygyň möhüm şertleriniň biri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bolup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durýar.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23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8" t="16105" r="528" b="45428"/>
          <a:stretch/>
        </p:blipFill>
        <p:spPr>
          <a:xfrm>
            <a:off x="186265" y="5732211"/>
            <a:ext cx="11480801" cy="1233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780" y="1378029"/>
            <a:ext cx="7250176" cy="2434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9276"/>
            <a:ext cx="2416779" cy="25546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218" y="151936"/>
            <a:ext cx="2669322" cy="2646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003388" y="151936"/>
            <a:ext cx="6021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TÜRKMENISTANYŇ BILIM MINISTRLIGI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27624" y="580318"/>
            <a:ext cx="9719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TÜRKMENISTANYŇ INŽENER-TEHNIKI WE ULAG                                                                                                          KOMMUNIKASIÝALARY INSTITUTY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10352" y="2175743"/>
            <a:ext cx="1135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laglar” fakulteti “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Howa ulagyny</a:t>
            </a:r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ň ulanylyşy” kafedrasynyň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“</a:t>
            </a:r>
            <a:r>
              <a:rPr lang="tk-TM" sz="2000" b="1" dirty="0" smtClean="0">
                <a:solidFill>
                  <a:schemeClr val="bg1"/>
                </a:solidFill>
              </a:rPr>
              <a:t>Howa hereketiniň dolandyrylyşy, Howa ulagynda gatnawlary guramak we dolandyrmak</a:t>
            </a:r>
            <a:r>
              <a:rPr lang="ru-RU" sz="2000" b="1" dirty="0" smtClean="0">
                <a:solidFill>
                  <a:schemeClr val="bg1"/>
                </a:solidFill>
              </a:rPr>
              <a:t>” </a:t>
            </a:r>
            <a:r>
              <a:rPr lang="ru-RU" sz="2000" b="1" dirty="0" err="1" smtClean="0">
                <a:solidFill>
                  <a:schemeClr val="bg1"/>
                </a:solidFill>
              </a:rPr>
              <a:t>hünär</a:t>
            </a:r>
            <a:r>
              <a:rPr lang="tk-TM" sz="2000" b="1" dirty="0" smtClean="0">
                <a:solidFill>
                  <a:schemeClr val="bg1"/>
                </a:solidFill>
              </a:rPr>
              <a:t>leri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üçin</a:t>
            </a:r>
            <a:r>
              <a:rPr lang="tk-TM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V </a:t>
            </a:r>
            <a:r>
              <a:rPr lang="ru-RU" sz="2000" b="1" dirty="0" err="1" smtClean="0">
                <a:solidFill>
                  <a:schemeClr val="bg1"/>
                </a:solidFill>
              </a:rPr>
              <a:t>ýyl</a:t>
            </a:r>
            <a:r>
              <a:rPr lang="tk-TM" sz="2000" b="1" dirty="0" smtClean="0">
                <a:solidFill>
                  <a:schemeClr val="bg1"/>
                </a:solidFill>
              </a:rPr>
              <a:t> talyplara, </a:t>
            </a:r>
            <a:r>
              <a:rPr lang="ru-RU" sz="2000" b="1" dirty="0" smtClean="0">
                <a:solidFill>
                  <a:schemeClr val="bg1"/>
                </a:solidFill>
              </a:rPr>
              <a:t>“</a:t>
            </a:r>
            <a:r>
              <a:rPr lang="en-US" sz="2000" b="1" dirty="0" err="1" smtClean="0">
                <a:solidFill>
                  <a:schemeClr val="bg1"/>
                </a:solidFill>
              </a:rPr>
              <a:t>Awiasi</a:t>
            </a:r>
            <a:r>
              <a:rPr lang="tk-TM" sz="2000" b="1" dirty="0" smtClean="0">
                <a:solidFill>
                  <a:schemeClr val="bg1"/>
                </a:solidFill>
              </a:rPr>
              <a:t>ýanyň tehniki resminamalary</a:t>
            </a:r>
            <a:r>
              <a:rPr lang="ru-RU" sz="2000" b="1" dirty="0" smtClean="0">
                <a:solidFill>
                  <a:schemeClr val="bg1"/>
                </a:solidFill>
              </a:rPr>
              <a:t>” </a:t>
            </a:r>
            <a:r>
              <a:rPr lang="ru-RU" sz="2000" b="1" dirty="0" err="1" smtClean="0">
                <a:solidFill>
                  <a:schemeClr val="bg1"/>
                </a:solidFill>
              </a:rPr>
              <a:t>dersi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boýunça</a:t>
            </a: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mugallymy </a:t>
            </a:r>
            <a:r>
              <a:rPr lang="tk-TM" sz="2000" b="1" dirty="0" smtClean="0">
                <a:solidFill>
                  <a:schemeClr val="bg1"/>
                </a:solidFill>
              </a:rPr>
              <a:t>Öwlýakulyýew Serdar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b="1" dirty="0" smtClean="0">
                <a:solidFill>
                  <a:schemeClr val="bg1"/>
                </a:solidFill>
              </a:rPr>
              <a:t>Howa gämileriniň registrasiýasy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2" y="241070"/>
            <a:ext cx="11282662" cy="6145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tk-TM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Soraglar</a:t>
            </a:r>
            <a:r>
              <a:rPr lang="tk-TM" sz="4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800" b="1" kern="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k-TM" dirty="0" smtClean="0"/>
              <a:t>Howa gämisiniň sertifikasiýasy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 </a:t>
            </a:r>
            <a:r>
              <a:rPr lang="tk-TM" dirty="0" smtClean="0"/>
              <a:t>Howa gämide bolmaly resminamalar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smtClean="0"/>
              <a:t>U</a:t>
            </a:r>
            <a:r>
              <a:rPr lang="tk-TM" dirty="0" smtClean="0"/>
              <a:t>çuş normalary</a:t>
            </a:r>
            <a:r>
              <a:rPr lang="en-US" dirty="0" smtClean="0"/>
              <a:t>.</a:t>
            </a:r>
            <a:endParaRPr lang="ru-RU" b="1" dirty="0"/>
          </a:p>
        </p:txBody>
      </p:sp>
      <p:pic>
        <p:nvPicPr>
          <p:cNvPr id="4" name="Рисунок 3" descr="C:\Users\Acer\Desktop\umu\uca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255" y="2127525"/>
            <a:ext cx="3744377" cy="206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90" y="3730945"/>
            <a:ext cx="3496497" cy="232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3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08"/>
    </mc:Choice>
    <mc:Fallback xmlns="">
      <p:transition spd="slow" advTm="3360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39" y="109656"/>
            <a:ext cx="11856640" cy="5427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Berkarar döwletimiziň bagtyýarlyk döwründe howa ulaglary pudagynyň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ýokary depginli ösüşini gazanmakda hem uly aladalar edilip, halkara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ähmiýetli taslamalar durmuşa geçirilýär. Howa ulag pudagyndaky daşary ykdysady gatnaşyklar dünýä döwletleri bilen baglaşylan halkara ylalaşyklaryň esasynda we raýat awiasiýa pudagyndaky halkara konwensiýalaryň esasynda amala aşyrylýar,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şeýlelik bilen bu pudak daşary ýurtlar bilen 50-den gowrak dürli ylalaşyklaryň gatnaşyjysydyr, şeýle hem Raýat awiasiýasynyň halkara guramasynyň ( ICAO), Howa giňişligini ulanma geňeşiniň, şeýle hem Döwletara awiasiýa komitetiniň agzasydyr, Uçuşlaryň howpsuzlygy boýunça Ýewropa agentligi (EASA) bilen bilelikde hereket edýär. Türkmenistanyň raýat awiasiýasy ýyl-ýyldan döwrebaplaşdyrylyp, içerki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halkara ugurlarda ýolagçylary gatnatmakda, halk hojalyk ýüklerini daşamakda öz wezipelerini üstünlikli durmuşa geçirýär</a:t>
            </a:r>
            <a:r>
              <a:rPr lang="tk-TM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41" y="5567560"/>
            <a:ext cx="12192000" cy="12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0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6" y="106680"/>
            <a:ext cx="11270154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19725" y="104932"/>
            <a:ext cx="11362544" cy="691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buNone/>
            </a:pPr>
            <a:r>
              <a:rPr lang="en-US" sz="2800" b="1" dirty="0" smtClean="0">
                <a:latin typeface="+mn-lt"/>
              </a:rPr>
              <a:t> </a:t>
            </a:r>
            <a:r>
              <a:rPr lang="tk-TM" sz="2800" b="1" dirty="0" smtClean="0"/>
              <a:t>Howa gämisiniň sertifikasiýasy. </a:t>
            </a:r>
          </a:p>
          <a:p>
            <a:pPr indent="0">
              <a:buNone/>
            </a:pPr>
            <a:r>
              <a:rPr lang="en-US" sz="2800" dirty="0" smtClean="0"/>
              <a:t>R</a:t>
            </a:r>
            <a:r>
              <a:rPr lang="tk-TM" sz="2800" dirty="0" smtClean="0"/>
              <a:t>aýat awiasiýanynyň</a:t>
            </a:r>
            <a:r>
              <a:rPr lang="en-US" sz="2800" dirty="0" smtClean="0"/>
              <a:t> </a:t>
            </a:r>
            <a:r>
              <a:rPr lang="en-US" sz="2800" dirty="0"/>
              <a:t>howa </a:t>
            </a:r>
            <a:r>
              <a:rPr lang="en-US" sz="2800" dirty="0" err="1"/>
              <a:t>gämileri</a:t>
            </a:r>
            <a:r>
              <a:rPr lang="en-US" sz="2800" dirty="0"/>
              <a:t> beýleki </a:t>
            </a:r>
            <a:r>
              <a:rPr lang="en-US" sz="2800" dirty="0" err="1"/>
              <a:t>edaralaryň</a:t>
            </a:r>
            <a:r>
              <a:rPr lang="en-US" sz="2800" dirty="0"/>
              <a:t> uçarlary hem-de döwlet awiasiýasynyň howa </a:t>
            </a:r>
            <a:r>
              <a:rPr lang="en-US" sz="2800" dirty="0" err="1"/>
              <a:t>gämileri</a:t>
            </a:r>
            <a:r>
              <a:rPr lang="en-US" sz="2800" dirty="0"/>
              <a:t> </a:t>
            </a:r>
            <a:r>
              <a:rPr lang="en-US" sz="2800" dirty="0" err="1"/>
              <a:t>hökmany</a:t>
            </a:r>
            <a:r>
              <a:rPr lang="en-US" sz="2800" dirty="0"/>
              <a:t> ýagdaýda döwlet </a:t>
            </a:r>
            <a:r>
              <a:rPr lang="en-US" sz="2800" dirty="0" err="1"/>
              <a:t>awia</a:t>
            </a:r>
            <a:r>
              <a:rPr lang="en-US" sz="2800" dirty="0"/>
              <a:t> düzgünleri </a:t>
            </a:r>
            <a:r>
              <a:rPr lang="en-US" sz="2800" dirty="0" err="1"/>
              <a:t>esasynda</a:t>
            </a:r>
            <a:r>
              <a:rPr lang="en-US" sz="2800" dirty="0"/>
              <a:t> </a:t>
            </a:r>
            <a:r>
              <a:rPr lang="en-US" sz="2800" dirty="0" err="1"/>
              <a:t>registrasiýadan</a:t>
            </a:r>
            <a:r>
              <a:rPr lang="en-US" sz="2800" dirty="0"/>
              <a:t> </a:t>
            </a:r>
            <a:r>
              <a:rPr lang="en-US" sz="2800" dirty="0" err="1"/>
              <a:t>geçmelidirler</a:t>
            </a:r>
            <a:r>
              <a:rPr lang="en-US" sz="2800" dirty="0"/>
              <a:t>.</a:t>
            </a:r>
            <a:endParaRPr lang="ru-RU" sz="2800" dirty="0"/>
          </a:p>
          <a:p>
            <a:pPr indent="0">
              <a:buNone/>
            </a:pPr>
            <a:r>
              <a:rPr lang="en-US" sz="2800" dirty="0" smtClean="0"/>
              <a:t> </a:t>
            </a:r>
            <a:r>
              <a:rPr lang="en-US" sz="2800" dirty="0" err="1"/>
              <a:t>Planerleriň</a:t>
            </a:r>
            <a:r>
              <a:rPr lang="en-US" sz="2800" dirty="0"/>
              <a:t>, </a:t>
            </a:r>
            <a:r>
              <a:rPr lang="en-US" sz="2800" dirty="0" err="1"/>
              <a:t>deltaplanlaryň</a:t>
            </a:r>
            <a:r>
              <a:rPr lang="en-US" sz="2800" dirty="0"/>
              <a:t> has </a:t>
            </a:r>
            <a:r>
              <a:rPr lang="en-US" sz="2800" dirty="0" err="1"/>
              <a:t>ýeňil</a:t>
            </a:r>
            <a:r>
              <a:rPr lang="en-US" sz="2800" dirty="0"/>
              <a:t> uçýan apparatlaryň, </a:t>
            </a:r>
            <a:r>
              <a:rPr lang="en-US" sz="2800" dirty="0" err="1"/>
              <a:t>sporta</a:t>
            </a:r>
            <a:r>
              <a:rPr lang="en-US" sz="2800" dirty="0"/>
              <a:t> degişli uçýan apparatlaryň, </a:t>
            </a:r>
            <a:r>
              <a:rPr lang="en-US" sz="2800" dirty="0" err="1"/>
              <a:t>aerostatlaryň</a:t>
            </a:r>
            <a:r>
              <a:rPr lang="en-US" sz="2800" dirty="0"/>
              <a:t> </a:t>
            </a:r>
            <a:r>
              <a:rPr lang="en-US" sz="2800" dirty="0" err="1"/>
              <a:t>registrasiýasyny</a:t>
            </a:r>
            <a:r>
              <a:rPr lang="en-US" sz="2800" dirty="0"/>
              <a:t> Ministrler </a:t>
            </a:r>
            <a:r>
              <a:rPr lang="en-US" sz="2800" dirty="0" err="1"/>
              <a:t>kabinetiniň</a:t>
            </a:r>
            <a:r>
              <a:rPr lang="en-US" sz="2800" dirty="0"/>
              <a:t> </a:t>
            </a:r>
            <a:r>
              <a:rPr lang="en-US" sz="2800" dirty="0" err="1"/>
              <a:t>görkezmesi</a:t>
            </a:r>
            <a:r>
              <a:rPr lang="en-US" sz="2800" dirty="0"/>
              <a:t> bilen döredilen </a:t>
            </a:r>
            <a:r>
              <a:rPr lang="en-US" sz="2800" dirty="0" err="1"/>
              <a:t>edara</a:t>
            </a:r>
            <a:r>
              <a:rPr lang="en-US" sz="2800" dirty="0"/>
              <a:t> </a:t>
            </a:r>
            <a:r>
              <a:rPr lang="en-US" sz="2800" dirty="0" err="1"/>
              <a:t>berip</a:t>
            </a:r>
            <a:r>
              <a:rPr lang="en-US" sz="2800" dirty="0"/>
              <a:t> biler</a:t>
            </a:r>
            <a:r>
              <a:rPr lang="en-US" sz="2800" dirty="0" smtClean="0"/>
              <a:t>.</a:t>
            </a:r>
            <a:endParaRPr lang="tk-TM" sz="2800" dirty="0" smtClean="0"/>
          </a:p>
          <a:p>
            <a:pPr indent="0">
              <a:buNone/>
            </a:pPr>
            <a:r>
              <a:rPr lang="en-US" sz="2800" b="1" dirty="0" smtClean="0"/>
              <a:t> </a:t>
            </a:r>
            <a:r>
              <a:rPr lang="en-US" sz="2800" b="1" dirty="0"/>
              <a:t>Howa </a:t>
            </a:r>
            <a:r>
              <a:rPr lang="en-US" sz="2800" b="1" dirty="0" err="1"/>
              <a:t>gämisiniň</a:t>
            </a:r>
            <a:r>
              <a:rPr lang="en-US" sz="2800" b="1" dirty="0"/>
              <a:t> </a:t>
            </a:r>
            <a:r>
              <a:rPr lang="en-US" sz="2800" b="1" dirty="0" err="1"/>
              <a:t>kysymynyň</a:t>
            </a:r>
            <a:r>
              <a:rPr lang="en-US" sz="2800" b="1" dirty="0"/>
              <a:t> (</a:t>
            </a:r>
            <a:r>
              <a:rPr lang="en-US" sz="2800" b="1" dirty="0" err="1"/>
              <a:t>görnüş</a:t>
            </a:r>
            <a:r>
              <a:rPr lang="en-US" sz="2800" b="1" dirty="0"/>
              <a:t>) </a:t>
            </a:r>
            <a:r>
              <a:rPr lang="en-US" sz="2800" b="1" dirty="0" err="1" smtClean="0"/>
              <a:t>sertifikasiýasy</a:t>
            </a:r>
            <a:r>
              <a:rPr lang="en-US" sz="2800" b="1" dirty="0"/>
              <a:t> </a:t>
            </a:r>
            <a:r>
              <a:rPr lang="en-US" sz="2800" dirty="0" smtClean="0"/>
              <a:t>    </a:t>
            </a:r>
            <a:endParaRPr lang="tk-TM" sz="2800" dirty="0" smtClean="0"/>
          </a:p>
          <a:p>
            <a:pPr indent="0">
              <a:buNone/>
            </a:pPr>
            <a:r>
              <a:rPr lang="en-US" sz="2800" dirty="0" smtClean="0"/>
              <a:t> </a:t>
            </a:r>
            <a:r>
              <a:rPr lang="en-US" sz="2800" dirty="0"/>
              <a:t>Her bir täze howa </a:t>
            </a:r>
            <a:r>
              <a:rPr lang="en-US" sz="2800" dirty="0" err="1"/>
              <a:t>gämisiniň</a:t>
            </a:r>
            <a:r>
              <a:rPr lang="en-US" sz="2800" dirty="0"/>
              <a:t> görnüşi </a:t>
            </a:r>
            <a:r>
              <a:rPr lang="en-US" sz="2800" dirty="0" err="1"/>
              <a:t>Türkmenistandaky</a:t>
            </a:r>
            <a:r>
              <a:rPr lang="en-US" sz="2800" dirty="0"/>
              <a:t> uçuş </a:t>
            </a:r>
            <a:r>
              <a:rPr lang="en-US" sz="2800" dirty="0" err="1"/>
              <a:t>normalarynda</a:t>
            </a:r>
            <a:r>
              <a:rPr lang="en-US" sz="2800" dirty="0"/>
              <a:t> deň </a:t>
            </a:r>
            <a:r>
              <a:rPr lang="en-US" sz="2800" dirty="0" err="1"/>
              <a:t>gelmelidirler</a:t>
            </a:r>
            <a:r>
              <a:rPr lang="en-US" sz="2800" dirty="0"/>
              <a:t> we şol </a:t>
            </a:r>
            <a:r>
              <a:rPr lang="en-US" sz="2800" dirty="0" err="1"/>
              <a:t>görnüşiň</a:t>
            </a:r>
            <a:r>
              <a:rPr lang="en-US" sz="2800" dirty="0"/>
              <a:t> </a:t>
            </a:r>
            <a:r>
              <a:rPr lang="en-US" sz="2800" dirty="0" err="1"/>
              <a:t>sertifikaty</a:t>
            </a:r>
            <a:r>
              <a:rPr lang="en-US" sz="2800" dirty="0"/>
              <a:t> </a:t>
            </a:r>
            <a:r>
              <a:rPr lang="en-US" sz="2800" dirty="0" err="1"/>
              <a:t>bolmalydyr</a:t>
            </a:r>
            <a:r>
              <a:rPr lang="en-US" sz="2800" dirty="0"/>
              <a:t>. Uçuş </a:t>
            </a:r>
            <a:r>
              <a:rPr lang="en-US" sz="2800" dirty="0" err="1"/>
              <a:t>normasynyň</a:t>
            </a:r>
            <a:r>
              <a:rPr lang="en-US" sz="2800" dirty="0"/>
              <a:t> we </a:t>
            </a:r>
            <a:r>
              <a:rPr lang="en-US" sz="2800" dirty="0" err="1"/>
              <a:t>sertifikatynyň</a:t>
            </a:r>
            <a:r>
              <a:rPr lang="en-US" sz="2800" dirty="0"/>
              <a:t> </a:t>
            </a:r>
            <a:r>
              <a:rPr lang="en-US" sz="2800" dirty="0" err="1"/>
              <a:t>berlişiniň</a:t>
            </a:r>
            <a:r>
              <a:rPr lang="en-US" sz="2800" dirty="0"/>
              <a:t> tertibini döwlet </a:t>
            </a:r>
            <a:r>
              <a:rPr lang="en-US" sz="2800" dirty="0" err="1"/>
              <a:t>awia</a:t>
            </a:r>
            <a:r>
              <a:rPr lang="en-US" sz="2800" dirty="0"/>
              <a:t> </a:t>
            </a:r>
            <a:r>
              <a:rPr lang="en-US" sz="2800" dirty="0" err="1"/>
              <a:t>Düzgunleri</a:t>
            </a:r>
            <a:r>
              <a:rPr lang="en-US" sz="2800" dirty="0"/>
              <a:t> kesgitleýär. </a:t>
            </a:r>
            <a:endParaRPr lang="ru-RU" sz="2800" dirty="0"/>
          </a:p>
          <a:p>
            <a:pPr indent="0">
              <a:buNone/>
            </a:pPr>
            <a:r>
              <a:rPr lang="en-US" sz="2800" dirty="0"/>
              <a:t>Howa gämileriniň </a:t>
            </a:r>
            <a:r>
              <a:rPr lang="en-US" sz="2800" dirty="0" err="1"/>
              <a:t>sertifikasiýasyny</a:t>
            </a:r>
            <a:r>
              <a:rPr lang="en-US" sz="2800" dirty="0"/>
              <a:t> we </a:t>
            </a:r>
            <a:r>
              <a:rPr lang="en-US" sz="2800" dirty="0" err="1"/>
              <a:t>uçus</a:t>
            </a:r>
            <a:r>
              <a:rPr lang="en-US" sz="2800" dirty="0"/>
              <a:t> </a:t>
            </a:r>
            <a:r>
              <a:rPr lang="en-US" sz="2800" dirty="0" err="1"/>
              <a:t>normasynyň</a:t>
            </a:r>
            <a:r>
              <a:rPr lang="en-US" sz="2800" dirty="0"/>
              <a:t> </a:t>
            </a:r>
            <a:r>
              <a:rPr lang="en-US" sz="2800" dirty="0" err="1"/>
              <a:t>gözegçiligini</a:t>
            </a:r>
            <a:r>
              <a:rPr lang="en-US" sz="2800" dirty="0"/>
              <a:t>:</a:t>
            </a:r>
            <a:endParaRPr lang="ru-RU" sz="2800" dirty="0"/>
          </a:p>
          <a:p>
            <a:pPr lvl="0" indent="0">
              <a:buNone/>
            </a:pPr>
            <a:r>
              <a:rPr lang="en-US" sz="2800" dirty="0"/>
              <a:t>R</a:t>
            </a:r>
            <a:r>
              <a:rPr lang="tk-TM" sz="2800" dirty="0"/>
              <a:t>aýat awiasiýanynyň</a:t>
            </a:r>
            <a:r>
              <a:rPr lang="en-US" sz="2800" dirty="0" smtClean="0"/>
              <a:t> </a:t>
            </a:r>
            <a:r>
              <a:rPr lang="en-US" sz="2800" dirty="0"/>
              <a:t>howa </a:t>
            </a:r>
            <a:r>
              <a:rPr lang="en-US" sz="2800" dirty="0" err="1"/>
              <a:t>gämileri</a:t>
            </a:r>
            <a:r>
              <a:rPr lang="en-US" sz="2800" dirty="0"/>
              <a:t> üçin – “Türkmenhowaýollary” </a:t>
            </a:r>
            <a:r>
              <a:rPr lang="tk-TM" sz="2800" dirty="0" smtClean="0"/>
              <a:t>agentligi</a:t>
            </a:r>
            <a:r>
              <a:rPr lang="en-US" sz="2800" dirty="0" smtClean="0"/>
              <a:t> </a:t>
            </a:r>
            <a:r>
              <a:rPr lang="en-US" sz="2800" dirty="0"/>
              <a:t>ýerine </a:t>
            </a:r>
            <a:r>
              <a:rPr lang="en-US" sz="2800" dirty="0" err="1"/>
              <a:t>ýetirýär</a:t>
            </a:r>
            <a:r>
              <a:rPr lang="en-US" sz="2800" dirty="0"/>
              <a:t>.</a:t>
            </a:r>
            <a:endParaRPr lang="ru-RU" sz="2800" dirty="0"/>
          </a:p>
          <a:p>
            <a:pPr indent="0">
              <a:buNone/>
            </a:pPr>
            <a:endParaRPr lang="ru-RU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542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15"/>
    </mc:Choice>
    <mc:Fallback xmlns="">
      <p:transition spd="slow" advTm="5921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0" y="156612"/>
            <a:ext cx="11212512" cy="6407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buNone/>
            </a:pPr>
            <a:r>
              <a:rPr lang="en-US" sz="2400" b="1" dirty="0" smtClean="0">
                <a:latin typeface="+mn-lt"/>
              </a:rPr>
              <a:t> </a:t>
            </a:r>
            <a:r>
              <a:rPr lang="tk-TM" sz="2400" b="1" dirty="0"/>
              <a:t>Howa gämisiniň </a:t>
            </a:r>
            <a:r>
              <a:rPr lang="tk-TM" sz="2400" b="1" dirty="0" smtClean="0"/>
              <a:t>sertifikasiýasy. </a:t>
            </a:r>
          </a:p>
          <a:p>
            <a:pPr indent="0">
              <a:buNone/>
            </a:pPr>
            <a:r>
              <a:rPr lang="ru-RU" sz="2400" dirty="0" err="1" smtClean="0"/>
              <a:t>Awiasion</a:t>
            </a:r>
            <a:r>
              <a:rPr lang="ru-RU" sz="2400" dirty="0" smtClean="0"/>
              <a:t>- </a:t>
            </a:r>
            <a:r>
              <a:rPr lang="ru-RU" sz="2400" dirty="0" err="1"/>
              <a:t>transport</a:t>
            </a:r>
            <a:r>
              <a:rPr lang="ru-RU" sz="2400" dirty="0"/>
              <a:t> </a:t>
            </a:r>
            <a:r>
              <a:rPr lang="ru-RU" sz="2400" dirty="0" err="1"/>
              <a:t>sistemasynyñ</a:t>
            </a:r>
            <a:r>
              <a:rPr lang="ru-RU" sz="2400" dirty="0"/>
              <a:t> esasy bir bölegi tehniki ulanyş </a:t>
            </a:r>
            <a:r>
              <a:rPr lang="ru-RU" sz="2400" dirty="0" err="1"/>
              <a:t>sistemasydyr</a:t>
            </a:r>
            <a:r>
              <a:rPr lang="ru-RU" sz="2400" dirty="0"/>
              <a:t>.</a:t>
            </a:r>
          </a:p>
          <a:p>
            <a:pPr indent="0">
              <a:buNone/>
            </a:pPr>
            <a:r>
              <a:rPr lang="ru-RU" sz="2400" dirty="0" smtClean="0"/>
              <a:t> </a:t>
            </a:r>
            <a:r>
              <a:rPr lang="ru-RU" sz="2400" dirty="0"/>
              <a:t>tehniki ulanyş </a:t>
            </a:r>
            <a:r>
              <a:rPr lang="ru-RU" sz="2400" dirty="0" err="1"/>
              <a:t>sistemasy</a:t>
            </a:r>
            <a:r>
              <a:rPr lang="ru-RU" sz="2400" dirty="0"/>
              <a:t> uçuş </a:t>
            </a:r>
            <a:r>
              <a:rPr lang="ru-RU" sz="2400" dirty="0" err="1"/>
              <a:t>apparatlarynyñ</a:t>
            </a:r>
            <a:r>
              <a:rPr lang="ru-RU" sz="2400" dirty="0"/>
              <a:t> </a:t>
            </a:r>
            <a:r>
              <a:rPr lang="ru-RU" sz="2400" dirty="0" err="1"/>
              <a:t>abatlygyny</a:t>
            </a:r>
            <a:r>
              <a:rPr lang="ru-RU" sz="2400" dirty="0"/>
              <a:t>, işe </a:t>
            </a:r>
            <a:r>
              <a:rPr lang="ru-RU" sz="2400" dirty="0" err="1"/>
              <a:t>yaramlylygyny</a:t>
            </a:r>
            <a:r>
              <a:rPr lang="ru-RU" sz="2400" dirty="0"/>
              <a:t> we uçuş- tehniki </a:t>
            </a:r>
            <a:r>
              <a:rPr lang="ru-RU" sz="2400" dirty="0" err="1"/>
              <a:t>ulanyşyny</a:t>
            </a:r>
            <a:r>
              <a:rPr lang="ru-RU" sz="2400" dirty="0"/>
              <a:t> </a:t>
            </a:r>
            <a:r>
              <a:rPr lang="ru-RU" sz="2400" dirty="0" err="1"/>
              <a:t>berjeỳ</a:t>
            </a:r>
            <a:r>
              <a:rPr lang="ru-RU" sz="2400" dirty="0"/>
              <a:t> </a:t>
            </a:r>
            <a:r>
              <a:rPr lang="ru-RU" sz="2400" dirty="0" err="1"/>
              <a:t>etyän</a:t>
            </a:r>
            <a:r>
              <a:rPr lang="ru-RU" sz="2400" dirty="0"/>
              <a:t> </a:t>
            </a:r>
            <a:r>
              <a:rPr lang="ru-RU" sz="2400" dirty="0" err="1"/>
              <a:t>hünärmentleriniñ</a:t>
            </a:r>
            <a:r>
              <a:rPr lang="ru-RU" sz="2400" dirty="0"/>
              <a:t>, tehniki ulanyş </a:t>
            </a:r>
            <a:r>
              <a:rPr lang="ru-RU" sz="2400" dirty="0" err="1"/>
              <a:t>prosesini</a:t>
            </a:r>
            <a:r>
              <a:rPr lang="ru-RU" sz="2400" dirty="0"/>
              <a:t> </a:t>
            </a:r>
            <a:r>
              <a:rPr lang="ru-RU" sz="2400" dirty="0" err="1"/>
              <a:t>dolandyrỳan</a:t>
            </a:r>
            <a:r>
              <a:rPr lang="ru-RU" sz="2400" dirty="0"/>
              <a:t> </a:t>
            </a:r>
            <a:r>
              <a:rPr lang="ru-RU" sz="2400" dirty="0" err="1"/>
              <a:t>sistemalaryñ</a:t>
            </a:r>
            <a:r>
              <a:rPr lang="ru-RU" sz="2400" dirty="0"/>
              <a:t>, </a:t>
            </a:r>
            <a:r>
              <a:rPr lang="ru-RU" sz="2400" dirty="0" err="1"/>
              <a:t>thniki</a:t>
            </a:r>
            <a:r>
              <a:rPr lang="ru-RU" sz="2400" dirty="0"/>
              <a:t> ulanyş </a:t>
            </a:r>
            <a:r>
              <a:rPr lang="ru-RU" sz="2400" dirty="0" err="1"/>
              <a:t>obỳektleriniñ</a:t>
            </a:r>
            <a:r>
              <a:rPr lang="ru-RU" sz="2400" dirty="0"/>
              <a:t> özara </a:t>
            </a:r>
            <a:r>
              <a:rPr lang="ru-RU" sz="2400" dirty="0" err="1"/>
              <a:t>ylalaşykly</a:t>
            </a:r>
            <a:r>
              <a:rPr lang="ru-RU" sz="2400" dirty="0"/>
              <a:t> hereket </a:t>
            </a:r>
            <a:r>
              <a:rPr lang="ru-RU" sz="2400" dirty="0" err="1"/>
              <a:t>edỳän</a:t>
            </a:r>
            <a:r>
              <a:rPr lang="ru-RU" sz="2400" dirty="0"/>
              <a:t> </a:t>
            </a:r>
            <a:r>
              <a:rPr lang="ru-RU" sz="2400" dirty="0" err="1"/>
              <a:t>birleşigidir.Tehniki</a:t>
            </a:r>
            <a:r>
              <a:rPr lang="ru-RU" sz="2400" dirty="0"/>
              <a:t> ulanyş </a:t>
            </a:r>
            <a:r>
              <a:rPr lang="ru-RU" sz="2400" dirty="0" err="1"/>
              <a:t>sistemasy</a:t>
            </a:r>
            <a:r>
              <a:rPr lang="ru-RU" sz="2400" dirty="0"/>
              <a:t> öz içine uçuş tehniki ulanyş we tehniki hyzmat we </a:t>
            </a:r>
            <a:r>
              <a:rPr lang="ru-RU" sz="2400" dirty="0" err="1"/>
              <a:t>abatlama</a:t>
            </a:r>
            <a:r>
              <a:rPr lang="ru-RU" sz="2400" dirty="0"/>
              <a:t> </a:t>
            </a:r>
            <a:r>
              <a:rPr lang="ru-RU" sz="2400" dirty="0" err="1"/>
              <a:t>sistemalaryny</a:t>
            </a:r>
            <a:r>
              <a:rPr lang="ru-RU" sz="2400" dirty="0"/>
              <a:t> </a:t>
            </a:r>
            <a:r>
              <a:rPr lang="ru-RU" sz="2400" dirty="0" err="1"/>
              <a:t>alỳar</a:t>
            </a:r>
            <a:r>
              <a:rPr lang="ru-RU" sz="2400" dirty="0"/>
              <a:t>.</a:t>
            </a:r>
          </a:p>
          <a:p>
            <a:pPr indent="0">
              <a:buNone/>
            </a:pPr>
            <a:r>
              <a:rPr lang="ru-RU" sz="2400" dirty="0" smtClean="0"/>
              <a:t> </a:t>
            </a:r>
            <a:r>
              <a:rPr lang="ru-RU" sz="2400" dirty="0"/>
              <a:t>Uçuş- tehniki ulanyş </a:t>
            </a:r>
            <a:r>
              <a:rPr lang="ru-RU" sz="2400" dirty="0" err="1"/>
              <a:t>sistemasy</a:t>
            </a:r>
            <a:r>
              <a:rPr lang="ru-RU" sz="2400" dirty="0"/>
              <a:t> uçuş </a:t>
            </a:r>
            <a:r>
              <a:rPr lang="ru-RU" sz="2400" dirty="0" err="1"/>
              <a:t>apparatlarynyñ</a:t>
            </a:r>
            <a:r>
              <a:rPr lang="ru-RU" sz="2400" dirty="0"/>
              <a:t>, uçuş- </a:t>
            </a:r>
            <a:r>
              <a:rPr lang="ru-RU" sz="2400" dirty="0" err="1"/>
              <a:t>tehnikiulanyşyñ</a:t>
            </a:r>
            <a:r>
              <a:rPr lang="ru-RU" sz="2400" dirty="0"/>
              <a:t> </a:t>
            </a:r>
            <a:r>
              <a:rPr lang="ru-RU" sz="2400" dirty="0" err="1"/>
              <a:t>serishdeleriniñ</a:t>
            </a:r>
            <a:r>
              <a:rPr lang="ru-RU" sz="2400" dirty="0"/>
              <a:t>, uçuş </a:t>
            </a:r>
            <a:r>
              <a:rPr lang="ru-RU" sz="2400" dirty="0" err="1"/>
              <a:t>bölümleriniñ,awiasion</a:t>
            </a:r>
            <a:r>
              <a:rPr lang="ru-RU" sz="2400" dirty="0"/>
              <a:t> </a:t>
            </a:r>
            <a:r>
              <a:rPr lang="ru-RU" sz="2400" dirty="0" err="1"/>
              <a:t>tehnikanyñ</a:t>
            </a:r>
            <a:r>
              <a:rPr lang="ru-RU" sz="2400" dirty="0"/>
              <a:t> </a:t>
            </a:r>
            <a:r>
              <a:rPr lang="ru-RU" sz="2400" dirty="0" err="1"/>
              <a:t>ỳerde</a:t>
            </a:r>
            <a:r>
              <a:rPr lang="ru-RU" sz="2400" dirty="0"/>
              <a:t> we </a:t>
            </a:r>
            <a:r>
              <a:rPr lang="ru-RU" sz="2400" dirty="0" err="1"/>
              <a:t>uçuşda</a:t>
            </a:r>
            <a:r>
              <a:rPr lang="ru-RU" sz="2400" dirty="0"/>
              <a:t> amatly </a:t>
            </a:r>
            <a:r>
              <a:rPr lang="ru-RU" sz="2400" dirty="0" err="1"/>
              <a:t>režimlerini</a:t>
            </a:r>
            <a:r>
              <a:rPr lang="ru-RU" sz="2400" dirty="0"/>
              <a:t> </a:t>
            </a:r>
            <a:r>
              <a:rPr lang="ru-RU" sz="2400" dirty="0" err="1"/>
              <a:t>kesgitleỳän</a:t>
            </a:r>
            <a:r>
              <a:rPr lang="ru-RU" sz="2400" dirty="0"/>
              <a:t>, </a:t>
            </a:r>
            <a:r>
              <a:rPr lang="ru-RU" sz="2400" dirty="0" err="1"/>
              <a:t>awiasion</a:t>
            </a:r>
            <a:r>
              <a:rPr lang="ru-RU" sz="2400" dirty="0"/>
              <a:t> </a:t>
            </a:r>
            <a:r>
              <a:rPr lang="ru-RU" sz="2400" dirty="0" err="1"/>
              <a:t>tehnikanyñ</a:t>
            </a:r>
            <a:r>
              <a:rPr lang="ru-RU" sz="2400" dirty="0"/>
              <a:t> </a:t>
            </a:r>
            <a:r>
              <a:rPr lang="ru-RU" sz="2400" dirty="0" err="1"/>
              <a:t>uçuşda</a:t>
            </a:r>
            <a:r>
              <a:rPr lang="ru-RU" sz="2400" dirty="0"/>
              <a:t> işe </a:t>
            </a:r>
            <a:r>
              <a:rPr lang="ru-RU" sz="2400" dirty="0" err="1"/>
              <a:t>ỳarawlylygyny</a:t>
            </a:r>
            <a:r>
              <a:rPr lang="ru-RU" sz="2400" dirty="0"/>
              <a:t> </a:t>
            </a:r>
            <a:r>
              <a:rPr lang="ru-RU" sz="2400" dirty="0" err="1"/>
              <a:t>gollaỳan</a:t>
            </a:r>
            <a:r>
              <a:rPr lang="ru-RU" sz="2400" dirty="0"/>
              <a:t> we zerur bolsa </a:t>
            </a:r>
            <a:r>
              <a:rPr lang="ru-RU" sz="2400" dirty="0" err="1"/>
              <a:t>ony</a:t>
            </a:r>
            <a:r>
              <a:rPr lang="ru-RU" sz="2400" dirty="0"/>
              <a:t> </a:t>
            </a:r>
            <a:r>
              <a:rPr lang="ru-RU" sz="2400" dirty="0" err="1"/>
              <a:t>düzedỳän</a:t>
            </a:r>
            <a:r>
              <a:rPr lang="ru-RU" sz="2400" dirty="0"/>
              <a:t> </a:t>
            </a:r>
            <a:r>
              <a:rPr lang="ru-RU" sz="2400" dirty="0" err="1"/>
              <a:t>normalaryn</a:t>
            </a:r>
            <a:r>
              <a:rPr lang="ru-RU" sz="2400" dirty="0"/>
              <a:t> w </a:t>
            </a:r>
            <a:r>
              <a:rPr lang="ru-RU" sz="2400" dirty="0" err="1"/>
              <a:t>düzgünleriñ</a:t>
            </a:r>
            <a:r>
              <a:rPr lang="ru-RU" sz="2400" dirty="0"/>
              <a:t> </a:t>
            </a:r>
            <a:r>
              <a:rPr lang="ru-RU" sz="2400" dirty="0" err="1"/>
              <a:t>birleşmeleridir</a:t>
            </a:r>
            <a:r>
              <a:rPr lang="ru-RU" sz="2400" dirty="0"/>
              <a:t> (</a:t>
            </a:r>
            <a:r>
              <a:rPr lang="ru-RU" sz="2400" dirty="0" err="1"/>
              <a:t>sovokupnost</a:t>
            </a:r>
            <a:r>
              <a:rPr lang="ru-RU" sz="2400" dirty="0"/>
              <a:t>). Tehniki </a:t>
            </a:r>
            <a:r>
              <a:rPr lang="ru-RU" sz="2400" dirty="0" err="1"/>
              <a:t>ulanyşyñ</a:t>
            </a:r>
            <a:r>
              <a:rPr lang="ru-RU" sz="2400" dirty="0"/>
              <a:t> </a:t>
            </a:r>
            <a:r>
              <a:rPr lang="ru-RU" sz="2400" dirty="0" err="1"/>
              <a:t>obỳekti</a:t>
            </a:r>
            <a:r>
              <a:rPr lang="ru-RU" sz="2400" dirty="0"/>
              <a:t> </a:t>
            </a:r>
            <a:r>
              <a:rPr lang="ru-RU" sz="2400" dirty="0" err="1"/>
              <a:t>diỳip</a:t>
            </a:r>
            <a:r>
              <a:rPr lang="ru-RU" sz="2400" dirty="0"/>
              <a:t> </a:t>
            </a:r>
            <a:r>
              <a:rPr lang="ru-RU" sz="2400" dirty="0" err="1"/>
              <a:t>awiasion</a:t>
            </a:r>
            <a:r>
              <a:rPr lang="ru-RU" sz="2400" dirty="0"/>
              <a:t> </a:t>
            </a:r>
            <a:r>
              <a:rPr lang="ru-RU" sz="2400" dirty="0" err="1"/>
              <a:t>tehnikanyñ</a:t>
            </a:r>
            <a:r>
              <a:rPr lang="ru-RU" sz="2400" dirty="0"/>
              <a:t> (uçuş </a:t>
            </a:r>
            <a:r>
              <a:rPr lang="ru-RU" sz="2400" dirty="0" err="1"/>
              <a:t>apparatlary</a:t>
            </a:r>
            <a:r>
              <a:rPr lang="ru-RU" sz="2400" dirty="0"/>
              <a:t>, </a:t>
            </a:r>
            <a:r>
              <a:rPr lang="ru-RU" sz="2400" dirty="0" err="1"/>
              <a:t>hereketlendirijiler,agregatlar,abzallar,enjamlar,uzeller</a:t>
            </a:r>
            <a:r>
              <a:rPr lang="ru-RU" sz="2400" dirty="0"/>
              <a:t> we </a:t>
            </a:r>
            <a:r>
              <a:rPr lang="ru-RU" sz="2400" dirty="0" err="1"/>
              <a:t>detallar</a:t>
            </a:r>
            <a:r>
              <a:rPr lang="ru-RU" sz="2400" dirty="0"/>
              <a:t>) </a:t>
            </a:r>
            <a:r>
              <a:rPr lang="ru-RU" sz="2400" dirty="0" err="1"/>
              <a:t>önümlerine</a:t>
            </a:r>
            <a:r>
              <a:rPr lang="ru-RU" sz="2400" dirty="0"/>
              <a:t> </a:t>
            </a:r>
            <a:r>
              <a:rPr lang="ru-RU" sz="2400" dirty="0" err="1" smtClean="0"/>
              <a:t>düşünilỳär</a:t>
            </a:r>
            <a:r>
              <a:rPr lang="ru-RU" sz="2400" dirty="0" smtClean="0"/>
              <a:t>.</a:t>
            </a:r>
          </a:p>
          <a:p>
            <a:pPr indent="0">
              <a:buNone/>
            </a:pPr>
            <a:r>
              <a:rPr lang="ru-RU" sz="2400" dirty="0" smtClean="0"/>
              <a:t>Tehniki </a:t>
            </a:r>
            <a:r>
              <a:rPr lang="ru-RU" sz="2400" dirty="0" err="1" smtClean="0"/>
              <a:t>ulanyşyñ</a:t>
            </a:r>
            <a:r>
              <a:rPr lang="ru-RU" sz="2400" dirty="0" smtClean="0"/>
              <a:t> serişdeleri </a:t>
            </a:r>
            <a:r>
              <a:rPr lang="ru-RU" sz="2400" dirty="0" err="1" smtClean="0"/>
              <a:t>diỳip</a:t>
            </a:r>
            <a:r>
              <a:rPr lang="ru-RU" sz="2400" dirty="0" smtClean="0"/>
              <a:t> </a:t>
            </a:r>
            <a:r>
              <a:rPr lang="ru-RU" sz="2400" dirty="0" err="1" smtClean="0"/>
              <a:t>ỳerdäki</a:t>
            </a:r>
            <a:r>
              <a:rPr lang="ru-RU" sz="2400" dirty="0" smtClean="0"/>
              <a:t> </a:t>
            </a:r>
            <a:r>
              <a:rPr lang="ru-RU" sz="2400" dirty="0" err="1" smtClean="0"/>
              <a:t>desgalaryñ</a:t>
            </a:r>
            <a:r>
              <a:rPr lang="ru-RU" sz="2400" dirty="0" smtClean="0"/>
              <a:t> </a:t>
            </a:r>
            <a:r>
              <a:rPr lang="ru-RU" sz="2400" dirty="0" err="1" smtClean="0"/>
              <a:t>kompleksine</a:t>
            </a:r>
            <a:r>
              <a:rPr lang="ru-RU" sz="2400" dirty="0" smtClean="0"/>
              <a:t> we </a:t>
            </a:r>
            <a:r>
              <a:rPr lang="ru-RU" sz="2400" dirty="0" err="1" smtClean="0"/>
              <a:t>önümleriñ</a:t>
            </a:r>
            <a:r>
              <a:rPr lang="ru-RU" sz="2400" dirty="0" smtClean="0"/>
              <a:t> </a:t>
            </a:r>
            <a:r>
              <a:rPr lang="ru-RU" sz="2400" dirty="0" err="1" smtClean="0"/>
              <a:t>abatlygyny</a:t>
            </a:r>
            <a:r>
              <a:rPr lang="ru-RU" sz="2400" dirty="0" smtClean="0"/>
              <a:t>, işe </a:t>
            </a:r>
            <a:r>
              <a:rPr lang="ru-RU" sz="2400" dirty="0" err="1" smtClean="0"/>
              <a:t>ỳarawlylygyny</a:t>
            </a:r>
            <a:r>
              <a:rPr lang="ru-RU" sz="2400" dirty="0" smtClean="0"/>
              <a:t> </a:t>
            </a:r>
            <a:r>
              <a:rPr lang="ru-RU" sz="2400" dirty="0" err="1" smtClean="0"/>
              <a:t>üpjin</a:t>
            </a:r>
            <a:r>
              <a:rPr lang="ru-RU" sz="2400" dirty="0" smtClean="0"/>
              <a:t> </a:t>
            </a:r>
            <a:r>
              <a:rPr lang="ru-RU" sz="2400" dirty="0" err="1" smtClean="0"/>
              <a:t>etmekde</a:t>
            </a:r>
            <a:r>
              <a:rPr lang="ru-RU" sz="2400" dirty="0" smtClean="0"/>
              <a:t> </a:t>
            </a:r>
            <a:r>
              <a:rPr lang="ru-RU" sz="2400" dirty="0" err="1" smtClean="0"/>
              <a:t>ulanylỳan</a:t>
            </a:r>
            <a:r>
              <a:rPr lang="ru-RU" sz="2400" dirty="0" smtClean="0"/>
              <a:t> </a:t>
            </a:r>
            <a:r>
              <a:rPr lang="ru-RU" sz="2400" dirty="0" err="1" smtClean="0"/>
              <a:t>serişdelere</a:t>
            </a:r>
            <a:r>
              <a:rPr lang="ru-RU" sz="2400" dirty="0" smtClean="0"/>
              <a:t> </a:t>
            </a:r>
            <a:r>
              <a:rPr lang="ru-RU" sz="2400" dirty="0" err="1" smtClean="0"/>
              <a:t>aỳdylỳar</a:t>
            </a:r>
            <a:r>
              <a:rPr lang="ru-RU" sz="2400" dirty="0" smtClean="0"/>
              <a:t>.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65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15"/>
    </mc:Choice>
    <mc:Fallback xmlns="">
      <p:transition spd="slow" advTm="5921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36200" y="349625"/>
            <a:ext cx="11282662" cy="650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q-AL" dirty="0"/>
              <a:t> </a:t>
            </a:r>
            <a:r>
              <a:rPr lang="ru-RU" dirty="0" err="1"/>
              <a:t>Uçuş</a:t>
            </a:r>
            <a:r>
              <a:rPr lang="ru-RU" dirty="0"/>
              <a:t> </a:t>
            </a:r>
            <a:r>
              <a:rPr lang="ru-RU" dirty="0" err="1"/>
              <a:t>işleriň</a:t>
            </a:r>
            <a:r>
              <a:rPr lang="ru-RU" dirty="0"/>
              <a:t> </a:t>
            </a:r>
            <a:r>
              <a:rPr lang="ru-RU" dirty="0" err="1"/>
              <a:t>meýilnamalaşdyrylyşy</a:t>
            </a:r>
            <a:r>
              <a:rPr lang="ru-RU" dirty="0"/>
              <a:t> </a:t>
            </a:r>
            <a:r>
              <a:rPr lang="ru-RU" dirty="0" err="1"/>
              <a:t>perspektiw</a:t>
            </a:r>
            <a:r>
              <a:rPr lang="ru-RU" dirty="0"/>
              <a:t>, </a:t>
            </a:r>
            <a:r>
              <a:rPr lang="ru-RU" dirty="0" err="1"/>
              <a:t>gündelik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operatiw</a:t>
            </a:r>
            <a:r>
              <a:rPr lang="ru-RU" dirty="0"/>
              <a:t> (</a:t>
            </a:r>
            <a:r>
              <a:rPr lang="ru-RU" dirty="0" err="1"/>
              <a:t>aýlyk,günlik</a:t>
            </a:r>
            <a:r>
              <a:rPr lang="ru-RU" dirty="0"/>
              <a:t>) </a:t>
            </a:r>
            <a:r>
              <a:rPr lang="ru-RU" dirty="0" err="1"/>
              <a:t>birlikleriň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kärhanalaryň</a:t>
            </a:r>
            <a:r>
              <a:rPr lang="ru-RU" dirty="0"/>
              <a:t> </a:t>
            </a:r>
            <a:r>
              <a:rPr lang="ru-RU" dirty="0" err="1"/>
              <a:t>iş</a:t>
            </a:r>
            <a:r>
              <a:rPr lang="ru-RU" dirty="0"/>
              <a:t> </a:t>
            </a:r>
            <a:r>
              <a:rPr lang="ru-RU" dirty="0" err="1"/>
              <a:t>meýilnamalaryna</a:t>
            </a:r>
            <a:r>
              <a:rPr lang="ru-RU" dirty="0"/>
              <a:t> </a:t>
            </a:r>
            <a:r>
              <a:rPr lang="ru-RU" dirty="0" err="1"/>
              <a:t>baglylykda</a:t>
            </a:r>
            <a:r>
              <a:rPr lang="ru-RU" dirty="0"/>
              <a:t> </a:t>
            </a:r>
            <a:r>
              <a:rPr lang="ru-RU" dirty="0" err="1"/>
              <a:t>amala</a:t>
            </a:r>
            <a:r>
              <a:rPr lang="ru-RU" dirty="0"/>
              <a:t> </a:t>
            </a:r>
            <a:r>
              <a:rPr lang="ru-RU" dirty="0" err="1"/>
              <a:t>aşyrylýar</a:t>
            </a:r>
            <a:r>
              <a:rPr lang="ru-RU" dirty="0"/>
              <a:t>. </a:t>
            </a:r>
            <a:r>
              <a:rPr lang="ru-RU" dirty="0" err="1"/>
              <a:t>Uçuş</a:t>
            </a:r>
            <a:r>
              <a:rPr lang="ru-RU" dirty="0"/>
              <a:t> </a:t>
            </a:r>
            <a:r>
              <a:rPr lang="ru-RU" dirty="0" err="1"/>
              <a:t>işlerini</a:t>
            </a:r>
            <a:r>
              <a:rPr lang="ru-RU" dirty="0"/>
              <a:t> </a:t>
            </a:r>
            <a:r>
              <a:rPr lang="ru-RU" dirty="0" err="1"/>
              <a:t>guramak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ýerine</a:t>
            </a:r>
            <a:r>
              <a:rPr lang="ru-RU" dirty="0"/>
              <a:t> </a:t>
            </a:r>
            <a:r>
              <a:rPr lang="ru-RU" dirty="0" err="1"/>
              <a:t>ýetirmek</a:t>
            </a:r>
            <a:r>
              <a:rPr lang="ru-RU" dirty="0"/>
              <a:t> </a:t>
            </a:r>
            <a:r>
              <a:rPr lang="ru-RU" dirty="0" err="1"/>
              <a:t>üçin</a:t>
            </a:r>
            <a:r>
              <a:rPr lang="ru-RU" dirty="0"/>
              <a:t> </a:t>
            </a:r>
            <a:r>
              <a:rPr lang="ru-RU" dirty="0" err="1"/>
              <a:t>meýilnamalar</a:t>
            </a:r>
            <a:r>
              <a:rPr lang="ru-RU" dirty="0"/>
              <a:t> </a:t>
            </a:r>
            <a:r>
              <a:rPr lang="ru-RU" dirty="0" err="1"/>
              <a:t>şu</a:t>
            </a:r>
            <a:r>
              <a:rPr lang="ru-RU" dirty="0"/>
              <a:t> </a:t>
            </a:r>
            <a:r>
              <a:rPr lang="ru-RU" dirty="0" err="1"/>
              <a:t>aşakdaky</a:t>
            </a:r>
            <a:r>
              <a:rPr lang="ru-RU" dirty="0"/>
              <a:t> </a:t>
            </a:r>
            <a:r>
              <a:rPr lang="ru-RU" dirty="0" err="1"/>
              <a:t>görkezilen</a:t>
            </a:r>
            <a:r>
              <a:rPr lang="ru-RU" dirty="0"/>
              <a:t> </a:t>
            </a:r>
            <a:r>
              <a:rPr lang="ru-RU" dirty="0" err="1"/>
              <a:t>resminamalaryň</a:t>
            </a:r>
            <a:r>
              <a:rPr lang="ru-RU" dirty="0"/>
              <a:t> </a:t>
            </a:r>
            <a:r>
              <a:rPr lang="ru-RU" dirty="0" err="1"/>
              <a:t>esasynda</a:t>
            </a:r>
            <a:r>
              <a:rPr lang="ru-RU" dirty="0"/>
              <a:t> </a:t>
            </a:r>
            <a:r>
              <a:rPr lang="ru-RU" dirty="0" err="1"/>
              <a:t>işlenilip</a:t>
            </a:r>
            <a:r>
              <a:rPr lang="ru-RU" dirty="0"/>
              <a:t> </a:t>
            </a:r>
            <a:r>
              <a:rPr lang="ru-RU" dirty="0" err="1"/>
              <a:t>düzülýär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dirty="0"/>
              <a:t>1.Raýat </a:t>
            </a:r>
            <a:r>
              <a:rPr lang="ru-RU" dirty="0" err="1"/>
              <a:t>awiasiýasynda</a:t>
            </a:r>
            <a:r>
              <a:rPr lang="ru-RU" dirty="0"/>
              <a:t> </a:t>
            </a:r>
            <a:r>
              <a:rPr lang="ru-RU" dirty="0" err="1"/>
              <a:t>uçuşlaryň</a:t>
            </a:r>
            <a:r>
              <a:rPr lang="ru-RU" dirty="0"/>
              <a:t> </a:t>
            </a:r>
            <a:r>
              <a:rPr lang="ru-RU" dirty="0" err="1"/>
              <a:t>düzgünleri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uçuş</a:t>
            </a:r>
            <a:r>
              <a:rPr lang="ru-RU" dirty="0"/>
              <a:t> </a:t>
            </a:r>
            <a:r>
              <a:rPr lang="ru-RU" dirty="0" err="1"/>
              <a:t>işlerini</a:t>
            </a:r>
            <a:r>
              <a:rPr lang="ru-RU" dirty="0"/>
              <a:t> </a:t>
            </a:r>
            <a:r>
              <a:rPr lang="ru-RU" dirty="0" err="1"/>
              <a:t>guramak</a:t>
            </a:r>
            <a:r>
              <a:rPr lang="ru-RU" dirty="0"/>
              <a:t> </a:t>
            </a:r>
            <a:r>
              <a:rPr lang="ru-RU" dirty="0" err="1"/>
              <a:t>boýunça</a:t>
            </a:r>
            <a:r>
              <a:rPr lang="ru-RU" dirty="0"/>
              <a:t> </a:t>
            </a:r>
            <a:r>
              <a:rPr lang="ru-RU" dirty="0" err="1"/>
              <a:t>Gollanmanyň</a:t>
            </a:r>
            <a:r>
              <a:rPr lang="ru-RU" dirty="0"/>
              <a:t> </a:t>
            </a:r>
            <a:r>
              <a:rPr lang="ru-RU" dirty="0" err="1"/>
              <a:t>talaplary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2.Uçuş </a:t>
            </a:r>
            <a:r>
              <a:rPr lang="ru-RU" dirty="0" err="1"/>
              <a:t>işleriň</a:t>
            </a:r>
            <a:r>
              <a:rPr lang="ru-RU" dirty="0"/>
              <a:t> </a:t>
            </a:r>
            <a:r>
              <a:rPr lang="ru-RU" dirty="0" err="1"/>
              <a:t>guralyşynyň</a:t>
            </a:r>
            <a:r>
              <a:rPr lang="ru-RU" dirty="0"/>
              <a:t> </a:t>
            </a:r>
            <a:r>
              <a:rPr lang="ru-RU" dirty="0" err="1"/>
              <a:t>seljermeleri</a:t>
            </a:r>
            <a:r>
              <a:rPr lang="ru-RU" dirty="0"/>
              <a:t>, </a:t>
            </a:r>
            <a:r>
              <a:rPr lang="ru-RU" dirty="0" err="1"/>
              <a:t>uçuşlaryň</a:t>
            </a:r>
            <a:r>
              <a:rPr lang="ru-RU" dirty="0"/>
              <a:t> </a:t>
            </a:r>
            <a:r>
              <a:rPr lang="ru-RU" dirty="0" err="1"/>
              <a:t>howpsuzlygynyň</a:t>
            </a:r>
            <a:r>
              <a:rPr lang="ru-RU" dirty="0"/>
              <a:t> </a:t>
            </a:r>
            <a:r>
              <a:rPr lang="ru-RU" dirty="0" err="1"/>
              <a:t>dersleri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3. “Türkmenhowaýollary” </a:t>
            </a:r>
            <a:r>
              <a:rPr lang="tk-TM" dirty="0" smtClean="0"/>
              <a:t>agentliginiň</a:t>
            </a:r>
            <a:r>
              <a:rPr lang="ru-RU" dirty="0" smtClean="0"/>
              <a:t> </a:t>
            </a:r>
            <a:r>
              <a:rPr lang="ru-RU" dirty="0" err="1"/>
              <a:t>buýruklary</a:t>
            </a:r>
            <a:r>
              <a:rPr lang="ru-RU" dirty="0"/>
              <a:t> we görkezmeleri;</a:t>
            </a:r>
          </a:p>
        </p:txBody>
      </p:sp>
    </p:spTree>
    <p:extLst>
      <p:ext uri="{BB962C8B-B14F-4D97-AF65-F5344CB8AC3E}">
        <p14:creationId xmlns:p14="http://schemas.microsoft.com/office/powerpoint/2010/main" val="1947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6087" y="387014"/>
            <a:ext cx="11282662" cy="6311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Tehniki </a:t>
            </a:r>
            <a:r>
              <a:rPr lang="en-US" dirty="0" err="1"/>
              <a:t>hyzmatlaryñ</a:t>
            </a:r>
            <a:r>
              <a:rPr lang="en-US" dirty="0"/>
              <a:t> we </a:t>
            </a:r>
            <a:r>
              <a:rPr lang="en-US" dirty="0" err="1"/>
              <a:t>abatlamañ</a:t>
            </a:r>
            <a:r>
              <a:rPr lang="en-US" dirty="0"/>
              <a:t> serişdeleri öz içine </a:t>
            </a:r>
            <a:r>
              <a:rPr lang="en-US" dirty="0" err="1"/>
              <a:t>tehnologik</a:t>
            </a:r>
            <a:r>
              <a:rPr lang="en-US" dirty="0"/>
              <a:t> </a:t>
            </a:r>
            <a:r>
              <a:rPr lang="en-US" dirty="0" err="1"/>
              <a:t>enjamlaỳyş</a:t>
            </a:r>
            <a:r>
              <a:rPr lang="en-US" dirty="0"/>
              <a:t> we </a:t>
            </a:r>
            <a:r>
              <a:rPr lang="en-US" dirty="0" err="1"/>
              <a:t>ỳerdäki</a:t>
            </a:r>
            <a:r>
              <a:rPr lang="en-US" dirty="0"/>
              <a:t> </a:t>
            </a:r>
            <a:r>
              <a:rPr lang="en-US" dirty="0" err="1"/>
              <a:t>desgalaryñ</a:t>
            </a:r>
            <a:r>
              <a:rPr lang="en-US" dirty="0"/>
              <a:t> </a:t>
            </a:r>
            <a:r>
              <a:rPr lang="en-US" dirty="0" err="1"/>
              <a:t>kompleksini</a:t>
            </a:r>
            <a:r>
              <a:rPr lang="en-US" dirty="0"/>
              <a:t> öz içine </a:t>
            </a:r>
            <a:r>
              <a:rPr lang="en-US" dirty="0" err="1" smtClean="0"/>
              <a:t>alỳar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 Tehniki </a:t>
            </a:r>
            <a:r>
              <a:rPr lang="en-US" dirty="0" err="1" smtClean="0"/>
              <a:t>hyzmatyñ</a:t>
            </a:r>
            <a:r>
              <a:rPr lang="en-US" dirty="0" smtClean="0"/>
              <a:t> we </a:t>
            </a:r>
            <a:r>
              <a:rPr lang="en-US" dirty="0" err="1" smtClean="0"/>
              <a:t>abatlamañ</a:t>
            </a:r>
            <a:r>
              <a:rPr lang="en-US" dirty="0" smtClean="0"/>
              <a:t> </a:t>
            </a:r>
            <a:r>
              <a:rPr lang="en-US" dirty="0" err="1" smtClean="0"/>
              <a:t>programmasy</a:t>
            </a:r>
            <a:r>
              <a:rPr lang="en-US" dirty="0" smtClean="0"/>
              <a:t> </a:t>
            </a:r>
            <a:r>
              <a:rPr lang="en-US" dirty="0" err="1" smtClean="0"/>
              <a:t>diỳip</a:t>
            </a:r>
            <a:r>
              <a:rPr lang="en-US" dirty="0" smtClean="0"/>
              <a:t> tehniki hyzmat we </a:t>
            </a:r>
            <a:r>
              <a:rPr lang="en-US" dirty="0" err="1" smtClean="0"/>
              <a:t>abatlamañ</a:t>
            </a:r>
            <a:r>
              <a:rPr lang="en-US" dirty="0" smtClean="0"/>
              <a:t> </a:t>
            </a:r>
            <a:r>
              <a:rPr lang="en-US" dirty="0" err="1" smtClean="0"/>
              <a:t>effektiw</a:t>
            </a:r>
            <a:r>
              <a:rPr lang="en-US" dirty="0" smtClean="0"/>
              <a:t> </a:t>
            </a:r>
            <a:r>
              <a:rPr lang="en-US" dirty="0" err="1" smtClean="0"/>
              <a:t>režimlerini</a:t>
            </a:r>
            <a:r>
              <a:rPr lang="en-US" dirty="0" smtClean="0"/>
              <a:t> we </a:t>
            </a:r>
            <a:r>
              <a:rPr lang="en-US" dirty="0" err="1" smtClean="0"/>
              <a:t>usullaryny</a:t>
            </a:r>
            <a:r>
              <a:rPr lang="en-US" dirty="0" smtClean="0"/>
              <a:t> işläp </a:t>
            </a:r>
            <a:r>
              <a:rPr lang="en-US" dirty="0" err="1" smtClean="0"/>
              <a:t>duzmek,girizmek</a:t>
            </a:r>
            <a:r>
              <a:rPr lang="en-US" dirty="0" smtClean="0"/>
              <a:t> we ulanmak barada Kabul </a:t>
            </a:r>
            <a:r>
              <a:rPr lang="en-US" dirty="0" err="1" smtClean="0"/>
              <a:t>edilen</a:t>
            </a:r>
            <a:r>
              <a:rPr lang="en-US" dirty="0" smtClean="0"/>
              <a:t> </a:t>
            </a:r>
            <a:r>
              <a:rPr lang="en-US" dirty="0" err="1" smtClean="0"/>
              <a:t>kararlaryñ</a:t>
            </a:r>
            <a:r>
              <a:rPr lang="en-US" dirty="0" smtClean="0"/>
              <a:t> we </a:t>
            </a:r>
            <a:r>
              <a:rPr lang="en-US" dirty="0" err="1" smtClean="0"/>
              <a:t>prinsipleriñ</a:t>
            </a:r>
            <a:r>
              <a:rPr lang="en-US" dirty="0" smtClean="0"/>
              <a:t> umumy </a:t>
            </a:r>
            <a:r>
              <a:rPr lang="en-US" dirty="0" err="1" smtClean="0"/>
              <a:t>utgaşygydyr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Tehniki </a:t>
            </a:r>
            <a:r>
              <a:rPr lang="en-US" dirty="0" err="1"/>
              <a:t>hyzmatyñ</a:t>
            </a:r>
            <a:r>
              <a:rPr lang="en-US" dirty="0"/>
              <a:t> we </a:t>
            </a:r>
            <a:r>
              <a:rPr lang="en-US" dirty="0" err="1"/>
              <a:t>abatlamañ</a:t>
            </a:r>
            <a:r>
              <a:rPr lang="en-US" dirty="0"/>
              <a:t> usuly </a:t>
            </a:r>
            <a:r>
              <a:rPr lang="en-US" dirty="0" err="1"/>
              <a:t>diỳip</a:t>
            </a:r>
            <a:r>
              <a:rPr lang="en-US" dirty="0"/>
              <a:t> </a:t>
            </a:r>
            <a:r>
              <a:rPr lang="en-US" dirty="0" err="1"/>
              <a:t>obỳektiñ</a:t>
            </a:r>
            <a:r>
              <a:rPr lang="en-US" dirty="0"/>
              <a:t> </a:t>
            </a:r>
            <a:r>
              <a:rPr lang="en-US" dirty="0" err="1"/>
              <a:t>ỳagdaỳyny</a:t>
            </a:r>
            <a:r>
              <a:rPr lang="en-US" dirty="0"/>
              <a:t> we </a:t>
            </a:r>
            <a:r>
              <a:rPr lang="en-US" dirty="0" err="1"/>
              <a:t>ygtybarlylygyny</a:t>
            </a:r>
            <a:r>
              <a:rPr lang="en-US" dirty="0"/>
              <a:t> </a:t>
            </a:r>
            <a:r>
              <a:rPr lang="en-US" dirty="0" err="1"/>
              <a:t>dolandyrmagy</a:t>
            </a:r>
            <a:r>
              <a:rPr lang="en-US" dirty="0"/>
              <a:t> </a:t>
            </a:r>
            <a:r>
              <a:rPr lang="en-US" dirty="0" err="1"/>
              <a:t>üpjin</a:t>
            </a:r>
            <a:r>
              <a:rPr lang="en-US" dirty="0"/>
              <a:t> </a:t>
            </a:r>
            <a:r>
              <a:rPr lang="en-US" dirty="0" err="1"/>
              <a:t>edỳän</a:t>
            </a:r>
            <a:r>
              <a:rPr lang="en-US" dirty="0"/>
              <a:t> </a:t>
            </a:r>
            <a:r>
              <a:rPr lang="en-US" dirty="0" err="1"/>
              <a:t>işleriñ</a:t>
            </a:r>
            <a:r>
              <a:rPr lang="en-US" dirty="0"/>
              <a:t> göwrümini we </a:t>
            </a:r>
            <a:r>
              <a:rPr lang="en-US" dirty="0" err="1"/>
              <a:t>işleriñ</a:t>
            </a:r>
            <a:r>
              <a:rPr lang="en-US" dirty="0"/>
              <a:t> </a:t>
            </a:r>
            <a:r>
              <a:rPr lang="en-US" dirty="0" err="1"/>
              <a:t>wagtlaryny</a:t>
            </a:r>
            <a:r>
              <a:rPr lang="en-US" dirty="0"/>
              <a:t> </a:t>
            </a:r>
            <a:r>
              <a:rPr lang="en-US" dirty="0" err="1"/>
              <a:t>kesgitleỳän</a:t>
            </a:r>
            <a:r>
              <a:rPr lang="en-US" dirty="0"/>
              <a:t> </a:t>
            </a:r>
            <a:r>
              <a:rPr lang="en-US" dirty="0" err="1"/>
              <a:t>düzgünleriñ</a:t>
            </a:r>
            <a:r>
              <a:rPr lang="en-US" dirty="0"/>
              <a:t> </a:t>
            </a:r>
            <a:r>
              <a:rPr lang="en-US" dirty="0" err="1"/>
              <a:t>birleşmegidir</a:t>
            </a:r>
            <a:r>
              <a:rPr lang="en-US" dirty="0"/>
              <a:t>. Tehniki </a:t>
            </a:r>
            <a:r>
              <a:rPr lang="en-US" dirty="0" err="1"/>
              <a:t>hyzmatyñ</a:t>
            </a:r>
            <a:r>
              <a:rPr lang="en-US" dirty="0"/>
              <a:t> </a:t>
            </a:r>
            <a:r>
              <a:rPr lang="en-US" dirty="0" err="1"/>
              <a:t>göwrümi</a:t>
            </a:r>
            <a:r>
              <a:rPr lang="en-US" dirty="0"/>
              <a:t> belli bir </a:t>
            </a:r>
            <a:r>
              <a:rPr lang="en-US" dirty="0" err="1"/>
              <a:t>sanawy</a:t>
            </a:r>
            <a:r>
              <a:rPr lang="en-US" dirty="0"/>
              <a:t> bilen </a:t>
            </a:r>
            <a:r>
              <a:rPr lang="en-US" dirty="0" err="1"/>
              <a:t>kesgitneỳar</a:t>
            </a:r>
            <a:r>
              <a:rPr lang="en-US" dirty="0"/>
              <a:t>. Tehniki </a:t>
            </a:r>
            <a:r>
              <a:rPr lang="en-US" dirty="0" err="1"/>
              <a:t>hyzmatynyñ</a:t>
            </a:r>
            <a:r>
              <a:rPr lang="en-US" dirty="0"/>
              <a:t> </a:t>
            </a:r>
            <a:r>
              <a:rPr lang="en-US" dirty="0" err="1"/>
              <a:t>wagtallygy</a:t>
            </a:r>
            <a:r>
              <a:rPr lang="en-US" dirty="0"/>
              <a:t> </a:t>
            </a:r>
            <a:r>
              <a:rPr lang="en-US" dirty="0" err="1"/>
              <a:t>diỳip</a:t>
            </a:r>
            <a:r>
              <a:rPr lang="en-US" dirty="0"/>
              <a:t> iki </a:t>
            </a:r>
            <a:r>
              <a:rPr lang="en-US" dirty="0" err="1"/>
              <a:t>meñzeş</a:t>
            </a:r>
            <a:r>
              <a:rPr lang="en-US" dirty="0"/>
              <a:t> </a:t>
            </a:r>
            <a:r>
              <a:rPr lang="en-US" dirty="0" err="1"/>
              <a:t>formanyñ</a:t>
            </a:r>
            <a:r>
              <a:rPr lang="en-US" dirty="0"/>
              <a:t> arasyndaky calendar wagt </a:t>
            </a:r>
            <a:r>
              <a:rPr lang="en-US" dirty="0" err="1"/>
              <a:t>ỳa</a:t>
            </a:r>
            <a:r>
              <a:rPr lang="en-US" dirty="0"/>
              <a:t>-da </a:t>
            </a:r>
            <a:r>
              <a:rPr lang="en-US" dirty="0" err="1"/>
              <a:t>islenen</a:t>
            </a:r>
            <a:r>
              <a:rPr lang="en-US" dirty="0"/>
              <a:t> </a:t>
            </a:r>
            <a:r>
              <a:rPr lang="en-US" dirty="0" err="1"/>
              <a:t>wagtyñ</a:t>
            </a:r>
            <a:r>
              <a:rPr lang="en-US" dirty="0"/>
              <a:t> </a:t>
            </a:r>
            <a:r>
              <a:rPr lang="en-US" dirty="0" err="1"/>
              <a:t>sagatlaryna</a:t>
            </a:r>
            <a:r>
              <a:rPr lang="en-US" dirty="0"/>
              <a:t> </a:t>
            </a:r>
            <a:r>
              <a:rPr lang="en-US" dirty="0" err="1"/>
              <a:t>aỳdylỳar</a:t>
            </a:r>
            <a:r>
              <a:rPr lang="en-US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342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18147" y="155591"/>
            <a:ext cx="1133057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buNone/>
            </a:pPr>
            <a:r>
              <a:rPr lang="en-US" sz="3600" dirty="0" err="1">
                <a:latin typeface="+mn-lt"/>
              </a:rPr>
              <a:t>Uçuş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işini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guramaklyk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aýratyn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möhüm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orny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eýeleýär</a:t>
            </a:r>
            <a:endParaRPr lang="ru-RU" sz="3600" dirty="0">
              <a:latin typeface="+mn-lt"/>
            </a:endParaRPr>
          </a:p>
          <a:p>
            <a:pPr indent="0">
              <a:buNone/>
            </a:pPr>
            <a:r>
              <a:rPr lang="en-US" sz="3600" dirty="0" err="1">
                <a:latin typeface="+mn-lt"/>
              </a:rPr>
              <a:t>Faktorlar</a:t>
            </a:r>
            <a:r>
              <a:rPr lang="en-US" sz="3600" dirty="0">
                <a:latin typeface="+mn-lt"/>
              </a:rPr>
              <a:t>:</a:t>
            </a:r>
            <a:endParaRPr lang="ru-RU" sz="3600" dirty="0">
              <a:latin typeface="+mn-lt"/>
            </a:endParaRPr>
          </a:p>
          <a:p>
            <a:pPr lvl="0" indent="0">
              <a:buNone/>
            </a:pPr>
            <a:r>
              <a:rPr lang="en-US" sz="3600" dirty="0" err="1">
                <a:latin typeface="+mn-lt"/>
              </a:rPr>
              <a:t>Uçuşyň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şertlerinde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çylşyrymly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howply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derejeler</a:t>
            </a:r>
            <a:r>
              <a:rPr lang="en-US" sz="3600" dirty="0">
                <a:latin typeface="+mn-lt"/>
              </a:rPr>
              <a:t>;</a:t>
            </a:r>
            <a:endParaRPr lang="ru-RU" sz="3600" dirty="0">
              <a:latin typeface="+mn-lt"/>
            </a:endParaRPr>
          </a:p>
          <a:p>
            <a:pPr lvl="0" indent="0">
              <a:buNone/>
            </a:pPr>
            <a:r>
              <a:rPr lang="en-US" sz="3600" dirty="0" err="1">
                <a:latin typeface="+mn-lt"/>
              </a:rPr>
              <a:t>Raýat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awiasiýasy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halk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hojalygynda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alnyp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barylýan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işleriň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ähli</a:t>
            </a:r>
            <a:r>
              <a:rPr lang="en-US" sz="3600" dirty="0">
                <a:latin typeface="+mn-lt"/>
              </a:rPr>
              <a:t>   </a:t>
            </a:r>
            <a:r>
              <a:rPr lang="en-US" sz="3600" dirty="0" err="1">
                <a:latin typeface="+mn-lt"/>
              </a:rPr>
              <a:t>görnüşlerini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ýokarlandyrmaklygy</a:t>
            </a:r>
            <a:r>
              <a:rPr lang="en-US" sz="3600" dirty="0">
                <a:latin typeface="+mn-lt"/>
              </a:rPr>
              <a:t> we </a:t>
            </a:r>
            <a:r>
              <a:rPr lang="en-US" sz="3600" dirty="0" err="1">
                <a:latin typeface="+mn-lt"/>
              </a:rPr>
              <a:t>uçuşlary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howanyň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islendik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şertlerinde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ýerine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ýetirilişini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üpjün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etmekligi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howpsyz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gazanmaly</a:t>
            </a:r>
            <a:r>
              <a:rPr lang="en-US" sz="3600" dirty="0">
                <a:latin typeface="+mn-lt"/>
              </a:rPr>
              <a:t>;</a:t>
            </a:r>
            <a:endParaRPr lang="ru-RU" sz="3600" dirty="0">
              <a:latin typeface="+mn-lt"/>
            </a:endParaRPr>
          </a:p>
          <a:p>
            <a:pPr indent="0">
              <a:buNone/>
            </a:pPr>
            <a:r>
              <a:rPr lang="en-US" sz="3600" dirty="0">
                <a:latin typeface="+mn-lt"/>
              </a:rPr>
              <a:t>-    </a:t>
            </a:r>
            <a:r>
              <a:rPr lang="en-US" sz="3600" dirty="0" err="1">
                <a:latin typeface="+mn-lt"/>
              </a:rPr>
              <a:t>Raýat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awiasiýasy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yzygiderli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çylşyrymly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awiasion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tehnikasy</a:t>
            </a:r>
            <a:r>
              <a:rPr lang="en-US" sz="3600" dirty="0">
                <a:latin typeface="+mn-lt"/>
              </a:rPr>
              <a:t>, </a:t>
            </a:r>
            <a:r>
              <a:rPr lang="en-US" sz="3600" dirty="0" err="1">
                <a:latin typeface="+mn-lt"/>
              </a:rPr>
              <a:t>nawigasion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ulgamlary</a:t>
            </a:r>
            <a:r>
              <a:rPr lang="en-US" sz="3600" dirty="0">
                <a:latin typeface="+mn-lt"/>
              </a:rPr>
              <a:t> we Howa </a:t>
            </a:r>
            <a:r>
              <a:rPr lang="en-US" sz="3600" dirty="0" err="1">
                <a:latin typeface="+mn-lt"/>
              </a:rPr>
              <a:t>hereketiniň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dolandyrylyşynyň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serişdeleri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bilen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enjamlaşdyrylmaly</a:t>
            </a:r>
            <a:r>
              <a:rPr lang="en-US" sz="3600" dirty="0">
                <a:latin typeface="+mn-lt"/>
              </a:rPr>
              <a:t>;</a:t>
            </a:r>
            <a:endParaRPr lang="ru-RU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91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36967" y="359764"/>
            <a:ext cx="11282662" cy="4797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k-TM" dirty="0" smtClean="0"/>
              <a:t>     </a:t>
            </a:r>
            <a:r>
              <a:rPr lang="en-US" dirty="0" smtClean="0"/>
              <a:t>Tehniki </a:t>
            </a:r>
            <a:r>
              <a:rPr lang="en-US" dirty="0"/>
              <a:t>ulanyş </a:t>
            </a:r>
            <a:r>
              <a:rPr lang="en-US" dirty="0" err="1"/>
              <a:t>sistemasy</a:t>
            </a:r>
            <a:r>
              <a:rPr lang="en-US" dirty="0"/>
              <a:t> aşakdakylary öz içine </a:t>
            </a:r>
            <a:r>
              <a:rPr lang="en-US" dirty="0" err="1"/>
              <a:t>alỳar</a:t>
            </a:r>
            <a:r>
              <a:rPr lang="en-US" dirty="0"/>
              <a:t>:</a:t>
            </a:r>
            <a:endParaRPr lang="ru-RU" dirty="0"/>
          </a:p>
          <a:p>
            <a:pPr lvl="0"/>
            <a:r>
              <a:rPr lang="en-US" dirty="0"/>
              <a:t>tehniki hyzmat we uçuş </a:t>
            </a:r>
            <a:r>
              <a:rPr lang="en-US" dirty="0" err="1"/>
              <a:t>apparatlary</a:t>
            </a:r>
            <a:r>
              <a:rPr lang="en-US" dirty="0"/>
              <a:t> </a:t>
            </a:r>
            <a:r>
              <a:rPr lang="en-US" dirty="0" err="1"/>
              <a:t>üçuşa</a:t>
            </a:r>
            <a:r>
              <a:rPr lang="en-US" dirty="0"/>
              <a:t> </a:t>
            </a:r>
            <a:r>
              <a:rPr lang="en-US" dirty="0" err="1"/>
              <a:t>taỳỳarlamak</a:t>
            </a:r>
            <a:r>
              <a:rPr lang="en-US" dirty="0"/>
              <a:t>;</a:t>
            </a:r>
            <a:endParaRPr lang="ru-RU" dirty="0"/>
          </a:p>
          <a:p>
            <a:pPr lvl="0"/>
            <a:r>
              <a:rPr lang="en-US" dirty="0" err="1"/>
              <a:t>awiasion</a:t>
            </a:r>
            <a:r>
              <a:rPr lang="en-US" dirty="0"/>
              <a:t> </a:t>
            </a:r>
            <a:r>
              <a:rPr lang="en-US" dirty="0" err="1"/>
              <a:t>tehnikanyñ</a:t>
            </a:r>
            <a:r>
              <a:rPr lang="en-US" dirty="0"/>
              <a:t> </a:t>
            </a:r>
            <a:r>
              <a:rPr lang="en-US" dirty="0" err="1"/>
              <a:t>uçuşda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effektiwlilik</a:t>
            </a:r>
            <a:r>
              <a:rPr lang="en-US" dirty="0"/>
              <a:t> bilen tehniki </a:t>
            </a:r>
            <a:r>
              <a:rPr lang="en-US" dirty="0" err="1"/>
              <a:t>tarapdan</a:t>
            </a:r>
            <a:r>
              <a:rPr lang="en-US" dirty="0"/>
              <a:t> </a:t>
            </a:r>
            <a:r>
              <a:rPr lang="en-US" dirty="0" err="1"/>
              <a:t>sowatly</a:t>
            </a:r>
            <a:r>
              <a:rPr lang="en-US" dirty="0"/>
              <a:t> ulanmak.</a:t>
            </a:r>
            <a:endParaRPr lang="ru-RU" dirty="0"/>
          </a:p>
          <a:p>
            <a:pPr lvl="0"/>
            <a:r>
              <a:rPr lang="en-US" dirty="0"/>
              <a:t>uçuş </a:t>
            </a:r>
            <a:r>
              <a:rPr lang="en-US" dirty="0" err="1"/>
              <a:t>apparatlarynyñ</a:t>
            </a:r>
            <a:r>
              <a:rPr lang="en-US" dirty="0"/>
              <a:t> tehniki ulanyş </a:t>
            </a:r>
            <a:r>
              <a:rPr lang="en-US" dirty="0" err="1"/>
              <a:t>usullaryny</a:t>
            </a:r>
            <a:r>
              <a:rPr lang="en-US" dirty="0"/>
              <a:t> we guramaçylyk </a:t>
            </a:r>
            <a:r>
              <a:rPr lang="en-US" dirty="0" err="1"/>
              <a:t>formalaryny</a:t>
            </a:r>
            <a:r>
              <a:rPr lang="en-US" dirty="0"/>
              <a:t> </a:t>
            </a:r>
            <a:r>
              <a:rPr lang="en-US" dirty="0" err="1"/>
              <a:t>kämilleşdirmage</a:t>
            </a:r>
            <a:r>
              <a:rPr lang="en-US" dirty="0"/>
              <a:t> </a:t>
            </a:r>
            <a:r>
              <a:rPr lang="en-US" dirty="0" err="1"/>
              <a:t>ugrykdrylan</a:t>
            </a:r>
            <a:r>
              <a:rPr lang="en-US" dirty="0"/>
              <a:t> ylmy- </a:t>
            </a:r>
            <a:r>
              <a:rPr lang="en-US" dirty="0" err="1"/>
              <a:t>barlag</a:t>
            </a:r>
            <a:r>
              <a:rPr lang="en-US" dirty="0"/>
              <a:t> işleri geçirmek.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98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01135" y="240630"/>
            <a:ext cx="11282662" cy="64489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err="1"/>
              <a:t>Awiasion</a:t>
            </a:r>
            <a:r>
              <a:rPr lang="en-US" sz="3600" dirty="0"/>
              <a:t> </a:t>
            </a:r>
            <a:r>
              <a:rPr lang="en-US" sz="3600" dirty="0" err="1"/>
              <a:t>işleri</a:t>
            </a:r>
            <a:r>
              <a:rPr lang="en-US" sz="3600" dirty="0"/>
              <a:t> </a:t>
            </a:r>
            <a:r>
              <a:rPr lang="en-US" sz="3600" dirty="0" err="1"/>
              <a:t>öz</a:t>
            </a:r>
            <a:r>
              <a:rPr lang="en-US" sz="3600" dirty="0"/>
              <a:t> </a:t>
            </a:r>
            <a:r>
              <a:rPr lang="en-US" sz="3600" dirty="0" err="1"/>
              <a:t>maksatlaryna</a:t>
            </a:r>
            <a:r>
              <a:rPr lang="en-US" sz="3600" dirty="0"/>
              <a:t>, </a:t>
            </a:r>
            <a:r>
              <a:rPr lang="en-US" sz="3600" dirty="0" err="1"/>
              <a:t>düzgünlerine</a:t>
            </a:r>
            <a:r>
              <a:rPr lang="en-US" sz="3600" dirty="0"/>
              <a:t> we </a:t>
            </a:r>
            <a:r>
              <a:rPr lang="en-US" sz="3600" dirty="0" err="1"/>
              <a:t>tehnologiyasyna</a:t>
            </a:r>
            <a:r>
              <a:rPr lang="en-US" sz="3600" dirty="0"/>
              <a:t> </a:t>
            </a:r>
            <a:r>
              <a:rPr lang="en-US" sz="3600" dirty="0" err="1"/>
              <a:t>baglylykda</a:t>
            </a:r>
            <a:r>
              <a:rPr lang="en-US" sz="3600" dirty="0"/>
              <a:t> </a:t>
            </a:r>
            <a:r>
              <a:rPr lang="en-US" sz="3600" dirty="0" err="1"/>
              <a:t>awia-himiki</a:t>
            </a:r>
            <a:r>
              <a:rPr lang="en-US" sz="3600" dirty="0"/>
              <a:t>, </a:t>
            </a:r>
            <a:r>
              <a:rPr lang="en-US" sz="3600" dirty="0" err="1"/>
              <a:t>howada</a:t>
            </a:r>
            <a:r>
              <a:rPr lang="en-US" sz="3600" dirty="0"/>
              <a:t> </a:t>
            </a:r>
            <a:r>
              <a:rPr lang="en-US" sz="3600" dirty="0" err="1"/>
              <a:t>surata</a:t>
            </a:r>
            <a:r>
              <a:rPr lang="en-US" sz="3600" dirty="0"/>
              <a:t> </a:t>
            </a:r>
            <a:r>
              <a:rPr lang="en-US" sz="3600" dirty="0" err="1"/>
              <a:t>almak</a:t>
            </a:r>
            <a:r>
              <a:rPr lang="en-US" sz="3600" dirty="0"/>
              <a:t>, </a:t>
            </a:r>
            <a:r>
              <a:rPr lang="en-US" sz="3600" dirty="0" err="1"/>
              <a:t>gurluşyk-montaž</a:t>
            </a:r>
            <a:r>
              <a:rPr lang="en-US" sz="3600" dirty="0"/>
              <a:t> we </a:t>
            </a:r>
            <a:r>
              <a:rPr lang="en-US" sz="3600" dirty="0" err="1"/>
              <a:t>ulagly</a:t>
            </a:r>
            <a:r>
              <a:rPr lang="en-US" sz="3600" dirty="0"/>
              <a:t> </a:t>
            </a:r>
            <a:r>
              <a:rPr lang="en-US" sz="3600" dirty="0" err="1"/>
              <a:t>aragatnaşyk</a:t>
            </a:r>
            <a:r>
              <a:rPr lang="en-US" sz="3600" dirty="0"/>
              <a:t> </a:t>
            </a:r>
            <a:r>
              <a:rPr lang="en-US" sz="3600" dirty="0" err="1"/>
              <a:t>işlerine</a:t>
            </a:r>
            <a:r>
              <a:rPr lang="en-US" sz="3600" dirty="0"/>
              <a:t> </a:t>
            </a:r>
            <a:r>
              <a:rPr lang="en-US" sz="3600" dirty="0" err="1"/>
              <a:t>bölünýär</a:t>
            </a:r>
            <a:r>
              <a:rPr lang="en-US" sz="3600" dirty="0"/>
              <a:t>. </a:t>
            </a:r>
            <a:r>
              <a:rPr lang="en-US" sz="3600" dirty="0" err="1"/>
              <a:t>Awiasion</a:t>
            </a:r>
            <a:r>
              <a:rPr lang="en-US" sz="3600" dirty="0"/>
              <a:t> </a:t>
            </a:r>
            <a:r>
              <a:rPr lang="en-US" sz="3600" dirty="0" err="1"/>
              <a:t>işleriň</a:t>
            </a:r>
            <a:r>
              <a:rPr lang="en-US" sz="3600" dirty="0"/>
              <a:t> </a:t>
            </a:r>
            <a:r>
              <a:rPr lang="en-US" sz="3600" dirty="0" err="1"/>
              <a:t>guralyşy</a:t>
            </a:r>
            <a:r>
              <a:rPr lang="en-US" sz="3600" dirty="0"/>
              <a:t> we </a:t>
            </a:r>
            <a:r>
              <a:rPr lang="en-US" sz="3600" dirty="0" err="1"/>
              <a:t>ýerine</a:t>
            </a:r>
            <a:r>
              <a:rPr lang="en-US" sz="3600" dirty="0"/>
              <a:t> </a:t>
            </a:r>
            <a:r>
              <a:rPr lang="en-US" sz="3600" dirty="0" err="1"/>
              <a:t>ýetirilişi</a:t>
            </a:r>
            <a:r>
              <a:rPr lang="en-US" sz="3600" dirty="0"/>
              <a:t> </a:t>
            </a:r>
            <a:r>
              <a:rPr lang="en-US" sz="3600" dirty="0" err="1"/>
              <a:t>halk</a:t>
            </a:r>
            <a:r>
              <a:rPr lang="en-US" sz="3600" dirty="0"/>
              <a:t> </a:t>
            </a:r>
            <a:r>
              <a:rPr lang="en-US" sz="3600" dirty="0" err="1"/>
              <a:t>hojalyk</a:t>
            </a:r>
            <a:r>
              <a:rPr lang="en-US" sz="3600" dirty="0"/>
              <a:t> </a:t>
            </a:r>
            <a:r>
              <a:rPr lang="en-US" sz="3600" dirty="0" err="1"/>
              <a:t>pudagynda</a:t>
            </a:r>
            <a:r>
              <a:rPr lang="en-US" sz="3600" dirty="0"/>
              <a:t> </a:t>
            </a:r>
            <a:r>
              <a:rPr lang="en-US" sz="3600" dirty="0" err="1"/>
              <a:t>şeýle</a:t>
            </a:r>
            <a:r>
              <a:rPr lang="en-US" sz="3600" dirty="0"/>
              <a:t>-de </a:t>
            </a:r>
            <a:r>
              <a:rPr lang="en-US" sz="3600" dirty="0" err="1"/>
              <a:t>ýaşaýjylara</a:t>
            </a:r>
            <a:r>
              <a:rPr lang="en-US" sz="3600" dirty="0"/>
              <a:t> </a:t>
            </a:r>
            <a:r>
              <a:rPr lang="en-US" sz="3600" dirty="0" err="1"/>
              <a:t>lukmançylyk</a:t>
            </a:r>
            <a:r>
              <a:rPr lang="en-US" sz="3600" dirty="0"/>
              <a:t> </a:t>
            </a:r>
            <a:r>
              <a:rPr lang="en-US" sz="3600" dirty="0" err="1"/>
              <a:t>kömegini</a:t>
            </a:r>
            <a:r>
              <a:rPr lang="en-US" sz="3600" dirty="0"/>
              <a:t> </a:t>
            </a:r>
            <a:r>
              <a:rPr lang="en-US" sz="3600" dirty="0" err="1"/>
              <a:t>bermek</a:t>
            </a:r>
            <a:r>
              <a:rPr lang="en-US" sz="3600" dirty="0"/>
              <a:t> </a:t>
            </a:r>
            <a:r>
              <a:rPr lang="en-US" sz="3600" dirty="0" err="1"/>
              <a:t>üçin</a:t>
            </a:r>
            <a:r>
              <a:rPr lang="en-US" sz="3600" dirty="0"/>
              <a:t> </a:t>
            </a:r>
            <a:r>
              <a:rPr lang="en-US" sz="3600" dirty="0" err="1"/>
              <a:t>howa</a:t>
            </a:r>
            <a:r>
              <a:rPr lang="en-US" sz="3600" dirty="0"/>
              <a:t> </a:t>
            </a:r>
            <a:r>
              <a:rPr lang="en-US" sz="3600" dirty="0" err="1"/>
              <a:t>gämileriň</a:t>
            </a:r>
            <a:r>
              <a:rPr lang="en-US" sz="3600" dirty="0"/>
              <a:t> </a:t>
            </a:r>
            <a:r>
              <a:rPr lang="en-US" sz="3600" dirty="0" err="1"/>
              <a:t>ulanylyşy</a:t>
            </a:r>
            <a:r>
              <a:rPr lang="en-US" sz="3600" dirty="0"/>
              <a:t>, </a:t>
            </a:r>
            <a:r>
              <a:rPr lang="en-US" sz="3600" dirty="0" err="1"/>
              <a:t>sanitar</a:t>
            </a:r>
            <a:r>
              <a:rPr lang="en-US" sz="3600" dirty="0"/>
              <a:t> </a:t>
            </a:r>
            <a:r>
              <a:rPr lang="en-US" sz="3600" dirty="0" err="1"/>
              <a:t>çäreleriň</a:t>
            </a:r>
            <a:r>
              <a:rPr lang="en-US" sz="3600" dirty="0"/>
              <a:t> </a:t>
            </a:r>
            <a:r>
              <a:rPr lang="en-US" sz="3600" dirty="0" err="1"/>
              <a:t>geçirilişi</a:t>
            </a:r>
            <a:r>
              <a:rPr lang="en-US" sz="3600" dirty="0"/>
              <a:t> </a:t>
            </a:r>
            <a:r>
              <a:rPr lang="en-US" sz="3600" dirty="0" err="1"/>
              <a:t>eksperimental</a:t>
            </a:r>
            <a:r>
              <a:rPr lang="en-US" sz="3600" dirty="0"/>
              <a:t> we </a:t>
            </a:r>
            <a:r>
              <a:rPr lang="en-US" sz="3600" dirty="0" err="1"/>
              <a:t>ylmy-gözleg</a:t>
            </a:r>
            <a:r>
              <a:rPr lang="en-US" sz="3600" dirty="0"/>
              <a:t> </a:t>
            </a:r>
            <a:r>
              <a:rPr lang="en-US" sz="3600" dirty="0" err="1"/>
              <a:t>işleri</a:t>
            </a:r>
            <a:r>
              <a:rPr lang="en-US" sz="3600" dirty="0"/>
              <a:t> </a:t>
            </a:r>
            <a:r>
              <a:rPr lang="en-US" sz="3600" dirty="0" err="1"/>
              <a:t>Raýa</a:t>
            </a:r>
            <a:r>
              <a:rPr lang="en-US" sz="3600" dirty="0"/>
              <a:t> </a:t>
            </a:r>
            <a:r>
              <a:rPr lang="en-US" sz="3600" dirty="0" err="1"/>
              <a:t>awiasiýasynyň</a:t>
            </a:r>
            <a:r>
              <a:rPr lang="en-US" sz="3600" dirty="0"/>
              <a:t> </a:t>
            </a:r>
            <a:r>
              <a:rPr lang="en-US" sz="3600" dirty="0" err="1"/>
              <a:t>Uçuş</a:t>
            </a:r>
            <a:r>
              <a:rPr lang="en-US" sz="3600" dirty="0"/>
              <a:t> </a:t>
            </a:r>
            <a:r>
              <a:rPr lang="en-US" sz="3600" dirty="0" err="1"/>
              <a:t>dolandyryş</a:t>
            </a:r>
            <a:r>
              <a:rPr lang="en-US" sz="3600" dirty="0"/>
              <a:t> </a:t>
            </a:r>
            <a:r>
              <a:rPr lang="en-US" sz="3600" dirty="0" err="1"/>
              <a:t>Gollanmasynyň</a:t>
            </a:r>
            <a:r>
              <a:rPr lang="en-US" sz="3600" dirty="0"/>
              <a:t>, </a:t>
            </a:r>
            <a:r>
              <a:rPr lang="en-US" sz="3600" dirty="0" err="1"/>
              <a:t>uçuşlaryň</a:t>
            </a:r>
            <a:r>
              <a:rPr lang="en-US" sz="3600" dirty="0"/>
              <a:t> </a:t>
            </a:r>
            <a:r>
              <a:rPr lang="en-US" sz="3600" dirty="0" err="1"/>
              <a:t>görnüşleri</a:t>
            </a:r>
            <a:r>
              <a:rPr lang="en-US" sz="3600" dirty="0"/>
              <a:t> we </a:t>
            </a:r>
            <a:r>
              <a:rPr lang="en-US" sz="3600" dirty="0" err="1"/>
              <a:t>höwes</a:t>
            </a:r>
            <a:r>
              <a:rPr lang="en-US" sz="3600" dirty="0"/>
              <a:t> </a:t>
            </a:r>
            <a:r>
              <a:rPr lang="en-US" sz="3600" dirty="0" err="1"/>
              <a:t>bildiren</a:t>
            </a:r>
            <a:r>
              <a:rPr lang="en-US" sz="3600" dirty="0"/>
              <a:t> </a:t>
            </a:r>
            <a:r>
              <a:rPr lang="en-US" sz="3600" dirty="0" err="1"/>
              <a:t>guramalary</a:t>
            </a:r>
            <a:r>
              <a:rPr lang="en-US" sz="3600" dirty="0"/>
              <a:t> </a:t>
            </a:r>
            <a:r>
              <a:rPr lang="en-US" sz="3600" dirty="0" err="1"/>
              <a:t>bilen</a:t>
            </a:r>
            <a:r>
              <a:rPr lang="en-US" sz="3600" dirty="0"/>
              <a:t> </a:t>
            </a:r>
            <a:r>
              <a:rPr lang="en-US" sz="3600" dirty="0" err="1"/>
              <a:t>baglaşylan</a:t>
            </a:r>
            <a:r>
              <a:rPr lang="en-US" sz="3600" dirty="0"/>
              <a:t> </a:t>
            </a:r>
            <a:r>
              <a:rPr lang="en-US" sz="3600" dirty="0" err="1"/>
              <a:t>şertnamalar</a:t>
            </a:r>
            <a:r>
              <a:rPr lang="en-US" sz="3600" dirty="0"/>
              <a:t> </a:t>
            </a:r>
            <a:r>
              <a:rPr lang="en-US" sz="3600" dirty="0" err="1"/>
              <a:t>boýunça</a:t>
            </a:r>
            <a:r>
              <a:rPr lang="en-US" sz="3600" dirty="0"/>
              <a:t> </a:t>
            </a:r>
            <a:r>
              <a:rPr lang="en-US" sz="3600" dirty="0" err="1"/>
              <a:t>alnyp</a:t>
            </a:r>
            <a:r>
              <a:rPr lang="en-US" sz="3600" dirty="0"/>
              <a:t> </a:t>
            </a:r>
            <a:r>
              <a:rPr lang="en-US" sz="3600" dirty="0" err="1"/>
              <a:t>barylýan</a:t>
            </a:r>
            <a:r>
              <a:rPr lang="en-US" sz="3600" dirty="0"/>
              <a:t> </a:t>
            </a:r>
            <a:r>
              <a:rPr lang="en-US" sz="3600" dirty="0" err="1"/>
              <a:t>gollanmalarynyň</a:t>
            </a:r>
            <a:r>
              <a:rPr lang="en-US" sz="3600" dirty="0"/>
              <a:t>, </a:t>
            </a:r>
            <a:r>
              <a:rPr lang="en-US" sz="3600" dirty="0" err="1"/>
              <a:t>instruksiýalarynyň</a:t>
            </a:r>
            <a:r>
              <a:rPr lang="en-US" sz="3600" dirty="0"/>
              <a:t> </a:t>
            </a:r>
            <a:r>
              <a:rPr lang="en-US" sz="3600" dirty="0" err="1"/>
              <a:t>talaplary</a:t>
            </a:r>
            <a:r>
              <a:rPr lang="en-US" sz="3600" dirty="0"/>
              <a:t> </a:t>
            </a:r>
            <a:r>
              <a:rPr lang="en-US" sz="3600" dirty="0" err="1"/>
              <a:t>esasynda</a:t>
            </a:r>
            <a:r>
              <a:rPr lang="en-US" sz="3600" dirty="0"/>
              <a:t> </a:t>
            </a:r>
            <a:r>
              <a:rPr lang="en-US" sz="3600" dirty="0" err="1"/>
              <a:t>amala</a:t>
            </a:r>
            <a:r>
              <a:rPr lang="en-US" sz="3600" dirty="0"/>
              <a:t> </a:t>
            </a:r>
            <a:r>
              <a:rPr lang="en-US" sz="3600" dirty="0" err="1"/>
              <a:t>aşyrylýar</a:t>
            </a:r>
            <a:r>
              <a:rPr lang="en-US" sz="36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1285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2951" y="771525"/>
            <a:ext cx="1088906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k-TM" sz="6600" dirty="0">
                <a:solidFill>
                  <a:srgbClr val="002060"/>
                </a:solidFill>
              </a:rPr>
              <a:t>DIŇLÄNIŇIZ </a:t>
            </a:r>
          </a:p>
          <a:p>
            <a:pPr lvl="0" algn="ctr"/>
            <a:r>
              <a:rPr lang="tk-TM" sz="6600" dirty="0">
                <a:solidFill>
                  <a:srgbClr val="002060"/>
                </a:solidFill>
              </a:rPr>
              <a:t>ÜÇIN SAG </a:t>
            </a:r>
          </a:p>
          <a:p>
            <a:pPr lvl="0" algn="ctr"/>
            <a:r>
              <a:rPr lang="tk-TM" sz="6600" dirty="0">
                <a:solidFill>
                  <a:srgbClr val="002060"/>
                </a:solidFill>
              </a:rPr>
              <a:t>BOLUŇ!</a:t>
            </a: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800" dirty="0">
                <a:solidFill>
                  <a:srgbClr val="002060"/>
                </a:solidFill>
              </a:rPr>
              <a:t>						</a:t>
            </a: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800" dirty="0">
                <a:solidFill>
                  <a:srgbClr val="002060"/>
                </a:solidFill>
              </a:rPr>
              <a:t>			</a:t>
            </a:r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2800" dirty="0" smtClean="0">
                <a:solidFill>
                  <a:srgbClr val="002060"/>
                </a:solidFill>
              </a:rPr>
              <a:t>                                                    </a:t>
            </a:r>
            <a:r>
              <a:rPr lang="tk-TM" sz="2800" dirty="0" smtClean="0">
                <a:solidFill>
                  <a:srgbClr val="0070C0"/>
                </a:solidFill>
              </a:rPr>
              <a:t>Taýýarlan</a:t>
            </a:r>
            <a:r>
              <a:rPr lang="tk-TM" sz="2800">
                <a:solidFill>
                  <a:srgbClr val="0070C0"/>
                </a:solidFill>
              </a:rPr>
              <a:t>: </a:t>
            </a:r>
            <a:r>
              <a:rPr lang="tk-TM" sz="2800" b="1" smtClean="0">
                <a:solidFill>
                  <a:srgbClr val="FF0000"/>
                </a:solidFill>
              </a:rPr>
              <a:t>Öwlýakulyýew Serdar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30"/>
    </mc:Choice>
    <mc:Fallback xmlns="">
      <p:transition spd="slow" advTm="1433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Superbaks">
      <a:dk1>
        <a:srgbClr val="002060"/>
      </a:dk1>
      <a:lt1>
        <a:srgbClr val="FFFFFF"/>
      </a:lt1>
      <a:dk2>
        <a:srgbClr val="B1A500"/>
      </a:dk2>
      <a:lt2>
        <a:srgbClr val="FFF9AB"/>
      </a:lt2>
      <a:accent1>
        <a:srgbClr val="002060"/>
      </a:accent1>
      <a:accent2>
        <a:srgbClr val="0042C7"/>
      </a:accent2>
      <a:accent3>
        <a:srgbClr val="2F75FF"/>
      </a:accent3>
      <a:accent4>
        <a:srgbClr val="97BAFF"/>
      </a:accent4>
      <a:accent5>
        <a:srgbClr val="D5E3FF"/>
      </a:accent5>
      <a:accent6>
        <a:srgbClr val="FFFFFF"/>
      </a:accent6>
      <a:hlink>
        <a:srgbClr val="00B050"/>
      </a:hlink>
      <a:folHlink>
        <a:srgbClr val="FF000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82D52D73-EF89-45B5-8ACB-6492F59F3A26}" vid="{DDE084C4-7D5B-4817-B93A-A34AED6ECD3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759</TotalTime>
  <Words>615</Words>
  <Application>Microsoft Office PowerPoint</Application>
  <PresentationFormat>Широкоэкранный</PresentationFormat>
  <Paragraphs>76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Kowsyyew W</dc:creator>
  <cp:lastModifiedBy>Lenovo</cp:lastModifiedBy>
  <cp:revision>125</cp:revision>
  <dcterms:created xsi:type="dcterms:W3CDTF">2020-05-26T05:40:56Z</dcterms:created>
  <dcterms:modified xsi:type="dcterms:W3CDTF">2022-01-07T05:46:17Z</dcterms:modified>
</cp:coreProperties>
</file>