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303" r:id="rId2"/>
    <p:sldId id="302" r:id="rId3"/>
    <p:sldId id="308" r:id="rId4"/>
    <p:sldId id="305" r:id="rId5"/>
    <p:sldId id="306" r:id="rId6"/>
    <p:sldId id="319" r:id="rId7"/>
    <p:sldId id="320" r:id="rId8"/>
    <p:sldId id="309" r:id="rId9"/>
    <p:sldId id="310" r:id="rId10"/>
    <p:sldId id="311" r:id="rId11"/>
    <p:sldId id="314" r:id="rId12"/>
    <p:sldId id="315" r:id="rId13"/>
    <p:sldId id="317" r:id="rId14"/>
    <p:sldId id="277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17FF6D-729D-4850-95F4-2983F1B22381}">
          <p14:sldIdLst>
            <p14:sldId id="303"/>
            <p14:sldId id="302"/>
            <p14:sldId id="308"/>
            <p14:sldId id="305"/>
            <p14:sldId id="306"/>
            <p14:sldId id="319"/>
            <p14:sldId id="320"/>
            <p14:sldId id="309"/>
            <p14:sldId id="310"/>
            <p14:sldId id="311"/>
            <p14:sldId id="314"/>
            <p14:sldId id="315"/>
            <p14:sldId id="317"/>
            <p14:sldId id="277"/>
          </p14:sldIdLst>
        </p14:section>
        <p14:section name="26.10.2020y" id="{1ACD39A8-37D8-420E-9391-3D6ACAFFF91F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6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6A2D00-A6BD-4EC5-BC75-ABD24C49A4B5}" type="datetimeFigureOut">
              <a:rPr lang="ru-RU" smtClean="0"/>
              <a:t>07.01.2022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D6559E-C33D-4FE4-B000-1B73B6669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066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8B198F-7546-4203-ABFC-669B8925E7A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0022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manyň a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41D88-2877-4ABE-A861-9F2A230C806C}" type="datetimeFigureOut">
              <a:rPr lang="ru-RU" smtClean="0"/>
              <a:t>07.01.2022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78347-1681-4FBE-9E3D-622AB0B1BF8B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838200" y="2766218"/>
            <a:ext cx="10515600" cy="1325563"/>
          </a:xfrm>
        </p:spPr>
        <p:txBody>
          <a:bodyPr/>
          <a:lstStyle>
            <a:lvl1pPr algn="ctr">
              <a:lnSpc>
                <a:spcPct val="100000"/>
              </a:lnSpc>
              <a:defRPr b="1">
                <a:solidFill>
                  <a:srgbClr val="00B050"/>
                </a:solidFill>
              </a:defRPr>
            </a:lvl1pPr>
          </a:lstStyle>
          <a:p>
            <a:r>
              <a:rPr lang="ru-RU" dirty="0"/>
              <a:t>TEMANYŇ ADY</a:t>
            </a:r>
          </a:p>
        </p:txBody>
      </p:sp>
    </p:spTree>
    <p:extLst>
      <p:ext uri="{BB962C8B-B14F-4D97-AF65-F5344CB8AC3E}">
        <p14:creationId xmlns:p14="http://schemas.microsoft.com/office/powerpoint/2010/main" val="93589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rmatly Prezidentimiziň söz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78347-1681-4FBE-9E3D-622AB0B1BF8B}" type="slidenum">
              <a:rPr lang="ru-RU" smtClean="0"/>
              <a:t>‹#›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40" y="382446"/>
            <a:ext cx="4269732" cy="6093108"/>
          </a:xfrm>
          <a:prstGeom prst="rect">
            <a:avLst/>
          </a:prstGeom>
        </p:spPr>
      </p:pic>
      <p:sp>
        <p:nvSpPr>
          <p:cNvPr id="13" name="Текст 12"/>
          <p:cNvSpPr>
            <a:spLocks noGrp="1"/>
          </p:cNvSpPr>
          <p:nvPr>
            <p:ph type="body" sz="quarter" idx="13" hasCustomPrompt="1"/>
          </p:nvPr>
        </p:nvSpPr>
        <p:spPr>
          <a:xfrm>
            <a:off x="5146077" y="1228271"/>
            <a:ext cx="6401488" cy="5128081"/>
          </a:xfrm>
        </p:spPr>
        <p:txBody>
          <a:bodyPr>
            <a:normAutofit/>
          </a:bodyPr>
          <a:lstStyle>
            <a:lvl1pPr marL="0" marR="0" indent="0" algn="l" defTabSz="91426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/>
            </a:lvl1pPr>
            <a:lvl2pPr marL="457134" indent="0">
              <a:buNone/>
              <a:defRPr/>
            </a:lvl2pPr>
            <a:lvl3pPr marL="914262" indent="0">
              <a:buNone/>
              <a:defRPr/>
            </a:lvl3pPr>
            <a:lvl4pPr marL="1371392" indent="0">
              <a:buNone/>
              <a:defRPr/>
            </a:lvl4pPr>
            <a:lvl5pPr marL="1828523" indent="0">
              <a:buNone/>
              <a:defRPr/>
            </a:lvl5pPr>
          </a:lstStyle>
          <a:p>
            <a:pPr marL="0" marR="0" lvl="0" indent="0" algn="l" defTabSz="91426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̶  </a:t>
            </a:r>
            <a:r>
              <a:rPr lang="ru-RU" dirty="0" err="1"/>
              <a:t>Nusga</a:t>
            </a:r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 hasCustomPrompt="1"/>
          </p:nvPr>
        </p:nvSpPr>
        <p:spPr>
          <a:xfrm>
            <a:off x="5146077" y="382446"/>
            <a:ext cx="6401488" cy="805094"/>
          </a:xfrm>
        </p:spPr>
        <p:txBody>
          <a:bodyPr>
            <a:normAutofit/>
          </a:bodyPr>
          <a:lstStyle>
            <a:lvl1pPr>
              <a:defRPr sz="2200" b="1" baseline="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T</a:t>
            </a:r>
            <a:r>
              <a:rPr lang="tk-TM" dirty="0"/>
              <a:t>ÜRKMENISTANYŇ PREZIDENTI</a:t>
            </a:r>
            <a:br>
              <a:rPr lang="tk-TM" dirty="0"/>
            </a:br>
            <a:r>
              <a:rPr lang="tk-TM" dirty="0"/>
              <a:t>GURBANGULY BERDIMUHAMEDOW: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096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rag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41D88-2877-4ABE-A861-9F2A230C806C}" type="datetimeFigureOut">
              <a:rPr lang="ru-RU" smtClean="0"/>
              <a:t>07.01.2022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78347-1681-4FBE-9E3D-622AB0B1BF8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48573" y="365125"/>
            <a:ext cx="11283351" cy="1325563"/>
          </a:xfrm>
        </p:spPr>
        <p:txBody>
          <a:bodyPr/>
          <a:lstStyle>
            <a:lvl1pPr algn="ctr">
              <a:defRPr b="1">
                <a:solidFill>
                  <a:srgbClr val="00B050"/>
                </a:solidFill>
              </a:defRPr>
            </a:lvl1pPr>
          </a:lstStyle>
          <a:p>
            <a:r>
              <a:rPr lang="tk-TM" dirty="0"/>
              <a:t>SORAGLAR: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3" hasCustomPrompt="1"/>
          </p:nvPr>
        </p:nvSpPr>
        <p:spPr>
          <a:xfrm>
            <a:off x="449262" y="1690687"/>
            <a:ext cx="11282662" cy="4520331"/>
          </a:xfrm>
        </p:spPr>
        <p:txBody>
          <a:bodyPr>
            <a:normAutofit/>
          </a:bodyPr>
          <a:lstStyle>
            <a:lvl1pPr marL="514350" indent="-514350">
              <a:buClr>
                <a:srgbClr val="00B050"/>
              </a:buClr>
              <a:buFont typeface="+mj-lt"/>
              <a:buAutoNum type="arabicPeriod"/>
              <a:defRPr sz="3200" baseline="0"/>
            </a:lvl1pPr>
            <a:lvl2pPr marL="914334" indent="-457200">
              <a:buFont typeface="+mj-lt"/>
              <a:buAutoNum type="arabicPeriod"/>
              <a:defRPr/>
            </a:lvl2pPr>
            <a:lvl3pPr marL="1371462" indent="-457200">
              <a:buFont typeface="+mj-lt"/>
              <a:buAutoNum type="arabicPeriod"/>
              <a:defRPr/>
            </a:lvl3pPr>
            <a:lvl4pPr marL="1714292" indent="-342900">
              <a:buFont typeface="+mj-lt"/>
              <a:buAutoNum type="arabicPeriod"/>
              <a:defRPr/>
            </a:lvl4pPr>
            <a:lvl5pPr marL="2171423" indent="-342900">
              <a:buFont typeface="+mj-lt"/>
              <a:buAutoNum type="arabicPeriod"/>
              <a:defRPr/>
            </a:lvl5pPr>
          </a:lstStyle>
          <a:p>
            <a:pPr lvl="0"/>
            <a:r>
              <a:rPr lang="tk-TM" dirty="0"/>
              <a:t>1-nji sorag nusga</a:t>
            </a:r>
          </a:p>
          <a:p>
            <a:pPr lvl="0"/>
            <a:r>
              <a:rPr lang="tk-TM" dirty="0"/>
              <a:t>2-nji sorag nusga</a:t>
            </a:r>
          </a:p>
          <a:p>
            <a:pPr lvl="0"/>
            <a:r>
              <a:rPr lang="tk-TM" dirty="0"/>
              <a:t>3-nji sorag nusga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4142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itsa,surat,wideo,... goýmak üç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8200" y="469627"/>
            <a:ext cx="10515600" cy="640715"/>
          </a:xfrm>
        </p:spPr>
        <p:txBody>
          <a:bodyPr>
            <a:normAutofit/>
          </a:bodyPr>
          <a:lstStyle>
            <a:lvl1pPr marL="0" algn="ctr" defTabSz="914264" rtl="0" eaLnBrk="1" latinLnBrk="0" hangingPunct="1">
              <a:defRPr lang="ru-RU" sz="3100" b="1" kern="1200" baseline="0" dirty="0">
                <a:solidFill>
                  <a:srgbClr val="00B05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NUSGA TEKSTY</a:t>
            </a:r>
            <a:r>
              <a:rPr lang="ru-RU" dirty="0"/>
              <a:t>Ň ADY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41D88-2877-4ABE-A861-9F2A230C806C}" type="datetimeFigureOut">
              <a:rPr lang="ru-RU" smtClean="0"/>
              <a:t>07.01.2022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78347-1681-4FBE-9E3D-622AB0B1BF8B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Объект 14"/>
          <p:cNvSpPr>
            <a:spLocks noGrp="1"/>
          </p:cNvSpPr>
          <p:nvPr>
            <p:ph sz="quarter" idx="13" hasCustomPrompt="1"/>
          </p:nvPr>
        </p:nvSpPr>
        <p:spPr>
          <a:xfrm>
            <a:off x="838200" y="1489575"/>
            <a:ext cx="10515600" cy="463690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9149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o çepde ýokar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67025" y="292691"/>
            <a:ext cx="2590800" cy="2590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</a:t>
            </a:r>
            <a:endParaRPr lang="ru-RU" sz="3600" b="1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453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o sagda ýokar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9034175" y="292691"/>
            <a:ext cx="2590800" cy="2590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</a:t>
            </a:r>
            <a:endParaRPr lang="ru-RU" sz="3600" b="1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185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o çepde aşak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67025" y="3974240"/>
            <a:ext cx="2590800" cy="2590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</a:t>
            </a:r>
            <a:endParaRPr lang="ru-RU" sz="3600" b="1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301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o sagda aşak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034175" y="3974240"/>
            <a:ext cx="2590800" cy="2590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</a:t>
            </a:r>
            <a:endParaRPr lang="ru-RU" sz="3600" b="1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657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o aşakda 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4800600" y="3974240"/>
            <a:ext cx="2590800" cy="2590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</a:t>
            </a:r>
            <a:endParaRPr lang="ru-RU" sz="3600" b="1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812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ş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41D88-2877-4ABE-A861-9F2A230C806C}" type="datetimeFigureOut">
              <a:rPr lang="ru-RU" smtClean="0"/>
              <a:t>07.01.2022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78347-1681-4FBE-9E3D-622AB0B1BF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764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ňläniňiz üçin sag boluň!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41D88-2877-4ABE-A861-9F2A230C806C}" type="datetimeFigureOut">
              <a:rPr lang="ru-RU" smtClean="0"/>
              <a:t>07.01.2022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78347-1681-4FBE-9E3D-622AB0B1BF8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007079" y="1351508"/>
            <a:ext cx="817784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8000" b="1" dirty="0">
                <a:solidFill>
                  <a:srgbClr val="B4A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k-TM" sz="8000" b="1" dirty="0">
                <a:solidFill>
                  <a:srgbClr val="B4A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IŇLÄNIŇIZ ÜÇIN SAG BOLUŇ</a:t>
            </a:r>
            <a:endParaRPr lang="ru-RU" sz="8000" b="1" dirty="0">
              <a:solidFill>
                <a:srgbClr val="B4A7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67784" y="5820773"/>
            <a:ext cx="10255370" cy="1156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tk-TM" sz="1600" b="1" i="1" dirty="0">
                <a:solidFill>
                  <a:srgbClr val="B4A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Yhtiýar Bazarow MH</a:t>
            </a:r>
          </a:p>
          <a:p>
            <a:pPr algn="ctr">
              <a:lnSpc>
                <a:spcPct val="110000"/>
              </a:lnSpc>
            </a:pPr>
            <a:r>
              <a:rPr lang="tk-TM" sz="1600" b="1" i="1" dirty="0">
                <a:solidFill>
                  <a:srgbClr val="B4A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Gurbanow Maksat MH</a:t>
            </a:r>
          </a:p>
          <a:p>
            <a:pPr algn="ctr">
              <a:lnSpc>
                <a:spcPct val="110000"/>
              </a:lnSpc>
            </a:pPr>
            <a:r>
              <a:rPr lang="tk-TM" sz="1600" b="1" i="1" dirty="0">
                <a:solidFill>
                  <a:srgbClr val="B4A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Kurbanow Döwlet</a:t>
            </a:r>
            <a:r>
              <a:rPr lang="tk-TM" sz="1600" b="1" i="1" baseline="0" dirty="0">
                <a:solidFill>
                  <a:srgbClr val="B4A7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</a:t>
            </a:r>
            <a:endParaRPr lang="tk-TM" sz="1600" b="1" i="1" dirty="0">
              <a:solidFill>
                <a:srgbClr val="B4A7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</a:pPr>
            <a:endParaRPr lang="ru-RU" sz="1600" b="1" i="1" dirty="0">
              <a:solidFill>
                <a:srgbClr val="B4A7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155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9E98F-1A6A-46DC-B176-4332FCEC1B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262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8620" y="4447033"/>
            <a:ext cx="10994760" cy="1170739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8621" y="5617771"/>
            <a:ext cx="10994761" cy="610820"/>
          </a:xfrm>
        </p:spPr>
        <p:txBody>
          <a:bodyPr>
            <a:normAutofit/>
          </a:bodyPr>
          <a:lstStyle>
            <a:lvl1pPr marL="0" indent="0" algn="ctr">
              <a:buNone/>
              <a:defRPr sz="3733" b="0" i="0">
                <a:solidFill>
                  <a:srgbClr val="00B0F0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70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41D88-2877-4ABE-A861-9F2A230C806C}" type="datetimeFigureOut">
              <a:rPr lang="ru-RU" smtClean="0"/>
              <a:t>07.01.2022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78347-1681-4FBE-9E3D-622AB0B1BF8B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657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  <p:sldLayoutId id="2147483676" r:id="rId13"/>
  </p:sldLayoutIdLst>
  <p:txStyles>
    <p:titleStyle>
      <a:lvl1pPr algn="l" defTabSz="91426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68" indent="-228568" algn="l" defTabSz="91426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02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30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60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91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24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56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88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22" indent="-228568" algn="l" defTabSz="91426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1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4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6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28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62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90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20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51" algn="l" defTabSz="9142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902" y="91441"/>
            <a:ext cx="6209607" cy="66335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87" y="91441"/>
            <a:ext cx="5104015" cy="663355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636029" y="415636"/>
            <a:ext cx="5902035" cy="583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Türkmenistanyň Prezidenti </a:t>
            </a:r>
            <a:endParaRPr lang="tk-TM" sz="2000" b="1" dirty="0" smtClean="0">
              <a:solidFill>
                <a:srgbClr val="FFFF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Gurbanguly </a:t>
            </a:r>
            <a:r>
              <a:rPr lang="ru-RU" sz="2000" b="1" dirty="0">
                <a:solidFill>
                  <a:srgbClr val="FFFF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BERDIMUHAMEDOW:</a:t>
            </a:r>
            <a:r>
              <a:rPr lang="ru-RU" b="1" dirty="0">
                <a:solidFill>
                  <a:srgbClr val="007EC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7EC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tk-TM" b="1" i="1" dirty="0" smtClean="0">
              <a:solidFill>
                <a:srgbClr val="007EC5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tk-TM" b="1" i="1" dirty="0">
              <a:solidFill>
                <a:srgbClr val="007EC5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tk-TM" b="1" i="1" dirty="0">
              <a:solidFill>
                <a:srgbClr val="007EC5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tk-TM" sz="2000" b="1" i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tk-TM" sz="2000" b="1" i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tk-TM" sz="2000" b="1" i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tk-TM" sz="2000" b="1" i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k-TM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Ulag ulgamynyň </a:t>
            </a:r>
            <a:r>
              <a:rPr lang="ru-RU" sz="20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takyk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işlemegi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we ulag </a:t>
            </a:r>
            <a:r>
              <a:rPr lang="tk-TM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k-TM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gatnawlarynyň </a:t>
            </a:r>
            <a:r>
              <a:rPr lang="ru-RU" sz="20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ösdürilmegi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Türkmenistanyň </a:t>
            </a:r>
            <a:r>
              <a:rPr lang="ru-RU" sz="2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durmuş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endParaRPr lang="tk-TM" sz="2000" b="1" i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tk-TM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ykdysady 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taýdan üstünlikli ösmeginiň hem-de netijeli </a:t>
            </a:r>
            <a:endParaRPr lang="tk-TM" sz="2000" b="1" i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halkara 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hyzmatdaşlygyň möhüm şertleriniň biri 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bolup</a:t>
            </a:r>
            <a:endParaRPr lang="tk-TM" sz="2000" b="1" i="1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durýar.</a:t>
            </a:r>
            <a:endParaRPr lang="ru-RU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233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8" t="16105" r="528" b="45428"/>
          <a:stretch/>
        </p:blipFill>
        <p:spPr>
          <a:xfrm>
            <a:off x="186265" y="5732211"/>
            <a:ext cx="11480801" cy="12338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6780" y="1378029"/>
            <a:ext cx="7250176" cy="2434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89276"/>
            <a:ext cx="2416779" cy="255466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6218" y="151936"/>
            <a:ext cx="2669322" cy="26460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003388" y="151936"/>
            <a:ext cx="60218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TÜRKMENISTANYŇ BILIM MINISTRLIGI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227624" y="580318"/>
            <a:ext cx="97192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TÜRKMENISTANYŇ INŽENER-TEHNIKI WE ULAG                                                                                                          KOMMUNIKASIÝALARY INSTITUTY</a:t>
            </a:r>
            <a:endParaRPr lang="ru-RU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10352" y="2175743"/>
            <a:ext cx="11353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k-TM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sz="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sz="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sz="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sz="8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k-TM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tk-TM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laglar” fakulteti “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Howa ulagyny</a:t>
            </a:r>
            <a:r>
              <a:rPr lang="tk-TM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ň ulanylyşy” kafedrasynyň 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chemeClr val="bg1"/>
                </a:solidFill>
              </a:rPr>
              <a:t>“</a:t>
            </a:r>
            <a:r>
              <a:rPr lang="tk-TM" sz="2000" b="1" dirty="0" smtClean="0">
                <a:solidFill>
                  <a:schemeClr val="bg1"/>
                </a:solidFill>
              </a:rPr>
              <a:t>Howa hereketiniň dolandyrylyşy, Howa ulagynda gatnawlary guramak we dolandyrmak</a:t>
            </a:r>
            <a:r>
              <a:rPr lang="ru-RU" sz="2000" b="1" dirty="0" smtClean="0">
                <a:solidFill>
                  <a:schemeClr val="bg1"/>
                </a:solidFill>
              </a:rPr>
              <a:t>” </a:t>
            </a:r>
            <a:r>
              <a:rPr lang="ru-RU" sz="2000" b="1" dirty="0" err="1" smtClean="0">
                <a:solidFill>
                  <a:schemeClr val="bg1"/>
                </a:solidFill>
              </a:rPr>
              <a:t>hünär</a:t>
            </a:r>
            <a:r>
              <a:rPr lang="tk-TM" sz="2000" b="1" dirty="0" smtClean="0">
                <a:solidFill>
                  <a:schemeClr val="bg1"/>
                </a:solidFill>
              </a:rPr>
              <a:t>leri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üçin</a:t>
            </a:r>
            <a:r>
              <a:rPr lang="tk-TM" sz="2000" b="1" dirty="0" smtClean="0">
                <a:solidFill>
                  <a:schemeClr val="bg1"/>
                </a:solidFill>
              </a:rPr>
              <a:t>,</a:t>
            </a:r>
            <a:r>
              <a:rPr lang="en-US" sz="2000" b="1" dirty="0" smtClean="0">
                <a:solidFill>
                  <a:schemeClr val="bg1"/>
                </a:solidFill>
              </a:rPr>
              <a:t>V </a:t>
            </a:r>
            <a:r>
              <a:rPr lang="ru-RU" sz="2000" b="1" dirty="0" err="1" smtClean="0">
                <a:solidFill>
                  <a:schemeClr val="bg1"/>
                </a:solidFill>
              </a:rPr>
              <a:t>ýyl</a:t>
            </a:r>
            <a:r>
              <a:rPr lang="tk-TM" sz="2000" b="1" dirty="0" smtClean="0">
                <a:solidFill>
                  <a:schemeClr val="bg1"/>
                </a:solidFill>
              </a:rPr>
              <a:t> talyplara, </a:t>
            </a:r>
            <a:r>
              <a:rPr lang="ru-RU" sz="2000" b="1" dirty="0" smtClean="0">
                <a:solidFill>
                  <a:schemeClr val="bg1"/>
                </a:solidFill>
              </a:rPr>
              <a:t>“</a:t>
            </a:r>
            <a:r>
              <a:rPr lang="en-US" sz="2000" b="1" dirty="0" err="1" smtClean="0">
                <a:solidFill>
                  <a:schemeClr val="bg1"/>
                </a:solidFill>
              </a:rPr>
              <a:t>Awiasi</a:t>
            </a:r>
            <a:r>
              <a:rPr lang="tk-TM" sz="2000" b="1" dirty="0" smtClean="0">
                <a:solidFill>
                  <a:schemeClr val="bg1"/>
                </a:solidFill>
              </a:rPr>
              <a:t>ýanyň tehniki resminamalary</a:t>
            </a:r>
            <a:r>
              <a:rPr lang="ru-RU" sz="2000" b="1" dirty="0" smtClean="0">
                <a:solidFill>
                  <a:schemeClr val="bg1"/>
                </a:solidFill>
              </a:rPr>
              <a:t>” </a:t>
            </a:r>
            <a:r>
              <a:rPr lang="ru-RU" sz="2000" b="1" dirty="0" err="1" smtClean="0">
                <a:solidFill>
                  <a:schemeClr val="bg1"/>
                </a:solidFill>
              </a:rPr>
              <a:t>dersi</a:t>
            </a:r>
            <a:r>
              <a:rPr lang="ru-RU" sz="2000" b="1" dirty="0" smtClean="0">
                <a:solidFill>
                  <a:schemeClr val="bg1"/>
                </a:solidFill>
              </a:rPr>
              <a:t> </a:t>
            </a:r>
            <a:r>
              <a:rPr lang="ru-RU" sz="2000" b="1" dirty="0" err="1" smtClean="0">
                <a:solidFill>
                  <a:schemeClr val="bg1"/>
                </a:solidFill>
              </a:rPr>
              <a:t>boýunça</a:t>
            </a:r>
            <a:r>
              <a:rPr lang="tk-TM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k-TM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k-TM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mugallymy </a:t>
            </a:r>
            <a:r>
              <a:rPr lang="tk-TM" sz="2000" b="1" dirty="0" smtClean="0">
                <a:solidFill>
                  <a:schemeClr val="bg1"/>
                </a:solidFill>
              </a:rPr>
              <a:t>Öwlýakulyýew Serdar</a:t>
            </a:r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k-TM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</a:t>
            </a:r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k-TM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b="1" dirty="0" smtClean="0">
                <a:solidFill>
                  <a:schemeClr val="bg1"/>
                </a:solidFill>
              </a:rPr>
              <a:t>Inžener-awiasion üpjünçilik</a:t>
            </a:r>
            <a:r>
              <a:rPr lang="en-US" b="1" dirty="0" smtClean="0">
                <a:solidFill>
                  <a:schemeClr val="bg1"/>
                </a:solidFill>
              </a:rPr>
              <a:t>.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2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49262" y="241070"/>
            <a:ext cx="11282662" cy="61453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tk-TM" sz="48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Soraglar</a:t>
            </a:r>
            <a:r>
              <a:rPr lang="tk-TM" sz="4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800" b="1" kern="0" dirty="0">
              <a:solidFill>
                <a:srgbClr val="00B05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k-TM" dirty="0" smtClean="0"/>
              <a:t>Howa gämisiniň kabul edilişi</a:t>
            </a:r>
            <a:r>
              <a:rPr lang="ru-RU" dirty="0" smtClean="0"/>
              <a:t>.</a:t>
            </a:r>
            <a:endParaRPr lang="ru-RU" dirty="0"/>
          </a:p>
          <a:p>
            <a:r>
              <a:rPr lang="tk-TM" dirty="0" smtClean="0"/>
              <a:t>Howa gäminiň tehniki hyzmatyny meýilnamalaşdyrmak</a:t>
            </a:r>
            <a:r>
              <a:rPr lang="ru-RU" dirty="0" smtClean="0"/>
              <a:t>.</a:t>
            </a:r>
            <a:endParaRPr lang="ru-RU" dirty="0"/>
          </a:p>
          <a:p>
            <a:r>
              <a:rPr lang="tk-TM" dirty="0" smtClean="0"/>
              <a:t>Awiatehnikanyň näsazlygynyň sebäbini seljermek</a:t>
            </a:r>
            <a:r>
              <a:rPr lang="ru-RU" dirty="0" smtClean="0"/>
              <a:t>.</a:t>
            </a:r>
            <a:endParaRPr lang="ru-RU" b="1" dirty="0"/>
          </a:p>
        </p:txBody>
      </p:sp>
      <p:pic>
        <p:nvPicPr>
          <p:cNvPr id="4" name="Рисунок 3" descr="C:\Users\Acer\Desktop\umu\ucak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255" y="2127525"/>
            <a:ext cx="3744377" cy="2060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390" y="3730945"/>
            <a:ext cx="3496497" cy="232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23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608"/>
    </mc:Choice>
    <mc:Fallback xmlns="">
      <p:transition spd="slow" advTm="33608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339" y="109656"/>
            <a:ext cx="11856640" cy="5427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Berkarar döwletimiziň bagtyýarlyk döwründe howa ulaglary pudagynyň</a:t>
            </a:r>
            <a:b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ýokary depginli ösüşini gazanmakda hem uly aladalar edilip, halkara</a:t>
            </a:r>
            <a:b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ähmiýetli taslamalar durmuşa geçirilýär. Howa ulag pudagyndaky daşary ykdysady gatnaşyklar dünýä döwletleri bilen baglaşylan halkara ylalaşyklaryň esasynda we raýat awiasiýa pudagyndaky halkara konwensiýalaryň esasynda amala aşyrylýar,</a:t>
            </a:r>
            <a:b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şeýlelik bilen bu pudak daşary ýurtlar bilen 50-den gowrak dürli ylalaşyklaryň gatnaşyjysydyr, şeýle hem Raýat awiasiýasynyň halkara guramasynyň ( ICAO), Howa giňişligini ulanma geňeşiniň, şeýle hem Döwletara awiasiýa komitetiniň agzasydyr, Uçuşlaryň howpsuzlygy boýunça Ýewropa agentligi (EASA) bilen bilelikde hereket edýär. Türkmenistanyň raýat awiasiýasy ýyl-ýyldan döwrebaplaşdyrylyp, içerki</a:t>
            </a:r>
            <a:b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k-TM" sz="26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halkara ugurlarda ýolagçylary gatnatmakda, halk hojalyk ýüklerini daşamakda öz wezipelerini üstünlikli durmuşa geçirýär</a:t>
            </a:r>
            <a:r>
              <a:rPr lang="tk-TM" sz="26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ru-RU" sz="266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341" y="5567560"/>
            <a:ext cx="12192000" cy="129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40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26" y="106680"/>
            <a:ext cx="11270154" cy="659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16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646" y="224851"/>
            <a:ext cx="1118266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50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Inžener–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awiasion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üpjünçiligi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Türkmenistanyň Raýat awiasiýasynyň uçuşlaryň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Düzgünleriniň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bejeriş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we tehniki dolandyryş boýunça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Gollanmasynyň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talaplary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esasynda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amala aşyrylýar. Howa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gämisiniň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saklanylyşy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üçin,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ony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kabul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eden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hünärmen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jogapkärçilik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çekýär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Jogapkärçiligi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kabul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edeni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we howa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gämisiniň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ýerleşdirilmegi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üçin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çekýär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1000"/>
              </a:spcAft>
              <a:tabLst>
                <a:tab pos="270510" algn="l"/>
              </a:tabLst>
            </a:pP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Howa </a:t>
            </a:r>
            <a:r>
              <a:rPr lang="en-US" sz="2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gämisiniň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kabul </a:t>
            </a:r>
            <a:r>
              <a:rPr lang="en-US" sz="2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</a:t>
            </a:r>
            <a:r>
              <a:rPr lang="tk-TM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8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lişi</a:t>
            </a:r>
            <a:r>
              <a:rPr lang="en-U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üçin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howa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gämisiniň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bortunda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awariýa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situasiýasynda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ulanylýan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bortuň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enjamlary,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ekipažyň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kabinasynyň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düzümine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girýän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bort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žurnaly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bort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inženere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bort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mehanigine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uçarmana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berilýär;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970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9626" y="239842"/>
            <a:ext cx="11017772" cy="5852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  <a:tabLst>
                <a:tab pos="5353050" algn="l"/>
              </a:tabLst>
            </a:pPr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Inžener-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awiasion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üpjünçiligi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öz içine alýar:</a:t>
            </a:r>
            <a:endParaRPr lang="ru-RU" sz="2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Bellenilen resminamalar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esasynda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howa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gämisini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gurat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ýagdaýda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saklamaklygyna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Howa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gämisini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ýokary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hilde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we wagtynda tehniki hyzmat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edişini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üpjün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etmekligine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Ýokary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derejede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howpsyzlygy, uçuşyň ýerine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ýetirilişini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we ýolagçylara hyzmat etmek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üpjünçiligine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Awia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tehnikanyň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näsazlygynyň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sebäbini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seljermek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öwrenmek we olaryň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öňüni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almagyň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çärelerini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işe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girizmekligine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Awia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tehnikanyň tehniki dolandyrylyşy boýunça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tejribe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ukyplyklary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uçarman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toparlaryň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we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inžener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-tehniki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toparlaryň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bilimini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ýokarlandyrmaklygyna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Howa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gämisini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ulanmagyň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detallaryň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tehniki hyzmatlaryny,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bejergisini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meýilnamalaşdyrylmagyna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Gulluklaryň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guramalaryň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howa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gämisiniň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tehniki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dolandyrylyşynyň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ýerine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ýetirilmegine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gözegçilik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etmekligine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Awia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tehnikany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ýerde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abat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saklamagyň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çärelerini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üpjün </a:t>
            </a:r>
            <a:r>
              <a:rPr lang="en-US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etmekligine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267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446088" y="671254"/>
            <a:ext cx="11212512" cy="541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-228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>
              <a:buNone/>
            </a:pPr>
            <a:r>
              <a:rPr lang="tk-TM" sz="2400" b="1" dirty="0"/>
              <a:t>Howa gämisiniň kabul edilişi</a:t>
            </a:r>
            <a:r>
              <a:rPr lang="en-US" sz="2400" b="1" dirty="0" smtClean="0">
                <a:latin typeface="+mn-lt"/>
              </a:rPr>
              <a:t>.</a:t>
            </a:r>
            <a:endParaRPr lang="ru-RU" sz="2400" dirty="0">
              <a:latin typeface="+mn-lt"/>
            </a:endParaRPr>
          </a:p>
          <a:p>
            <a:pPr marL="0" indent="0">
              <a:buNone/>
            </a:pPr>
            <a:r>
              <a:rPr lang="ru-RU" sz="2400" dirty="0" err="1"/>
              <a:t>Awiasion</a:t>
            </a:r>
            <a:r>
              <a:rPr lang="ru-RU" sz="2400" dirty="0"/>
              <a:t>- </a:t>
            </a:r>
            <a:r>
              <a:rPr lang="ru-RU" sz="2400" dirty="0" err="1"/>
              <a:t>transport</a:t>
            </a:r>
            <a:r>
              <a:rPr lang="ru-RU" sz="2400" dirty="0"/>
              <a:t> </a:t>
            </a:r>
            <a:r>
              <a:rPr lang="ru-RU" sz="2400" dirty="0" err="1"/>
              <a:t>sistemasynyñ</a:t>
            </a:r>
            <a:r>
              <a:rPr lang="ru-RU" sz="2400" dirty="0"/>
              <a:t> esasy bir bölegi tehniki ulanyş </a:t>
            </a:r>
            <a:r>
              <a:rPr lang="ru-RU" sz="2400" dirty="0" err="1"/>
              <a:t>sistemasydyr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r>
              <a:rPr lang="ru-RU" sz="2400" dirty="0"/>
              <a:t>tehniki ulanyş </a:t>
            </a:r>
            <a:r>
              <a:rPr lang="ru-RU" sz="2400" dirty="0" err="1"/>
              <a:t>sistemasy</a:t>
            </a:r>
            <a:r>
              <a:rPr lang="ru-RU" sz="2400" dirty="0"/>
              <a:t> uçuş </a:t>
            </a:r>
            <a:r>
              <a:rPr lang="ru-RU" sz="2400" dirty="0" err="1"/>
              <a:t>apparatlarynyñ</a:t>
            </a:r>
            <a:r>
              <a:rPr lang="ru-RU" sz="2400" dirty="0"/>
              <a:t> </a:t>
            </a:r>
            <a:r>
              <a:rPr lang="ru-RU" sz="2400" dirty="0" err="1"/>
              <a:t>abatlygyny</a:t>
            </a:r>
            <a:r>
              <a:rPr lang="ru-RU" sz="2400" dirty="0"/>
              <a:t>, işe </a:t>
            </a:r>
            <a:r>
              <a:rPr lang="ru-RU" sz="2400" dirty="0" err="1"/>
              <a:t>yaramlylygyny</a:t>
            </a:r>
            <a:r>
              <a:rPr lang="ru-RU" sz="2400" dirty="0"/>
              <a:t> we uçuş- tehniki </a:t>
            </a:r>
            <a:r>
              <a:rPr lang="ru-RU" sz="2400" dirty="0" err="1"/>
              <a:t>ulanyşyny</a:t>
            </a:r>
            <a:r>
              <a:rPr lang="ru-RU" sz="2400" dirty="0"/>
              <a:t> </a:t>
            </a:r>
            <a:r>
              <a:rPr lang="ru-RU" sz="2400" dirty="0" err="1"/>
              <a:t>berjeỳ</a:t>
            </a:r>
            <a:r>
              <a:rPr lang="ru-RU" sz="2400" dirty="0"/>
              <a:t> </a:t>
            </a:r>
            <a:r>
              <a:rPr lang="ru-RU" sz="2400" dirty="0" err="1"/>
              <a:t>etyän</a:t>
            </a:r>
            <a:r>
              <a:rPr lang="ru-RU" sz="2400" dirty="0"/>
              <a:t> </a:t>
            </a:r>
            <a:r>
              <a:rPr lang="ru-RU" sz="2400" dirty="0" err="1"/>
              <a:t>hünärmentleriniñ</a:t>
            </a:r>
            <a:r>
              <a:rPr lang="ru-RU" sz="2400" dirty="0"/>
              <a:t>, tehniki ulanyş </a:t>
            </a:r>
            <a:r>
              <a:rPr lang="ru-RU" sz="2400" dirty="0" err="1"/>
              <a:t>prosesini</a:t>
            </a:r>
            <a:r>
              <a:rPr lang="ru-RU" sz="2400" dirty="0"/>
              <a:t> </a:t>
            </a:r>
            <a:r>
              <a:rPr lang="ru-RU" sz="2400" dirty="0" err="1"/>
              <a:t>dolandyrỳan</a:t>
            </a:r>
            <a:r>
              <a:rPr lang="ru-RU" sz="2400" dirty="0"/>
              <a:t> </a:t>
            </a:r>
            <a:r>
              <a:rPr lang="ru-RU" sz="2400" dirty="0" err="1"/>
              <a:t>sistemalaryñ</a:t>
            </a:r>
            <a:r>
              <a:rPr lang="ru-RU" sz="2400" dirty="0"/>
              <a:t>, </a:t>
            </a:r>
            <a:r>
              <a:rPr lang="ru-RU" sz="2400" dirty="0" smtClean="0"/>
              <a:t>t</a:t>
            </a:r>
            <a:r>
              <a:rPr lang="tk-TM" sz="2400" dirty="0" smtClean="0"/>
              <a:t>e</a:t>
            </a:r>
            <a:r>
              <a:rPr lang="ru-RU" sz="2400" dirty="0" err="1" smtClean="0"/>
              <a:t>hniki</a:t>
            </a:r>
            <a:r>
              <a:rPr lang="ru-RU" sz="2400" dirty="0" smtClean="0"/>
              <a:t> </a:t>
            </a:r>
            <a:r>
              <a:rPr lang="ru-RU" sz="2400" dirty="0"/>
              <a:t>ulanyş </a:t>
            </a:r>
            <a:r>
              <a:rPr lang="ru-RU" sz="2400" dirty="0" err="1"/>
              <a:t>obỳektleriniñ</a:t>
            </a:r>
            <a:r>
              <a:rPr lang="ru-RU" sz="2400" dirty="0"/>
              <a:t> özara </a:t>
            </a:r>
            <a:r>
              <a:rPr lang="ru-RU" sz="2400" dirty="0" err="1"/>
              <a:t>ylalaşykly</a:t>
            </a:r>
            <a:r>
              <a:rPr lang="ru-RU" sz="2400" dirty="0"/>
              <a:t> hereket </a:t>
            </a:r>
            <a:r>
              <a:rPr lang="ru-RU" sz="2400" dirty="0" err="1"/>
              <a:t>edỳän</a:t>
            </a:r>
            <a:r>
              <a:rPr lang="ru-RU" sz="2400" dirty="0"/>
              <a:t> </a:t>
            </a:r>
            <a:r>
              <a:rPr lang="ru-RU" sz="2400" dirty="0" err="1"/>
              <a:t>birleşigidir.Tehniki</a:t>
            </a:r>
            <a:r>
              <a:rPr lang="ru-RU" sz="2400" dirty="0"/>
              <a:t> ulanyş </a:t>
            </a:r>
            <a:r>
              <a:rPr lang="ru-RU" sz="2400" dirty="0" err="1"/>
              <a:t>sistemasy</a:t>
            </a:r>
            <a:r>
              <a:rPr lang="ru-RU" sz="2400" dirty="0"/>
              <a:t> öz içine uçuş tehniki ulanyş we tehniki hyzmat we </a:t>
            </a:r>
            <a:r>
              <a:rPr lang="ru-RU" sz="2400" dirty="0" err="1"/>
              <a:t>abatlama</a:t>
            </a:r>
            <a:r>
              <a:rPr lang="ru-RU" sz="2400" dirty="0"/>
              <a:t> </a:t>
            </a:r>
            <a:r>
              <a:rPr lang="ru-RU" sz="2400" dirty="0" err="1"/>
              <a:t>sistemalaryny</a:t>
            </a:r>
            <a:r>
              <a:rPr lang="ru-RU" sz="2400" dirty="0"/>
              <a:t> </a:t>
            </a:r>
            <a:r>
              <a:rPr lang="ru-RU" sz="2400" dirty="0" err="1"/>
              <a:t>alỳar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r>
              <a:rPr lang="ru-RU" sz="2400" dirty="0"/>
              <a:t> Uçuş- tehniki ulanyş </a:t>
            </a:r>
            <a:r>
              <a:rPr lang="ru-RU" sz="2400" dirty="0" err="1"/>
              <a:t>sistemasy</a:t>
            </a:r>
            <a:r>
              <a:rPr lang="ru-RU" sz="2400" dirty="0"/>
              <a:t> uçuş </a:t>
            </a:r>
            <a:r>
              <a:rPr lang="ru-RU" sz="2400" dirty="0" err="1"/>
              <a:t>apparatlarynyñ</a:t>
            </a:r>
            <a:r>
              <a:rPr lang="ru-RU" sz="2400" dirty="0"/>
              <a:t>, uçuş- </a:t>
            </a:r>
            <a:r>
              <a:rPr lang="ru-RU" sz="2400" dirty="0" err="1"/>
              <a:t>tehnikiulanyşyñ</a:t>
            </a:r>
            <a:r>
              <a:rPr lang="ru-RU" sz="2400" dirty="0"/>
              <a:t> </a:t>
            </a:r>
            <a:r>
              <a:rPr lang="ru-RU" sz="2400" dirty="0" err="1"/>
              <a:t>serishdeleriniñ</a:t>
            </a:r>
            <a:r>
              <a:rPr lang="ru-RU" sz="2400" dirty="0"/>
              <a:t>, uçuş </a:t>
            </a:r>
            <a:r>
              <a:rPr lang="ru-RU" sz="2400" dirty="0" err="1"/>
              <a:t>bölümleriniñ,awiasion</a:t>
            </a:r>
            <a:r>
              <a:rPr lang="ru-RU" sz="2400" dirty="0"/>
              <a:t> </a:t>
            </a:r>
            <a:r>
              <a:rPr lang="ru-RU" sz="2400" dirty="0" err="1"/>
              <a:t>tehnikanyñ</a:t>
            </a:r>
            <a:r>
              <a:rPr lang="ru-RU" sz="2400" dirty="0"/>
              <a:t> </a:t>
            </a:r>
            <a:r>
              <a:rPr lang="ru-RU" sz="2400" dirty="0" err="1"/>
              <a:t>ỳerde</a:t>
            </a:r>
            <a:r>
              <a:rPr lang="ru-RU" sz="2400" dirty="0"/>
              <a:t> we </a:t>
            </a:r>
            <a:r>
              <a:rPr lang="ru-RU" sz="2400" dirty="0" err="1"/>
              <a:t>uçuşda</a:t>
            </a:r>
            <a:r>
              <a:rPr lang="ru-RU" sz="2400" dirty="0"/>
              <a:t> amatly </a:t>
            </a:r>
            <a:r>
              <a:rPr lang="ru-RU" sz="2400" dirty="0" err="1"/>
              <a:t>režimlerini</a:t>
            </a:r>
            <a:r>
              <a:rPr lang="ru-RU" sz="2400" dirty="0"/>
              <a:t> </a:t>
            </a:r>
            <a:r>
              <a:rPr lang="ru-RU" sz="2400" dirty="0" err="1"/>
              <a:t>kesgitleỳän</a:t>
            </a:r>
            <a:r>
              <a:rPr lang="ru-RU" sz="2400" dirty="0"/>
              <a:t>, </a:t>
            </a:r>
            <a:r>
              <a:rPr lang="ru-RU" sz="2400" dirty="0" err="1"/>
              <a:t>awiasion</a:t>
            </a:r>
            <a:r>
              <a:rPr lang="ru-RU" sz="2400" dirty="0"/>
              <a:t> </a:t>
            </a:r>
            <a:r>
              <a:rPr lang="ru-RU" sz="2400" dirty="0" err="1"/>
              <a:t>tehnikanyñ</a:t>
            </a:r>
            <a:r>
              <a:rPr lang="ru-RU" sz="2400" dirty="0"/>
              <a:t> </a:t>
            </a:r>
            <a:r>
              <a:rPr lang="ru-RU" sz="2400" dirty="0" err="1"/>
              <a:t>uçuşda</a:t>
            </a:r>
            <a:r>
              <a:rPr lang="ru-RU" sz="2400" dirty="0"/>
              <a:t> işe </a:t>
            </a:r>
            <a:r>
              <a:rPr lang="ru-RU" sz="2400" dirty="0" err="1"/>
              <a:t>ỳarawlylygyny</a:t>
            </a:r>
            <a:r>
              <a:rPr lang="ru-RU" sz="2400" dirty="0"/>
              <a:t> </a:t>
            </a:r>
            <a:r>
              <a:rPr lang="ru-RU" sz="2400" dirty="0" err="1"/>
              <a:t>gollaỳan</a:t>
            </a:r>
            <a:r>
              <a:rPr lang="ru-RU" sz="2400" dirty="0"/>
              <a:t> we zerur bolsa </a:t>
            </a:r>
            <a:r>
              <a:rPr lang="ru-RU" sz="2400" dirty="0" err="1"/>
              <a:t>ony</a:t>
            </a:r>
            <a:r>
              <a:rPr lang="ru-RU" sz="2400" dirty="0"/>
              <a:t> </a:t>
            </a:r>
            <a:r>
              <a:rPr lang="ru-RU" sz="2400" dirty="0" err="1"/>
              <a:t>düzedỳän</a:t>
            </a:r>
            <a:r>
              <a:rPr lang="ru-RU" sz="2400" dirty="0"/>
              <a:t> </a:t>
            </a:r>
            <a:r>
              <a:rPr lang="ru-RU" sz="2400" dirty="0" err="1"/>
              <a:t>normalaryn</a:t>
            </a:r>
            <a:r>
              <a:rPr lang="ru-RU" sz="2400" dirty="0"/>
              <a:t> w </a:t>
            </a:r>
            <a:r>
              <a:rPr lang="ru-RU" sz="2400" dirty="0" err="1"/>
              <a:t>düzgünleriñ</a:t>
            </a:r>
            <a:r>
              <a:rPr lang="ru-RU" sz="2400" dirty="0"/>
              <a:t> </a:t>
            </a:r>
            <a:r>
              <a:rPr lang="ru-RU" sz="2400" dirty="0" err="1" smtClean="0"/>
              <a:t>birleşmeleridir</a:t>
            </a:r>
            <a:r>
              <a:rPr lang="ru-RU" sz="2400" dirty="0" smtClean="0"/>
              <a:t>. </a:t>
            </a:r>
            <a:r>
              <a:rPr lang="ru-RU" sz="2400" dirty="0"/>
              <a:t>Tehniki </a:t>
            </a:r>
            <a:r>
              <a:rPr lang="ru-RU" sz="2400" dirty="0" err="1"/>
              <a:t>ulanyşyñ</a:t>
            </a:r>
            <a:r>
              <a:rPr lang="ru-RU" sz="2400" dirty="0"/>
              <a:t> </a:t>
            </a:r>
            <a:r>
              <a:rPr lang="ru-RU" sz="2400" dirty="0" err="1"/>
              <a:t>obỳekti</a:t>
            </a:r>
            <a:r>
              <a:rPr lang="ru-RU" sz="2400" dirty="0"/>
              <a:t> </a:t>
            </a:r>
            <a:r>
              <a:rPr lang="ru-RU" sz="2400" dirty="0" err="1"/>
              <a:t>diỳip</a:t>
            </a:r>
            <a:r>
              <a:rPr lang="ru-RU" sz="2400" dirty="0"/>
              <a:t> </a:t>
            </a:r>
            <a:r>
              <a:rPr lang="ru-RU" sz="2400" dirty="0" err="1"/>
              <a:t>awiasion</a:t>
            </a:r>
            <a:r>
              <a:rPr lang="ru-RU" sz="2400" dirty="0"/>
              <a:t> </a:t>
            </a:r>
            <a:r>
              <a:rPr lang="ru-RU" sz="2400" dirty="0" err="1"/>
              <a:t>tehnikanyñ</a:t>
            </a:r>
            <a:r>
              <a:rPr lang="ru-RU" sz="2400" dirty="0"/>
              <a:t> (uçuş </a:t>
            </a:r>
            <a:r>
              <a:rPr lang="ru-RU" sz="2400" dirty="0" err="1"/>
              <a:t>apparatlary</a:t>
            </a:r>
            <a:r>
              <a:rPr lang="ru-RU" sz="2400" dirty="0"/>
              <a:t>, </a:t>
            </a:r>
            <a:r>
              <a:rPr lang="ru-RU" sz="2400" dirty="0" err="1"/>
              <a:t>hereketlendirijiler,agregatlar,abzallar,enjamlar,uzeller</a:t>
            </a:r>
            <a:r>
              <a:rPr lang="ru-RU" sz="2400" dirty="0"/>
              <a:t> we </a:t>
            </a:r>
            <a:r>
              <a:rPr lang="ru-RU" sz="2400" dirty="0" err="1"/>
              <a:t>detallar</a:t>
            </a:r>
            <a:r>
              <a:rPr lang="ru-RU" sz="2400" dirty="0"/>
              <a:t>) </a:t>
            </a:r>
            <a:r>
              <a:rPr lang="ru-RU" sz="2400" dirty="0" err="1"/>
              <a:t>önümlerine</a:t>
            </a:r>
            <a:r>
              <a:rPr lang="ru-RU" sz="2400" dirty="0"/>
              <a:t> </a:t>
            </a:r>
            <a:r>
              <a:rPr lang="ru-RU" sz="2400" dirty="0" err="1"/>
              <a:t>düşünilỳär</a:t>
            </a:r>
            <a:r>
              <a:rPr lang="ru-RU" sz="2400" dirty="0"/>
              <a:t>.  Tehniki </a:t>
            </a:r>
            <a:r>
              <a:rPr lang="ru-RU" sz="2400" dirty="0" err="1"/>
              <a:t>ulanyşyñ</a:t>
            </a:r>
            <a:r>
              <a:rPr lang="ru-RU" sz="2400" dirty="0"/>
              <a:t> serişdeleri </a:t>
            </a:r>
            <a:r>
              <a:rPr lang="ru-RU" sz="2400" dirty="0" err="1"/>
              <a:t>diỳip</a:t>
            </a:r>
            <a:r>
              <a:rPr lang="ru-RU" sz="2400" dirty="0"/>
              <a:t> </a:t>
            </a:r>
            <a:r>
              <a:rPr lang="ru-RU" sz="2400" dirty="0" err="1"/>
              <a:t>ỳerdäki</a:t>
            </a:r>
            <a:r>
              <a:rPr lang="ru-RU" sz="2400" dirty="0"/>
              <a:t> </a:t>
            </a:r>
            <a:r>
              <a:rPr lang="ru-RU" sz="2400" dirty="0" err="1"/>
              <a:t>desgalaryñ</a:t>
            </a:r>
            <a:r>
              <a:rPr lang="ru-RU" sz="2400" dirty="0"/>
              <a:t> </a:t>
            </a:r>
            <a:r>
              <a:rPr lang="ru-RU" sz="2400" dirty="0" err="1"/>
              <a:t>kompleksine</a:t>
            </a:r>
            <a:r>
              <a:rPr lang="ru-RU" sz="2400" dirty="0"/>
              <a:t> we </a:t>
            </a:r>
            <a:r>
              <a:rPr lang="ru-RU" sz="2400" dirty="0" err="1"/>
              <a:t>önümleriñ</a:t>
            </a:r>
            <a:r>
              <a:rPr lang="ru-RU" sz="2400" dirty="0"/>
              <a:t> </a:t>
            </a:r>
            <a:r>
              <a:rPr lang="ru-RU" sz="2400" dirty="0" err="1"/>
              <a:t>abatlygyny</a:t>
            </a:r>
            <a:r>
              <a:rPr lang="ru-RU" sz="2400" dirty="0"/>
              <a:t>, işe </a:t>
            </a:r>
            <a:r>
              <a:rPr lang="ru-RU" sz="2400" dirty="0" err="1"/>
              <a:t>ỳarawlylygyny</a:t>
            </a:r>
            <a:r>
              <a:rPr lang="ru-RU" sz="2400" dirty="0"/>
              <a:t> </a:t>
            </a:r>
            <a:r>
              <a:rPr lang="ru-RU" sz="2400" dirty="0" err="1"/>
              <a:t>üpjin</a:t>
            </a:r>
            <a:r>
              <a:rPr lang="ru-RU" sz="2400" dirty="0"/>
              <a:t> </a:t>
            </a:r>
            <a:r>
              <a:rPr lang="ru-RU" sz="2400" dirty="0" err="1"/>
              <a:t>etmekde</a:t>
            </a:r>
            <a:r>
              <a:rPr lang="ru-RU" sz="2400" dirty="0"/>
              <a:t> </a:t>
            </a:r>
            <a:r>
              <a:rPr lang="ru-RU" sz="2400" dirty="0" err="1"/>
              <a:t>ulanylỳan</a:t>
            </a:r>
            <a:r>
              <a:rPr lang="ru-RU" sz="2400" dirty="0"/>
              <a:t> </a:t>
            </a:r>
            <a:r>
              <a:rPr lang="ru-RU" sz="2400" dirty="0" err="1"/>
              <a:t>serişdelere</a:t>
            </a:r>
            <a:r>
              <a:rPr lang="ru-RU" sz="2400" dirty="0"/>
              <a:t> </a:t>
            </a:r>
            <a:r>
              <a:rPr lang="ru-RU" sz="2400" dirty="0" err="1"/>
              <a:t>aỳdylỳar</a:t>
            </a:r>
            <a:r>
              <a:rPr lang="ru-RU" sz="2400" dirty="0"/>
              <a:t>.</a:t>
            </a:r>
            <a:endParaRPr lang="ru-RU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656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215"/>
    </mc:Choice>
    <mc:Fallback xmlns="">
      <p:transition spd="slow" advTm="59215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46087" y="387014"/>
            <a:ext cx="11282662" cy="6311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Awiasiýa </a:t>
            </a:r>
            <a:r>
              <a:rPr lang="ru-RU" dirty="0" err="1"/>
              <a:t>tehnalogiýalarynda</a:t>
            </a:r>
            <a:r>
              <a:rPr lang="ru-RU" dirty="0"/>
              <a:t> tehniki hyzmat </a:t>
            </a:r>
            <a:r>
              <a:rPr lang="ru-RU" dirty="0" err="1"/>
              <a:t>etmelerine</a:t>
            </a:r>
            <a:r>
              <a:rPr lang="ru-RU" dirty="0"/>
              <a:t> degişli bolan </a:t>
            </a:r>
            <a:r>
              <a:rPr lang="ru-RU" dirty="0" err="1"/>
              <a:t>kompleksleýin</a:t>
            </a:r>
            <a:r>
              <a:rPr lang="ru-RU" dirty="0"/>
              <a:t> ýerine </a:t>
            </a:r>
            <a:r>
              <a:rPr lang="ru-RU" dirty="0" err="1"/>
              <a:t>ýetirilýän</a:t>
            </a:r>
            <a:r>
              <a:rPr lang="ru-RU" dirty="0"/>
              <a:t> işleri we </a:t>
            </a:r>
            <a:r>
              <a:rPr lang="ru-RU" dirty="0" err="1"/>
              <a:t>operassiýalary</a:t>
            </a:r>
            <a:r>
              <a:rPr lang="ru-RU" dirty="0"/>
              <a:t>, howa </a:t>
            </a:r>
            <a:r>
              <a:rPr lang="ru-RU" dirty="0" err="1"/>
              <a:t>gämilerini</a:t>
            </a:r>
            <a:r>
              <a:rPr lang="ru-RU" dirty="0"/>
              <a:t>, </a:t>
            </a:r>
            <a:r>
              <a:rPr lang="tk-TM" dirty="0" smtClean="0"/>
              <a:t>dik uçarlaryny</a:t>
            </a:r>
            <a:r>
              <a:rPr lang="ru-RU" dirty="0" smtClean="0"/>
              <a:t> </a:t>
            </a:r>
            <a:r>
              <a:rPr lang="ru-RU" dirty="0"/>
              <a:t>uçuş </a:t>
            </a:r>
            <a:r>
              <a:rPr lang="ru-RU" dirty="0" err="1"/>
              <a:t>prosseslerine</a:t>
            </a:r>
            <a:r>
              <a:rPr lang="ru-RU" dirty="0"/>
              <a:t> taýýarlyk </a:t>
            </a:r>
            <a:r>
              <a:rPr lang="ru-RU" dirty="0" err="1"/>
              <a:t>görmeklik</a:t>
            </a:r>
            <a:r>
              <a:rPr lang="ru-RU" dirty="0"/>
              <a:t> </a:t>
            </a:r>
            <a:r>
              <a:rPr lang="ru-RU" dirty="0" err="1"/>
              <a:t>maksatlary</a:t>
            </a:r>
            <a:r>
              <a:rPr lang="ru-RU" dirty="0"/>
              <a:t> üçin, sazlaşykly, işjeňlik </a:t>
            </a:r>
            <a:r>
              <a:rPr lang="ru-RU" dirty="0" err="1"/>
              <a:t>ýagdaýlaryny</a:t>
            </a:r>
            <a:r>
              <a:rPr lang="ru-RU" dirty="0"/>
              <a:t> </a:t>
            </a:r>
            <a:r>
              <a:rPr lang="ru-RU" dirty="0" err="1"/>
              <a:t>saklamaklygy</a:t>
            </a:r>
            <a:r>
              <a:rPr lang="ru-RU" dirty="0"/>
              <a:t> we awiasiýa </a:t>
            </a:r>
            <a:r>
              <a:rPr lang="ru-RU" dirty="0" err="1"/>
              <a:t>tehnikalarynyň</a:t>
            </a:r>
            <a:r>
              <a:rPr lang="ru-RU" dirty="0"/>
              <a:t> </a:t>
            </a:r>
            <a:r>
              <a:rPr lang="ru-RU" dirty="0" err="1"/>
              <a:t>ýalňyşsyz</a:t>
            </a:r>
            <a:r>
              <a:rPr lang="ru-RU" dirty="0"/>
              <a:t> </a:t>
            </a:r>
            <a:r>
              <a:rPr lang="ru-RU" dirty="0" err="1"/>
              <a:t>funkssionirläp</a:t>
            </a:r>
            <a:r>
              <a:rPr lang="ru-RU" dirty="0"/>
              <a:t> </a:t>
            </a:r>
            <a:r>
              <a:rPr lang="ru-RU" dirty="0" err="1"/>
              <a:t>durulmagy</a:t>
            </a:r>
            <a:r>
              <a:rPr lang="ru-RU" dirty="0"/>
              <a:t>, </a:t>
            </a:r>
            <a:r>
              <a:rPr lang="ru-RU" dirty="0" err="1"/>
              <a:t>transportirowka</a:t>
            </a:r>
            <a:r>
              <a:rPr lang="ru-RU" dirty="0"/>
              <a:t> </a:t>
            </a:r>
            <a:r>
              <a:rPr lang="ru-RU" dirty="0" err="1"/>
              <a:t>işlerinde</a:t>
            </a:r>
            <a:r>
              <a:rPr lang="ru-RU" dirty="0"/>
              <a:t> olary </a:t>
            </a:r>
            <a:r>
              <a:rPr lang="ru-RU" dirty="0" err="1"/>
              <a:t>görkezilen</a:t>
            </a:r>
            <a:r>
              <a:rPr lang="ru-RU" dirty="0"/>
              <a:t> </a:t>
            </a:r>
            <a:r>
              <a:rPr lang="ru-RU" dirty="0" err="1"/>
              <a:t>bellenmelere</a:t>
            </a:r>
            <a:r>
              <a:rPr lang="ru-RU" dirty="0"/>
              <a:t> </a:t>
            </a:r>
            <a:r>
              <a:rPr lang="ru-RU" dirty="0" smtClean="0"/>
              <a:t>we </a:t>
            </a:r>
            <a:r>
              <a:rPr lang="ru-RU" dirty="0" err="1"/>
              <a:t>görkezmelere</a:t>
            </a:r>
            <a:r>
              <a:rPr lang="ru-RU" dirty="0"/>
              <a:t> laýyklykda </a:t>
            </a:r>
            <a:r>
              <a:rPr lang="ru-RU" dirty="0" err="1"/>
              <a:t>ulanylmalydyr</a:t>
            </a:r>
            <a:r>
              <a:rPr lang="ru-RU" dirty="0"/>
              <a:t>. </a:t>
            </a:r>
            <a:endParaRPr lang="tk-TM" dirty="0"/>
          </a:p>
          <a:p>
            <a:pPr marL="0" indent="0">
              <a:buNone/>
            </a:pPr>
            <a:r>
              <a:rPr lang="ru-RU" dirty="0" err="1"/>
              <a:t>Awiasion</a:t>
            </a:r>
            <a:r>
              <a:rPr lang="ru-RU" dirty="0"/>
              <a:t> tehnikanyň görnüşleri we </a:t>
            </a:r>
            <a:r>
              <a:rPr lang="ru-RU" dirty="0" err="1"/>
              <a:t>formalary</a:t>
            </a:r>
            <a:r>
              <a:rPr lang="ru-RU" dirty="0"/>
              <a:t>, olaryň </a:t>
            </a:r>
            <a:r>
              <a:rPr lang="ru-RU" dirty="0" err="1"/>
              <a:t>saklanyş</a:t>
            </a:r>
            <a:r>
              <a:rPr lang="ru-RU" dirty="0"/>
              <a:t> </a:t>
            </a:r>
            <a:r>
              <a:rPr lang="ru-RU" dirty="0" err="1"/>
              <a:t>ýagdaýlary</a:t>
            </a:r>
            <a:r>
              <a:rPr lang="ru-RU" dirty="0"/>
              <a:t>, şertleri, </a:t>
            </a:r>
            <a:r>
              <a:rPr lang="ru-RU" dirty="0" err="1"/>
              <a:t>düzgün</a:t>
            </a:r>
            <a:r>
              <a:rPr lang="ru-RU" dirty="0"/>
              <a:t> </a:t>
            </a:r>
            <a:r>
              <a:rPr lang="ru-RU" dirty="0" err="1"/>
              <a:t>tertipleri</a:t>
            </a:r>
            <a:r>
              <a:rPr lang="ru-RU" dirty="0"/>
              <a:t> we </a:t>
            </a:r>
            <a:r>
              <a:rPr lang="ru-RU" dirty="0" err="1"/>
              <a:t>reglamentassiýalary</a:t>
            </a:r>
            <a:r>
              <a:rPr lang="ru-RU" dirty="0"/>
              <a:t> boýunça </a:t>
            </a:r>
            <a:r>
              <a:rPr lang="ru-RU" dirty="0" err="1"/>
              <a:t>kesgitlenip</a:t>
            </a:r>
            <a:r>
              <a:rPr lang="ru-RU" dirty="0"/>
              <a:t> </a:t>
            </a:r>
            <a:r>
              <a:rPr lang="ru-RU" dirty="0" err="1"/>
              <a:t>durmaklygynda</a:t>
            </a:r>
            <a:r>
              <a:rPr lang="ru-RU" dirty="0"/>
              <a:t>, </a:t>
            </a:r>
            <a:r>
              <a:rPr lang="ru-RU" dirty="0" err="1"/>
              <a:t>has</a:t>
            </a:r>
            <a:r>
              <a:rPr lang="ru-RU" dirty="0"/>
              <a:t> takyk </a:t>
            </a:r>
            <a:r>
              <a:rPr lang="ru-RU" dirty="0" err="1"/>
              <a:t>görnüşlerdäki</a:t>
            </a:r>
            <a:r>
              <a:rPr lang="ru-RU" dirty="0"/>
              <a:t> awiasiýa </a:t>
            </a:r>
            <a:r>
              <a:rPr lang="ru-RU" dirty="0" err="1"/>
              <a:t>tehnikalary</a:t>
            </a:r>
            <a:r>
              <a:rPr lang="ru-RU" dirty="0"/>
              <a:t> boýunça 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6342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49262" y="349625"/>
            <a:ext cx="11282662" cy="65083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q-AL" sz="4000" dirty="0"/>
              <a:t> </a:t>
            </a:r>
            <a:r>
              <a:rPr lang="ru-RU" b="1" dirty="0"/>
              <a:t>.</a:t>
            </a:r>
            <a:r>
              <a:rPr lang="ru-RU" dirty="0"/>
              <a:t> Inžener </a:t>
            </a:r>
            <a:r>
              <a:rPr lang="ru-RU" dirty="0" err="1"/>
              <a:t>awiasion</a:t>
            </a:r>
            <a:r>
              <a:rPr lang="ru-RU" dirty="0"/>
              <a:t> </a:t>
            </a:r>
            <a:r>
              <a:rPr lang="ru-RU" dirty="0" err="1"/>
              <a:t>gullugynyň</a:t>
            </a:r>
            <a:r>
              <a:rPr lang="ru-RU" dirty="0"/>
              <a:t> </a:t>
            </a:r>
            <a:r>
              <a:rPr lang="ru-RU" dirty="0" err="1" smtClean="0"/>
              <a:t>how</a:t>
            </a:r>
            <a:r>
              <a:rPr lang="tk-TM" dirty="0" smtClean="0"/>
              <a:t>p</a:t>
            </a:r>
            <a:r>
              <a:rPr lang="ru-RU" dirty="0" err="1" smtClean="0"/>
              <a:t>suzlygy</a:t>
            </a:r>
            <a:r>
              <a:rPr lang="ru-RU" dirty="0" smtClean="0"/>
              <a:t> </a:t>
            </a:r>
            <a:r>
              <a:rPr lang="ru-RU" dirty="0"/>
              <a:t>saklamak boýunça işiniň </a:t>
            </a:r>
            <a:r>
              <a:rPr lang="ru-RU" dirty="0" err="1"/>
              <a:t>esasynda</a:t>
            </a:r>
            <a:r>
              <a:rPr lang="ru-RU" dirty="0"/>
              <a:t> aşakdakylar bar: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Ulanylyş</a:t>
            </a:r>
            <a:r>
              <a:rPr lang="ru-RU" dirty="0"/>
              <a:t> </a:t>
            </a:r>
            <a:r>
              <a:rPr lang="ru-RU" dirty="0" err="1"/>
              <a:t>dokumentleriniň</a:t>
            </a:r>
            <a:r>
              <a:rPr lang="ru-RU" dirty="0"/>
              <a:t> </a:t>
            </a:r>
            <a:r>
              <a:rPr lang="ru-RU" dirty="0" err="1"/>
              <a:t>berýän</a:t>
            </a:r>
            <a:r>
              <a:rPr lang="ru-RU" dirty="0"/>
              <a:t> </a:t>
            </a:r>
            <a:r>
              <a:rPr lang="ru-RU" dirty="0" err="1"/>
              <a:t>talaplaryny</a:t>
            </a:r>
            <a:r>
              <a:rPr lang="ru-RU" dirty="0"/>
              <a:t>, </a:t>
            </a:r>
            <a:r>
              <a:rPr lang="ru-RU" dirty="0" err="1"/>
              <a:t>düzgünlerini</a:t>
            </a:r>
            <a:r>
              <a:rPr lang="ru-RU" dirty="0"/>
              <a:t>, </a:t>
            </a:r>
            <a:r>
              <a:rPr lang="ru-RU" dirty="0" err="1"/>
              <a:t>tehniki</a:t>
            </a:r>
            <a:r>
              <a:rPr lang="ru-RU" dirty="0"/>
              <a:t> </a:t>
            </a:r>
            <a:r>
              <a:rPr lang="ru-RU" dirty="0" err="1"/>
              <a:t>ulanyşyň</a:t>
            </a:r>
            <a:r>
              <a:rPr lang="ru-RU" dirty="0"/>
              <a:t> </a:t>
            </a:r>
            <a:r>
              <a:rPr lang="ru-RU" dirty="0" err="1"/>
              <a:t>normasyny</a:t>
            </a:r>
            <a:r>
              <a:rPr lang="ru-RU" dirty="0"/>
              <a:t> </a:t>
            </a:r>
            <a:r>
              <a:rPr lang="ru-RU" dirty="0" err="1"/>
              <a:t>we</a:t>
            </a:r>
            <a:r>
              <a:rPr lang="ru-RU" dirty="0"/>
              <a:t> </a:t>
            </a:r>
            <a:r>
              <a:rPr lang="ru-RU" dirty="0" err="1"/>
              <a:t>şertlerini</a:t>
            </a:r>
            <a:r>
              <a:rPr lang="ru-RU" dirty="0"/>
              <a:t> </a:t>
            </a:r>
            <a:r>
              <a:rPr lang="ru-RU" dirty="0" err="1"/>
              <a:t>berk</a:t>
            </a:r>
            <a:r>
              <a:rPr lang="ru-RU" dirty="0"/>
              <a:t> </a:t>
            </a:r>
            <a:r>
              <a:rPr lang="ru-RU" dirty="0" err="1"/>
              <a:t>berjaý</a:t>
            </a:r>
            <a:r>
              <a:rPr lang="ru-RU" dirty="0"/>
              <a:t> </a:t>
            </a:r>
            <a:r>
              <a:rPr lang="ru-RU" dirty="0" err="1"/>
              <a:t>etmek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err="1"/>
              <a:t>awiasion</a:t>
            </a:r>
            <a:r>
              <a:rPr lang="ru-RU" dirty="0"/>
              <a:t> </a:t>
            </a:r>
            <a:r>
              <a:rPr lang="ru-RU" dirty="0" err="1"/>
              <a:t>tehnikasynda</a:t>
            </a:r>
            <a:r>
              <a:rPr lang="ru-RU" dirty="0"/>
              <a:t> </a:t>
            </a:r>
            <a:r>
              <a:rPr lang="ru-RU" dirty="0" err="1"/>
              <a:t>tehniki</a:t>
            </a:r>
            <a:r>
              <a:rPr lang="ru-RU" dirty="0"/>
              <a:t> </a:t>
            </a:r>
            <a:r>
              <a:rPr lang="ru-RU" dirty="0" err="1"/>
              <a:t>hyzmatynyň</a:t>
            </a:r>
            <a:r>
              <a:rPr lang="ru-RU" dirty="0"/>
              <a:t>, </a:t>
            </a:r>
            <a:r>
              <a:rPr lang="ru-RU" dirty="0" err="1"/>
              <a:t>bejeriş-dikeldiş</a:t>
            </a:r>
            <a:r>
              <a:rPr lang="ru-RU" dirty="0"/>
              <a:t> </a:t>
            </a:r>
            <a:r>
              <a:rPr lang="ru-RU" dirty="0" err="1"/>
              <a:t>işleriniň</a:t>
            </a:r>
            <a:r>
              <a:rPr lang="ru-RU" dirty="0"/>
              <a:t> </a:t>
            </a:r>
            <a:r>
              <a:rPr lang="ru-RU" dirty="0" err="1"/>
              <a:t>önümçiliginiň</a:t>
            </a:r>
            <a:r>
              <a:rPr lang="ru-RU" dirty="0"/>
              <a:t> </a:t>
            </a:r>
            <a:r>
              <a:rPr lang="ru-RU" dirty="0" err="1"/>
              <a:t>hili</a:t>
            </a:r>
            <a:r>
              <a:rPr lang="ru-RU" dirty="0"/>
              <a:t>;</a:t>
            </a:r>
          </a:p>
          <a:p>
            <a:pPr marL="0" indent="0">
              <a:buNone/>
            </a:pPr>
            <a:r>
              <a:rPr lang="ru-RU" dirty="0"/>
              <a:t> - </a:t>
            </a:r>
            <a:r>
              <a:rPr lang="ru-RU" dirty="0" err="1"/>
              <a:t>Inžener</a:t>
            </a:r>
            <a:r>
              <a:rPr lang="ru-RU" dirty="0"/>
              <a:t> </a:t>
            </a:r>
            <a:r>
              <a:rPr lang="ru-RU" dirty="0" err="1"/>
              <a:t>awiasion</a:t>
            </a:r>
            <a:r>
              <a:rPr lang="ru-RU" dirty="0"/>
              <a:t> </a:t>
            </a:r>
            <a:r>
              <a:rPr lang="ru-RU" dirty="0" err="1"/>
              <a:t>gullugynyň</a:t>
            </a:r>
            <a:r>
              <a:rPr lang="ru-RU" dirty="0"/>
              <a:t> </a:t>
            </a:r>
            <a:r>
              <a:rPr lang="ru-RU" dirty="0" err="1"/>
              <a:t>işleriniň</a:t>
            </a:r>
            <a:r>
              <a:rPr lang="ru-RU" dirty="0"/>
              <a:t> </a:t>
            </a:r>
            <a:r>
              <a:rPr lang="ru-RU" dirty="0" err="1"/>
              <a:t>umumylaşdyrlan</a:t>
            </a:r>
            <a:r>
              <a:rPr lang="ru-RU" dirty="0"/>
              <a:t> </a:t>
            </a:r>
            <a:r>
              <a:rPr lang="ru-RU" dirty="0" err="1"/>
              <a:t>derňemesi</a:t>
            </a:r>
            <a:r>
              <a:rPr lang="ru-RU" dirty="0"/>
              <a:t>, </a:t>
            </a:r>
            <a:r>
              <a:rPr lang="ru-RU" dirty="0" err="1"/>
              <a:t>netijeleri</a:t>
            </a:r>
            <a:r>
              <a:rPr lang="ru-RU" dirty="0"/>
              <a:t> </a:t>
            </a:r>
            <a:r>
              <a:rPr lang="ru-RU" dirty="0" err="1"/>
              <a:t>we</a:t>
            </a:r>
            <a:r>
              <a:rPr lang="ru-RU" dirty="0"/>
              <a:t> </a:t>
            </a:r>
            <a:r>
              <a:rPr lang="ru-RU" dirty="0" err="1"/>
              <a:t>çözgütleri</a:t>
            </a:r>
            <a:r>
              <a:rPr lang="ru-RU" dirty="0"/>
              <a:t> </a:t>
            </a:r>
            <a:r>
              <a:rPr lang="ru-RU" dirty="0" err="1"/>
              <a:t>görnüşinde</a:t>
            </a:r>
            <a:r>
              <a:rPr lang="ru-RU" dirty="0"/>
              <a:t> </a:t>
            </a:r>
            <a:r>
              <a:rPr lang="ru-RU" dirty="0" err="1"/>
              <a:t>uçuşlaryň</a:t>
            </a:r>
            <a:r>
              <a:rPr lang="ru-RU" dirty="0"/>
              <a:t> </a:t>
            </a:r>
            <a:r>
              <a:rPr lang="ru-RU" dirty="0" err="1"/>
              <a:t>howpsulygyny</a:t>
            </a:r>
            <a:r>
              <a:rPr lang="ru-RU" dirty="0"/>
              <a:t> </a:t>
            </a:r>
            <a:r>
              <a:rPr lang="ru-RU" dirty="0" err="1"/>
              <a:t>üpjün</a:t>
            </a:r>
            <a:r>
              <a:rPr lang="ru-RU" dirty="0"/>
              <a:t> </a:t>
            </a:r>
            <a:r>
              <a:rPr lang="ru-RU" dirty="0" err="1"/>
              <a:t>etmek</a:t>
            </a:r>
            <a:r>
              <a:rPr lang="ru-RU" dirty="0"/>
              <a:t>  </a:t>
            </a:r>
            <a:r>
              <a:rPr lang="ru-RU" dirty="0" err="1"/>
              <a:t>boýunça</a:t>
            </a:r>
            <a:r>
              <a:rPr lang="ru-RU" dirty="0"/>
              <a:t> </a:t>
            </a:r>
            <a:r>
              <a:rPr lang="ru-RU" dirty="0" err="1"/>
              <a:t>ýygy-ýygydan</a:t>
            </a:r>
            <a:r>
              <a:rPr lang="ru-RU" dirty="0"/>
              <a:t> (</a:t>
            </a:r>
            <a:r>
              <a:rPr lang="ru-RU" dirty="0" err="1"/>
              <a:t>awiasion</a:t>
            </a:r>
            <a:r>
              <a:rPr lang="ru-RU" dirty="0"/>
              <a:t> </a:t>
            </a:r>
            <a:r>
              <a:rPr lang="ru-RU" dirty="0" err="1"/>
              <a:t>tehniki</a:t>
            </a:r>
            <a:r>
              <a:rPr lang="ru-RU" dirty="0"/>
              <a:t> </a:t>
            </a:r>
            <a:r>
              <a:rPr lang="ru-RU" dirty="0" err="1"/>
              <a:t>bazalaryndaher</a:t>
            </a:r>
            <a:r>
              <a:rPr lang="ru-RU" dirty="0"/>
              <a:t> </a:t>
            </a:r>
            <a:r>
              <a:rPr lang="ru-RU" dirty="0" err="1"/>
              <a:t>aýda</a:t>
            </a:r>
            <a:r>
              <a:rPr lang="ru-RU" dirty="0"/>
              <a:t>, </a:t>
            </a:r>
            <a:r>
              <a:rPr lang="ru-RU" dirty="0" err="1"/>
              <a:t>awiakärhanasynyň</a:t>
            </a:r>
            <a:r>
              <a:rPr lang="ru-RU" dirty="0"/>
              <a:t> </a:t>
            </a:r>
            <a:r>
              <a:rPr lang="ru-RU" dirty="0" err="1"/>
              <a:t>derejesinde</a:t>
            </a:r>
            <a:r>
              <a:rPr lang="ru-RU" dirty="0"/>
              <a:t> </a:t>
            </a:r>
            <a:r>
              <a:rPr lang="ru-RU" dirty="0" err="1"/>
              <a:t>ýarym</a:t>
            </a:r>
            <a:r>
              <a:rPr lang="ru-RU" dirty="0"/>
              <a:t> </a:t>
            </a:r>
            <a:r>
              <a:rPr lang="ru-RU" dirty="0" err="1"/>
              <a:t>ýylda</a:t>
            </a:r>
            <a:r>
              <a:rPr lang="ru-RU" dirty="0"/>
              <a:t> 1 </a:t>
            </a:r>
            <a:r>
              <a:rPr lang="ru-RU" dirty="0" err="1"/>
              <a:t>gezek</a:t>
            </a:r>
            <a:r>
              <a:rPr lang="ru-RU" dirty="0"/>
              <a:t>) </a:t>
            </a:r>
            <a:r>
              <a:rPr lang="ru-RU" dirty="0" err="1"/>
              <a:t>şol</a:t>
            </a:r>
            <a:r>
              <a:rPr lang="ru-RU" dirty="0"/>
              <a:t> </a:t>
            </a:r>
            <a:r>
              <a:rPr lang="ru-RU" dirty="0" err="1"/>
              <a:t>işleriň</a:t>
            </a:r>
            <a:r>
              <a:rPr lang="ru-RU" dirty="0"/>
              <a:t> </a:t>
            </a:r>
            <a:r>
              <a:rPr lang="ru-RU" dirty="0" err="1"/>
              <a:t>jemini</a:t>
            </a:r>
            <a:r>
              <a:rPr lang="ru-RU" dirty="0"/>
              <a:t> </a:t>
            </a:r>
            <a:r>
              <a:rPr lang="ru-RU" dirty="0" err="1"/>
              <a:t>jemlemek</a:t>
            </a:r>
            <a:r>
              <a:rPr lang="ru-RU" dirty="0"/>
              <a:t> </a:t>
            </a:r>
            <a:r>
              <a:rPr lang="ru-RU" dirty="0" err="1"/>
              <a:t>arkaly</a:t>
            </a:r>
            <a:r>
              <a:rPr lang="ru-RU" dirty="0"/>
              <a:t> </a:t>
            </a:r>
            <a:r>
              <a:rPr lang="ru-RU" dirty="0" err="1"/>
              <a:t>awiasion</a:t>
            </a:r>
            <a:r>
              <a:rPr lang="ru-RU" dirty="0"/>
              <a:t> </a:t>
            </a:r>
            <a:r>
              <a:rPr lang="ru-RU" dirty="0" err="1"/>
              <a:t>tehnikanyň</a:t>
            </a:r>
            <a:r>
              <a:rPr lang="ru-RU" dirty="0"/>
              <a:t> </a:t>
            </a:r>
            <a:r>
              <a:rPr lang="ru-RU" dirty="0" err="1"/>
              <a:t>ygtybarlylygynyň</a:t>
            </a:r>
            <a:r>
              <a:rPr lang="ru-RU" dirty="0"/>
              <a:t> </a:t>
            </a:r>
            <a:r>
              <a:rPr lang="ru-RU" dirty="0" err="1"/>
              <a:t>we</a:t>
            </a:r>
            <a:r>
              <a:rPr lang="ru-RU" dirty="0"/>
              <a:t> </a:t>
            </a:r>
            <a:r>
              <a:rPr lang="ru-RU" dirty="0" err="1"/>
              <a:t>tehniki</a:t>
            </a:r>
            <a:r>
              <a:rPr lang="ru-RU" dirty="0"/>
              <a:t> </a:t>
            </a:r>
            <a:r>
              <a:rPr lang="ru-RU" dirty="0" err="1"/>
              <a:t>ulanylyşyň</a:t>
            </a:r>
            <a:r>
              <a:rPr lang="ru-RU" dirty="0"/>
              <a:t> </a:t>
            </a:r>
            <a:r>
              <a:rPr lang="ru-RU" dirty="0" err="1"/>
              <a:t>hiliniň</a:t>
            </a:r>
            <a:r>
              <a:rPr lang="ru-RU" dirty="0"/>
              <a:t> </a:t>
            </a:r>
            <a:r>
              <a:rPr lang="ru-RU" dirty="0" err="1"/>
              <a:t>pese</a:t>
            </a:r>
            <a:r>
              <a:rPr lang="ru-RU" dirty="0"/>
              <a:t> </a:t>
            </a:r>
            <a:r>
              <a:rPr lang="ru-RU" dirty="0" err="1"/>
              <a:t>düşmeginiň</a:t>
            </a:r>
            <a:r>
              <a:rPr lang="ru-RU" dirty="0"/>
              <a:t> </a:t>
            </a:r>
            <a:r>
              <a:rPr lang="ru-RU" dirty="0" err="1"/>
              <a:t>göni</a:t>
            </a:r>
            <a:r>
              <a:rPr lang="ru-RU" dirty="0"/>
              <a:t> </a:t>
            </a:r>
            <a:r>
              <a:rPr lang="ru-RU" dirty="0" err="1"/>
              <a:t>we</a:t>
            </a:r>
            <a:r>
              <a:rPr lang="ru-RU" dirty="0"/>
              <a:t> </a:t>
            </a:r>
            <a:r>
              <a:rPr lang="ru-RU" dirty="0" err="1"/>
              <a:t>gyýtaklaýyn</a:t>
            </a:r>
            <a:r>
              <a:rPr lang="ru-RU" dirty="0"/>
              <a:t> </a:t>
            </a:r>
            <a:r>
              <a:rPr lang="ru-RU" dirty="0" err="1"/>
              <a:t>sebäpleri</a:t>
            </a:r>
            <a:r>
              <a:rPr lang="ru-RU" dirty="0"/>
              <a:t> </a:t>
            </a:r>
            <a:r>
              <a:rPr lang="ru-RU" dirty="0" err="1"/>
              <a:t>barada</a:t>
            </a:r>
            <a:r>
              <a:rPr lang="ru-RU" dirty="0"/>
              <a:t> </a:t>
            </a:r>
            <a:r>
              <a:rPr lang="ru-RU" dirty="0" err="1"/>
              <a:t>hardar</a:t>
            </a:r>
            <a:r>
              <a:rPr lang="ru-RU" dirty="0"/>
              <a:t> </a:t>
            </a:r>
            <a:r>
              <a:rPr lang="ru-RU" dirty="0" err="1"/>
              <a:t>etmek</a:t>
            </a:r>
            <a:r>
              <a:rPr lang="ru-RU" dirty="0"/>
              <a:t>, </a:t>
            </a:r>
            <a:r>
              <a:rPr lang="ru-RU" dirty="0" err="1"/>
              <a:t>olary</a:t>
            </a:r>
            <a:r>
              <a:rPr lang="ru-RU" dirty="0"/>
              <a:t> </a:t>
            </a:r>
            <a:r>
              <a:rPr lang="ru-RU" dirty="0" err="1"/>
              <a:t>ýüze</a:t>
            </a:r>
            <a:r>
              <a:rPr lang="ru-RU" dirty="0"/>
              <a:t> </a:t>
            </a:r>
            <a:r>
              <a:rPr lang="ru-RU" dirty="0" err="1"/>
              <a:t>çykarmak</a:t>
            </a:r>
            <a:r>
              <a:rPr lang="ru-RU" dirty="0"/>
              <a:t> </a:t>
            </a:r>
            <a:r>
              <a:rPr lang="ru-RU" dirty="0" err="1"/>
              <a:t>we</a:t>
            </a:r>
            <a:r>
              <a:rPr lang="ru-RU" dirty="0"/>
              <a:t>  </a:t>
            </a:r>
            <a:r>
              <a:rPr lang="ru-RU" dirty="0" err="1"/>
              <a:t>aradan</a:t>
            </a:r>
            <a:r>
              <a:rPr lang="ru-RU" dirty="0"/>
              <a:t> </a:t>
            </a:r>
            <a:r>
              <a:rPr lang="ru-RU" dirty="0" err="1"/>
              <a:t>aýyrmak</a:t>
            </a:r>
            <a:r>
              <a:rPr lang="ru-RU" dirty="0"/>
              <a:t> </a:t>
            </a:r>
            <a:r>
              <a:rPr lang="ru-RU" dirty="0" err="1"/>
              <a:t>boýunça</a:t>
            </a:r>
            <a:r>
              <a:rPr lang="ru-RU" dirty="0"/>
              <a:t> </a:t>
            </a:r>
            <a:r>
              <a:rPr lang="ru-RU" dirty="0" err="1"/>
              <a:t>işler</a:t>
            </a:r>
            <a:r>
              <a:rPr lang="ru-RU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94768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292"/>
    </mc:Choice>
    <mc:Fallback xmlns="">
      <p:transition spd="slow" advTm="118292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-144378" y="400965"/>
            <a:ext cx="11330571" cy="5410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 algn="ctr">
              <a:buNone/>
            </a:pPr>
            <a:r>
              <a:rPr lang="tk-TM" sz="3600" b="1" dirty="0"/>
              <a:t>Howa gäminiň tehniki hyzmatyny </a:t>
            </a:r>
            <a:r>
              <a:rPr lang="tk-TM" sz="3600" b="1" dirty="0" smtClean="0"/>
              <a:t>meýilnamalaşdyrmak</a:t>
            </a:r>
          </a:p>
          <a:p>
            <a:pPr indent="0">
              <a:buNone/>
            </a:pPr>
            <a:r>
              <a:rPr lang="ru-RU" sz="2400" dirty="0" smtClean="0"/>
              <a:t>Awiasiýa </a:t>
            </a:r>
            <a:r>
              <a:rPr lang="ru-RU" sz="2400" dirty="0" err="1" smtClean="0"/>
              <a:t>tehnikalarynyň</a:t>
            </a:r>
            <a:r>
              <a:rPr lang="ru-RU" sz="2400" dirty="0" smtClean="0"/>
              <a:t> </a:t>
            </a:r>
            <a:r>
              <a:rPr lang="ru-RU" sz="2400" dirty="0" err="1" smtClean="0"/>
              <a:t>bejeriş</a:t>
            </a:r>
            <a:r>
              <a:rPr lang="ru-RU" sz="2400" dirty="0" smtClean="0"/>
              <a:t> işlerini </a:t>
            </a:r>
            <a:r>
              <a:rPr lang="ru-RU" sz="2400" dirty="0" err="1" smtClean="0"/>
              <a:t>alnyp</a:t>
            </a:r>
            <a:r>
              <a:rPr lang="ru-RU" sz="2400" dirty="0" smtClean="0"/>
              <a:t> </a:t>
            </a:r>
            <a:r>
              <a:rPr lang="ru-RU" sz="2400" dirty="0" err="1" smtClean="0"/>
              <a:t>barylmaklygy</a:t>
            </a:r>
            <a:r>
              <a:rPr lang="ru-RU" sz="2400" dirty="0" smtClean="0"/>
              <a:t> bolsa, </a:t>
            </a:r>
            <a:r>
              <a:rPr lang="ru-RU" sz="2400" dirty="0" err="1" smtClean="0"/>
              <a:t>awiasion</a:t>
            </a:r>
            <a:r>
              <a:rPr lang="ru-RU" sz="2400" dirty="0" smtClean="0"/>
              <a:t> </a:t>
            </a:r>
            <a:r>
              <a:rPr lang="ru-RU" sz="2400" dirty="0" err="1" smtClean="0"/>
              <a:t>tehnikalaryny</a:t>
            </a:r>
            <a:r>
              <a:rPr lang="ru-RU" sz="2400" dirty="0" smtClean="0"/>
              <a:t> </a:t>
            </a:r>
            <a:r>
              <a:rPr lang="ru-RU" sz="2400" dirty="0" err="1" smtClean="0"/>
              <a:t>ekspluatasiýa</a:t>
            </a:r>
            <a:r>
              <a:rPr lang="ru-RU" sz="2400" dirty="0" smtClean="0"/>
              <a:t> edilýän ýagdaýyna </a:t>
            </a:r>
            <a:r>
              <a:rPr lang="ru-RU" sz="2400" dirty="0" err="1" smtClean="0"/>
              <a:t>aýdylýar</a:t>
            </a:r>
            <a:r>
              <a:rPr lang="ru-RU" sz="2400" dirty="0" smtClean="0"/>
              <a:t>. Bejeriş işleri diýen </a:t>
            </a:r>
            <a:r>
              <a:rPr lang="ru-RU" sz="2400" dirty="0" err="1" smtClean="0"/>
              <a:t>düşünjeri</a:t>
            </a:r>
            <a:r>
              <a:rPr lang="ru-RU" sz="2400" dirty="0" smtClean="0"/>
              <a:t> bolsa umumy </a:t>
            </a:r>
            <a:r>
              <a:rPr lang="ru-RU" sz="2400" dirty="0" err="1" smtClean="0"/>
              <a:t>kopleksleýin</a:t>
            </a:r>
            <a:r>
              <a:rPr lang="ru-RU" sz="2400" dirty="0" smtClean="0"/>
              <a:t> </a:t>
            </a:r>
            <a:r>
              <a:rPr lang="ru-RU" sz="2400" dirty="0" err="1" smtClean="0"/>
              <a:t>operasiýa</a:t>
            </a:r>
            <a:r>
              <a:rPr lang="ru-RU" sz="2400" dirty="0" smtClean="0"/>
              <a:t> </a:t>
            </a:r>
            <a:r>
              <a:rPr lang="ru-RU" sz="2400" dirty="0" err="1" smtClean="0"/>
              <a:t>geçirilmegini</a:t>
            </a:r>
            <a:r>
              <a:rPr lang="ru-RU" sz="2400" dirty="0" smtClean="0"/>
              <a:t> ýa-</a:t>
            </a:r>
            <a:r>
              <a:rPr lang="ru-RU" sz="2400" dirty="0" err="1" smtClean="0"/>
              <a:t>da</a:t>
            </a:r>
            <a:r>
              <a:rPr lang="ru-RU" sz="2400" dirty="0" smtClean="0"/>
              <a:t> olaryň işjeňlik ukyplaryny </a:t>
            </a:r>
            <a:r>
              <a:rPr lang="ru-RU" sz="2400" dirty="0" err="1" smtClean="0"/>
              <a:t>düzediş</a:t>
            </a:r>
            <a:r>
              <a:rPr lang="ru-RU" sz="2400" dirty="0" smtClean="0"/>
              <a:t> işlerini </a:t>
            </a:r>
            <a:r>
              <a:rPr lang="ru-RU" sz="2400" dirty="0" err="1" smtClean="0"/>
              <a:t>aňladýar</a:t>
            </a:r>
            <a:r>
              <a:rPr lang="ru-RU" sz="2400" dirty="0" smtClean="0"/>
              <a:t>, umumy </a:t>
            </a:r>
            <a:r>
              <a:rPr lang="ru-RU" sz="2400" dirty="0" err="1" smtClean="0"/>
              <a:t>aýdylanda</a:t>
            </a:r>
            <a:r>
              <a:rPr lang="ru-RU" sz="2400" dirty="0" smtClean="0"/>
              <a:t> </a:t>
            </a:r>
            <a:r>
              <a:rPr lang="ru-RU" sz="2400" dirty="0" err="1" smtClean="0"/>
              <a:t>önüm</a:t>
            </a:r>
            <a:r>
              <a:rPr lang="ru-RU" sz="2400" dirty="0" smtClean="0"/>
              <a:t> </a:t>
            </a:r>
            <a:r>
              <a:rPr lang="ru-RU" sz="2400" dirty="0" err="1" smtClean="0"/>
              <a:t>resurslaryny</a:t>
            </a:r>
            <a:r>
              <a:rPr lang="ru-RU" sz="2400" dirty="0" smtClean="0"/>
              <a:t> </a:t>
            </a:r>
            <a:r>
              <a:rPr lang="ru-RU" sz="2400" dirty="0" err="1" smtClean="0"/>
              <a:t>gaýtadan</a:t>
            </a:r>
            <a:r>
              <a:rPr lang="ru-RU" sz="2400" dirty="0" smtClean="0"/>
              <a:t> </a:t>
            </a:r>
            <a:r>
              <a:rPr lang="ru-RU" sz="2400" dirty="0" err="1" smtClean="0"/>
              <a:t>dikeldilip</a:t>
            </a:r>
            <a:r>
              <a:rPr lang="ru-RU" sz="2400" dirty="0" smtClean="0"/>
              <a:t> </a:t>
            </a:r>
            <a:r>
              <a:rPr lang="ru-RU" sz="2400" dirty="0" err="1" smtClean="0"/>
              <a:t>durmaklygyndan</a:t>
            </a:r>
            <a:r>
              <a:rPr lang="ru-RU" sz="2400" dirty="0" smtClean="0"/>
              <a:t> ybarat bolup durýar.</a:t>
            </a:r>
          </a:p>
          <a:p>
            <a:pPr indent="0">
              <a:buNone/>
            </a:pPr>
            <a:r>
              <a:rPr lang="ru-RU" sz="2400" dirty="0" err="1" smtClean="0"/>
              <a:t>Awiasion</a:t>
            </a:r>
            <a:r>
              <a:rPr lang="ru-RU" sz="2400" dirty="0" smtClean="0"/>
              <a:t> </a:t>
            </a:r>
            <a:r>
              <a:rPr lang="ru-RU" sz="2400" dirty="0" err="1" smtClean="0"/>
              <a:t>tehnalogiýalaryny</a:t>
            </a:r>
            <a:r>
              <a:rPr lang="ru-RU" sz="2400" dirty="0" smtClean="0"/>
              <a:t> </a:t>
            </a:r>
            <a:r>
              <a:rPr lang="ru-RU" sz="2400" dirty="0" err="1" smtClean="0"/>
              <a:t>bejeriş</a:t>
            </a:r>
            <a:r>
              <a:rPr lang="ru-RU" sz="2400" dirty="0" smtClean="0"/>
              <a:t> </a:t>
            </a:r>
            <a:r>
              <a:rPr lang="ru-RU" sz="2400" dirty="0" err="1" smtClean="0"/>
              <a:t>işlerinde</a:t>
            </a:r>
            <a:r>
              <a:rPr lang="ru-RU" sz="2400" dirty="0" smtClean="0"/>
              <a:t> olaryň tehniki ulanyş </a:t>
            </a:r>
            <a:r>
              <a:rPr lang="ru-RU" sz="2400" dirty="0" err="1" smtClean="0"/>
              <a:t>sikilleri</a:t>
            </a:r>
            <a:r>
              <a:rPr lang="ru-RU" sz="2400" dirty="0" smtClean="0"/>
              <a:t> boýunça öňünden </a:t>
            </a:r>
            <a:r>
              <a:rPr lang="ru-RU" sz="2400" dirty="0" err="1" smtClean="0"/>
              <a:t>meýileşdirilmegi</a:t>
            </a:r>
            <a:r>
              <a:rPr lang="ru-RU" sz="2400" dirty="0" smtClean="0"/>
              <a:t> ýa-</a:t>
            </a:r>
            <a:r>
              <a:rPr lang="ru-RU" sz="2400" dirty="0" err="1" smtClean="0"/>
              <a:t>da</a:t>
            </a:r>
            <a:r>
              <a:rPr lang="ru-RU" sz="2400" dirty="0" smtClean="0"/>
              <a:t> meýilleşdirilmedik </a:t>
            </a:r>
            <a:r>
              <a:rPr lang="ru-RU" sz="2400" dirty="0" err="1" smtClean="0"/>
              <a:t>tertip</a:t>
            </a:r>
            <a:r>
              <a:rPr lang="ru-RU" sz="2400" dirty="0" smtClean="0"/>
              <a:t> düzgünleri boýunça ýerine </a:t>
            </a:r>
            <a:r>
              <a:rPr lang="ru-RU" sz="2400" dirty="0" err="1" smtClean="0"/>
              <a:t>ýetirilip</a:t>
            </a:r>
            <a:r>
              <a:rPr lang="ru-RU" sz="2400" dirty="0" smtClean="0"/>
              <a:t> </a:t>
            </a:r>
            <a:r>
              <a:rPr lang="ru-RU" sz="2400" dirty="0" err="1" smtClean="0"/>
              <a:t>durulýar</a:t>
            </a:r>
            <a:r>
              <a:rPr lang="ru-RU" sz="2400" dirty="0" smtClean="0"/>
              <a:t>. Meýilleşdirilmedik </a:t>
            </a:r>
            <a:r>
              <a:rPr lang="ru-RU" sz="2400" dirty="0" err="1" smtClean="0"/>
              <a:t>bejeriş</a:t>
            </a:r>
            <a:r>
              <a:rPr lang="ru-RU" sz="2400" dirty="0" smtClean="0"/>
              <a:t> işleri bolanda </a:t>
            </a:r>
            <a:r>
              <a:rPr lang="ru-RU" sz="2400" dirty="0" err="1" smtClean="0"/>
              <a:t>awiasion</a:t>
            </a:r>
            <a:r>
              <a:rPr lang="ru-RU" sz="2400" dirty="0" smtClean="0"/>
              <a:t> </a:t>
            </a:r>
            <a:r>
              <a:rPr lang="ru-RU" sz="2400" dirty="0" err="1" smtClean="0"/>
              <a:t>tehnikalarynyň</a:t>
            </a:r>
            <a:r>
              <a:rPr lang="ru-RU" sz="2400" dirty="0" smtClean="0"/>
              <a:t> </a:t>
            </a:r>
            <a:r>
              <a:rPr lang="ru-RU" sz="2400" dirty="0" err="1" smtClean="0"/>
              <a:t>bozulan</a:t>
            </a:r>
            <a:r>
              <a:rPr lang="ru-RU" sz="2400" dirty="0" smtClean="0"/>
              <a:t> </a:t>
            </a:r>
            <a:r>
              <a:rPr lang="ru-RU" sz="2400" dirty="0" err="1" smtClean="0"/>
              <a:t>ýagdaýlarynda</a:t>
            </a:r>
            <a:r>
              <a:rPr lang="ru-RU" sz="2400" dirty="0" smtClean="0"/>
              <a:t> ýa-</a:t>
            </a:r>
            <a:r>
              <a:rPr lang="ru-RU" sz="2400" dirty="0" err="1" smtClean="0"/>
              <a:t>da</a:t>
            </a:r>
            <a:r>
              <a:rPr lang="ru-RU" sz="2400" dirty="0" smtClean="0"/>
              <a:t> </a:t>
            </a:r>
            <a:r>
              <a:rPr lang="ru-RU" sz="2400" dirty="0" err="1" smtClean="0"/>
              <a:t>awariýa</a:t>
            </a:r>
            <a:r>
              <a:rPr lang="ru-RU" sz="2400" dirty="0" smtClean="0"/>
              <a:t> </a:t>
            </a:r>
            <a:r>
              <a:rPr lang="ru-RU" sz="2400" dirty="0" err="1" smtClean="0"/>
              <a:t>ýagdaýlarynda</a:t>
            </a:r>
            <a:r>
              <a:rPr lang="ru-RU" sz="2400" dirty="0" smtClean="0"/>
              <a:t> </a:t>
            </a:r>
            <a:r>
              <a:rPr lang="ru-RU" sz="2400" dirty="0" err="1" smtClean="0"/>
              <a:t>bejeriş</a:t>
            </a:r>
            <a:r>
              <a:rPr lang="ru-RU" sz="2400" dirty="0" smtClean="0"/>
              <a:t> işlerini </a:t>
            </a:r>
            <a:r>
              <a:rPr lang="ru-RU" sz="2400" dirty="0" err="1" smtClean="0"/>
              <a:t>geçirmekligine</a:t>
            </a:r>
            <a:r>
              <a:rPr lang="ru-RU" sz="2400" dirty="0" smtClean="0"/>
              <a:t> </a:t>
            </a:r>
            <a:r>
              <a:rPr lang="ru-RU" sz="2400" dirty="0" err="1" smtClean="0"/>
              <a:t>aýdylýar</a:t>
            </a:r>
            <a:r>
              <a:rPr lang="ru-RU" sz="2400" dirty="0" smtClean="0"/>
              <a:t>. Olaryň </a:t>
            </a:r>
            <a:r>
              <a:rPr lang="ru-RU" sz="2400" dirty="0" err="1" smtClean="0"/>
              <a:t>görnüşlerini</a:t>
            </a:r>
            <a:r>
              <a:rPr lang="ru-RU" sz="2400" dirty="0" smtClean="0"/>
              <a:t>, </a:t>
            </a:r>
            <a:r>
              <a:rPr lang="ru-RU" sz="2400" dirty="0" err="1" smtClean="0"/>
              <a:t>bejeriş</a:t>
            </a:r>
            <a:r>
              <a:rPr lang="ru-RU" sz="2400" dirty="0" smtClean="0"/>
              <a:t> işleriniň </a:t>
            </a:r>
            <a:r>
              <a:rPr lang="ru-RU" sz="2400" dirty="0" err="1" smtClean="0"/>
              <a:t>alnyp</a:t>
            </a:r>
            <a:r>
              <a:rPr lang="ru-RU" sz="2400" dirty="0" smtClean="0"/>
              <a:t> </a:t>
            </a:r>
            <a:r>
              <a:rPr lang="ru-RU" sz="2400" dirty="0" err="1" smtClean="0"/>
              <a:t>barylmagy</a:t>
            </a:r>
            <a:r>
              <a:rPr lang="ru-RU" sz="2400" dirty="0" smtClean="0"/>
              <a:t> bolsa </a:t>
            </a:r>
            <a:r>
              <a:rPr lang="ru-RU" sz="2400" dirty="0" err="1" smtClean="0"/>
              <a:t>alnyp</a:t>
            </a:r>
            <a:r>
              <a:rPr lang="ru-RU" sz="2400" dirty="0" smtClean="0"/>
              <a:t> </a:t>
            </a:r>
            <a:r>
              <a:rPr lang="ru-RU" sz="2400" dirty="0" err="1" smtClean="0"/>
              <a:t>barylýan</a:t>
            </a:r>
            <a:r>
              <a:rPr lang="ru-RU" sz="2400" dirty="0" smtClean="0"/>
              <a:t> </a:t>
            </a:r>
            <a:r>
              <a:rPr lang="ru-RU" sz="2400" dirty="0" err="1" smtClean="0"/>
              <a:t>has</a:t>
            </a:r>
            <a:r>
              <a:rPr lang="ru-RU" sz="2400" dirty="0" smtClean="0"/>
              <a:t> takyk </a:t>
            </a:r>
            <a:r>
              <a:rPr lang="ru-RU" sz="2400" dirty="0" err="1" smtClean="0"/>
              <a:t>awiasion</a:t>
            </a:r>
            <a:r>
              <a:rPr lang="ru-RU" sz="2400" dirty="0" smtClean="0"/>
              <a:t> </a:t>
            </a:r>
            <a:r>
              <a:rPr lang="ru-RU" sz="2400" dirty="0" err="1" smtClean="0"/>
              <a:t>tehnikalarynyň</a:t>
            </a:r>
            <a:r>
              <a:rPr lang="ru-RU" sz="2400" dirty="0" smtClean="0"/>
              <a:t> </a:t>
            </a:r>
            <a:r>
              <a:rPr lang="ru-RU" sz="2400" dirty="0" err="1" smtClean="0"/>
              <a:t>dokumentasiýalary</a:t>
            </a:r>
            <a:r>
              <a:rPr lang="ru-RU" sz="2400" dirty="0" smtClean="0"/>
              <a:t> boýunça </a:t>
            </a:r>
            <a:r>
              <a:rPr lang="ru-RU" sz="2400" dirty="0" err="1" smtClean="0"/>
              <a:t>kesgitlenilip</a:t>
            </a:r>
            <a:r>
              <a:rPr lang="ru-RU" sz="2400" dirty="0" smtClean="0"/>
              <a:t> </a:t>
            </a:r>
            <a:r>
              <a:rPr lang="ru-RU" sz="2400" dirty="0" err="1" smtClean="0"/>
              <a:t>durulýar</a:t>
            </a:r>
            <a:r>
              <a:rPr lang="ru-RU" sz="2400" dirty="0" smtClean="0"/>
              <a:t>.</a:t>
            </a:r>
          </a:p>
          <a:p>
            <a:pPr indent="0">
              <a:buNone/>
            </a:pPr>
            <a:endParaRPr lang="ru-RU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91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292"/>
    </mc:Choice>
    <mc:Fallback xmlns="">
      <p:transition spd="slow" advTm="118292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49261" y="463996"/>
            <a:ext cx="11282662" cy="36508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 err="1"/>
              <a:t>Awia</a:t>
            </a:r>
            <a:r>
              <a:rPr lang="ru-RU" sz="3600" dirty="0"/>
              <a:t> </a:t>
            </a:r>
            <a:r>
              <a:rPr lang="ru-RU" sz="3600" dirty="0" err="1"/>
              <a:t>kärhanalarda</a:t>
            </a:r>
            <a:r>
              <a:rPr lang="ru-RU" sz="3600" dirty="0"/>
              <a:t> </a:t>
            </a:r>
            <a:r>
              <a:rPr lang="ru-RU" sz="3600" dirty="0" err="1"/>
              <a:t>howa</a:t>
            </a:r>
            <a:r>
              <a:rPr lang="ru-RU" sz="3600" dirty="0"/>
              <a:t> </a:t>
            </a:r>
            <a:r>
              <a:rPr lang="ru-RU" sz="3600" dirty="0" err="1"/>
              <a:t>gämileriniň</a:t>
            </a:r>
            <a:r>
              <a:rPr lang="ru-RU" sz="3600" dirty="0"/>
              <a:t> </a:t>
            </a:r>
            <a:r>
              <a:rPr lang="ru-RU" sz="3600" dirty="0" err="1"/>
              <a:t>uçuş-tehniki</a:t>
            </a:r>
            <a:r>
              <a:rPr lang="ru-RU" sz="3600" dirty="0"/>
              <a:t> </a:t>
            </a:r>
            <a:r>
              <a:rPr lang="ru-RU" sz="3600" dirty="0" err="1"/>
              <a:t>häsiýetnamalarynyň</a:t>
            </a:r>
            <a:r>
              <a:rPr lang="ru-RU" sz="3600" dirty="0"/>
              <a:t> </a:t>
            </a:r>
            <a:r>
              <a:rPr lang="ru-RU" sz="3600" dirty="0" err="1"/>
              <a:t>tomusky</a:t>
            </a:r>
            <a:r>
              <a:rPr lang="ru-RU" sz="3600" dirty="0"/>
              <a:t> </a:t>
            </a:r>
            <a:r>
              <a:rPr lang="ru-RU" sz="3600" dirty="0" err="1"/>
              <a:t>ulanyş</a:t>
            </a:r>
            <a:r>
              <a:rPr lang="ru-RU" sz="3600" dirty="0"/>
              <a:t> </a:t>
            </a:r>
            <a:r>
              <a:rPr lang="ru-RU" sz="3600" dirty="0" err="1"/>
              <a:t>düzgünnamasy</a:t>
            </a:r>
            <a:r>
              <a:rPr lang="ru-RU" sz="3600" dirty="0"/>
              <a:t> </a:t>
            </a:r>
            <a:r>
              <a:rPr lang="ru-RU" sz="3600" dirty="0" err="1"/>
              <a:t>talaplaryna</a:t>
            </a:r>
            <a:r>
              <a:rPr lang="ru-RU" sz="3600" dirty="0"/>
              <a:t> </a:t>
            </a:r>
            <a:r>
              <a:rPr lang="ru-RU" sz="3600" dirty="0" err="1"/>
              <a:t>laýyk</a:t>
            </a:r>
            <a:r>
              <a:rPr lang="ru-RU" sz="3600" dirty="0"/>
              <a:t> </a:t>
            </a:r>
            <a:r>
              <a:rPr lang="ru-RU" sz="3600" dirty="0" err="1"/>
              <a:t>gelýänligi</a:t>
            </a:r>
            <a:r>
              <a:rPr lang="ru-RU" sz="3600" dirty="0"/>
              <a:t> </a:t>
            </a:r>
            <a:r>
              <a:rPr lang="ru-RU" sz="3600" dirty="0" err="1"/>
              <a:t>baradaky</a:t>
            </a:r>
            <a:r>
              <a:rPr lang="ru-RU" sz="3600" dirty="0"/>
              <a:t> </a:t>
            </a:r>
            <a:r>
              <a:rPr lang="ru-RU" sz="3600" dirty="0" err="1"/>
              <a:t>gözegçiligi</a:t>
            </a:r>
            <a:r>
              <a:rPr lang="ru-RU" sz="3600" dirty="0"/>
              <a:t> </a:t>
            </a:r>
            <a:r>
              <a:rPr lang="ru-RU" sz="3600" dirty="0" err="1"/>
              <a:t>howa</a:t>
            </a:r>
            <a:r>
              <a:rPr lang="ru-RU" sz="3600" dirty="0"/>
              <a:t> </a:t>
            </a:r>
            <a:r>
              <a:rPr lang="ru-RU" sz="3600" dirty="0" err="1"/>
              <a:t>gämisiniň</a:t>
            </a:r>
            <a:r>
              <a:rPr lang="ru-RU" sz="3600" dirty="0"/>
              <a:t> </a:t>
            </a:r>
            <a:r>
              <a:rPr lang="ru-RU" sz="3600" dirty="0" err="1"/>
              <a:t>ekipažlary</a:t>
            </a:r>
            <a:r>
              <a:rPr lang="ru-RU" sz="3600" dirty="0"/>
              <a:t> </a:t>
            </a:r>
            <a:r>
              <a:rPr lang="ru-RU" sz="3600" dirty="0" err="1"/>
              <a:t>we</a:t>
            </a:r>
            <a:r>
              <a:rPr lang="ru-RU" sz="3600" dirty="0"/>
              <a:t> </a:t>
            </a:r>
            <a:r>
              <a:rPr lang="ru-RU" sz="3600" dirty="0" err="1"/>
              <a:t>inžener-tehniki</a:t>
            </a:r>
            <a:r>
              <a:rPr lang="ru-RU" sz="3600" dirty="0"/>
              <a:t> </a:t>
            </a:r>
            <a:r>
              <a:rPr lang="ru-RU" sz="3600" dirty="0" err="1"/>
              <a:t>personaly</a:t>
            </a:r>
            <a:r>
              <a:rPr lang="ru-RU" sz="3600" dirty="0"/>
              <a:t> (</a:t>
            </a:r>
            <a:r>
              <a:rPr lang="ru-RU" sz="3600" dirty="0" err="1"/>
              <a:t>Inžener</a:t>
            </a:r>
            <a:r>
              <a:rPr lang="ru-RU" sz="3600" dirty="0"/>
              <a:t> </a:t>
            </a:r>
            <a:r>
              <a:rPr lang="ru-RU" sz="3600" dirty="0" err="1"/>
              <a:t>awiasion</a:t>
            </a:r>
            <a:r>
              <a:rPr lang="ru-RU" sz="3600" dirty="0"/>
              <a:t> </a:t>
            </a:r>
            <a:r>
              <a:rPr lang="ru-RU" sz="3600" dirty="0" err="1"/>
              <a:t>personallary</a:t>
            </a:r>
            <a:r>
              <a:rPr lang="ru-RU" sz="3600" dirty="0"/>
              <a:t>) </a:t>
            </a:r>
            <a:r>
              <a:rPr lang="ru-RU" sz="3600" dirty="0" err="1"/>
              <a:t>tarapyndan</a:t>
            </a:r>
            <a:r>
              <a:rPr lang="ru-RU" sz="3600" dirty="0"/>
              <a:t> </a:t>
            </a:r>
            <a:r>
              <a:rPr lang="ru-RU" sz="3600" dirty="0" err="1"/>
              <a:t>amala</a:t>
            </a:r>
            <a:r>
              <a:rPr lang="ru-RU" sz="3600" dirty="0"/>
              <a:t> </a:t>
            </a:r>
            <a:r>
              <a:rPr lang="ru-RU" sz="3600" dirty="0" err="1"/>
              <a:t>aşyrylýar</a:t>
            </a:r>
            <a:r>
              <a:rPr lang="ru-RU" sz="3600" dirty="0"/>
              <a:t>.</a:t>
            </a:r>
          </a:p>
          <a:p>
            <a:pPr marL="0" indent="0">
              <a:buNone/>
            </a:pPr>
            <a:r>
              <a:rPr lang="ru-RU" sz="3600" dirty="0"/>
              <a:t>	</a:t>
            </a:r>
            <a:r>
              <a:rPr lang="ru-RU" sz="3600" dirty="0" err="1"/>
              <a:t>Ekipažyň</a:t>
            </a:r>
            <a:r>
              <a:rPr lang="ru-RU" sz="3600" dirty="0"/>
              <a:t> </a:t>
            </a:r>
            <a:r>
              <a:rPr lang="ru-RU" sz="3600" dirty="0" err="1"/>
              <a:t>agzalaryna</a:t>
            </a:r>
            <a:r>
              <a:rPr lang="ru-RU" sz="3600" dirty="0"/>
              <a:t> </a:t>
            </a:r>
            <a:r>
              <a:rPr lang="ru-RU" sz="3600" dirty="0" err="1"/>
              <a:t>borç</a:t>
            </a:r>
            <a:r>
              <a:rPr lang="ru-RU" sz="3600" dirty="0"/>
              <a:t> </a:t>
            </a:r>
            <a:r>
              <a:rPr lang="ru-RU" sz="3600" dirty="0" err="1"/>
              <a:t>goýulýar</a:t>
            </a:r>
            <a:r>
              <a:rPr lang="ru-RU" sz="3600" dirty="0"/>
              <a:t> </a:t>
            </a:r>
            <a:r>
              <a:rPr lang="ru-RU" sz="3600" dirty="0" err="1"/>
              <a:t>howa</a:t>
            </a:r>
            <a:r>
              <a:rPr lang="ru-RU" sz="3600" dirty="0"/>
              <a:t> </a:t>
            </a:r>
            <a:r>
              <a:rPr lang="ru-RU" sz="3600" dirty="0" err="1"/>
              <a:t>gämisiniň</a:t>
            </a:r>
            <a:r>
              <a:rPr lang="ru-RU" sz="3600" dirty="0"/>
              <a:t> </a:t>
            </a:r>
            <a:r>
              <a:rPr lang="ru-RU" sz="3600" dirty="0" err="1"/>
              <a:t>sistemasynyň</a:t>
            </a:r>
            <a:r>
              <a:rPr lang="ru-RU" sz="3600" dirty="0"/>
              <a:t> </a:t>
            </a:r>
            <a:r>
              <a:rPr lang="ru-RU" sz="3600" dirty="0" err="1"/>
              <a:t>işleýşindäki</a:t>
            </a:r>
            <a:r>
              <a:rPr lang="ru-RU" sz="3600" dirty="0"/>
              <a:t> </a:t>
            </a:r>
            <a:r>
              <a:rPr lang="ru-RU" sz="3600" dirty="0" err="1"/>
              <a:t>gyýşarmalaryny</a:t>
            </a:r>
            <a:r>
              <a:rPr lang="ru-RU" sz="3600" dirty="0"/>
              <a:t> </a:t>
            </a:r>
            <a:r>
              <a:rPr lang="ru-RU" sz="3600" dirty="0" err="1"/>
              <a:t>ýüze</a:t>
            </a:r>
            <a:r>
              <a:rPr lang="ru-RU" sz="3600" dirty="0"/>
              <a:t> </a:t>
            </a:r>
            <a:r>
              <a:rPr lang="ru-RU" sz="3600" dirty="0" err="1"/>
              <a:t>çykarmaly</a:t>
            </a:r>
            <a:r>
              <a:rPr lang="ru-RU" sz="3600" dirty="0"/>
              <a:t> </a:t>
            </a:r>
            <a:r>
              <a:rPr lang="ru-RU" sz="3600" dirty="0" err="1"/>
              <a:t>we</a:t>
            </a:r>
            <a:r>
              <a:rPr lang="ru-RU" sz="3600" dirty="0"/>
              <a:t> </a:t>
            </a:r>
            <a:r>
              <a:rPr lang="ru-RU" sz="3600" dirty="0" err="1"/>
              <a:t>bort</a:t>
            </a:r>
            <a:r>
              <a:rPr lang="ru-RU" sz="3600" dirty="0"/>
              <a:t> </a:t>
            </a:r>
            <a:r>
              <a:rPr lang="ru-RU" sz="3600" dirty="0" err="1"/>
              <a:t>žurnalyna</a:t>
            </a:r>
            <a:r>
              <a:rPr lang="ru-RU" sz="3600" dirty="0"/>
              <a:t>, </a:t>
            </a:r>
            <a:r>
              <a:rPr lang="ru-RU" sz="3600" dirty="0" err="1"/>
              <a:t>awiasion</a:t>
            </a:r>
            <a:r>
              <a:rPr lang="ru-RU" sz="3600" dirty="0"/>
              <a:t> </a:t>
            </a:r>
            <a:r>
              <a:rPr lang="ru-RU" sz="3600" dirty="0" err="1"/>
              <a:t>tehnikasynyň</a:t>
            </a:r>
            <a:r>
              <a:rPr lang="ru-RU" sz="3600" dirty="0"/>
              <a:t>  </a:t>
            </a:r>
            <a:r>
              <a:rPr lang="ru-RU" sz="3600" dirty="0" err="1"/>
              <a:t>işleýşiniň</a:t>
            </a:r>
            <a:r>
              <a:rPr lang="ru-RU" sz="3600" dirty="0"/>
              <a:t> </a:t>
            </a:r>
            <a:r>
              <a:rPr lang="ru-RU" sz="3600" dirty="0" err="1"/>
              <a:t>parametrlerini</a:t>
            </a:r>
            <a:r>
              <a:rPr lang="ru-RU" sz="3600" dirty="0"/>
              <a:t> </a:t>
            </a:r>
            <a:r>
              <a:rPr lang="ru-RU" sz="3600" dirty="0" err="1"/>
              <a:t>bellige</a:t>
            </a:r>
            <a:r>
              <a:rPr lang="ru-RU" sz="3600" dirty="0"/>
              <a:t> </a:t>
            </a:r>
            <a:r>
              <a:rPr lang="ru-RU" sz="3600" dirty="0" err="1"/>
              <a:t>almak</a:t>
            </a:r>
            <a:r>
              <a:rPr lang="ru-RU" sz="3600" dirty="0"/>
              <a:t> </a:t>
            </a:r>
            <a:r>
              <a:rPr lang="ru-RU" sz="3600" dirty="0" err="1"/>
              <a:t>üçin</a:t>
            </a:r>
            <a:r>
              <a:rPr lang="ru-RU" sz="3600" dirty="0"/>
              <a:t> </a:t>
            </a:r>
            <a:r>
              <a:rPr lang="ru-RU" sz="3600" dirty="0" err="1"/>
              <a:t>niýetlenen</a:t>
            </a:r>
            <a:r>
              <a:rPr lang="ru-RU" sz="3600" dirty="0"/>
              <a:t> </a:t>
            </a:r>
            <a:r>
              <a:rPr lang="ru-RU" sz="3600" dirty="0" err="1"/>
              <a:t>ähli</a:t>
            </a:r>
            <a:r>
              <a:rPr lang="ru-RU" sz="3600" dirty="0"/>
              <a:t> </a:t>
            </a:r>
            <a:r>
              <a:rPr lang="ru-RU" sz="3600" dirty="0" err="1"/>
              <a:t>resminamalara</a:t>
            </a:r>
            <a:r>
              <a:rPr lang="ru-RU" sz="3600" dirty="0"/>
              <a:t>  </a:t>
            </a:r>
            <a:r>
              <a:rPr lang="ru-RU" sz="3600" dirty="0" err="1"/>
              <a:t>öz</a:t>
            </a:r>
            <a:r>
              <a:rPr lang="ru-RU" sz="3600" dirty="0"/>
              <a:t> </a:t>
            </a:r>
            <a:r>
              <a:rPr lang="ru-RU" sz="3600" dirty="0" err="1"/>
              <a:t>wagtynda</a:t>
            </a:r>
            <a:r>
              <a:rPr lang="ru-RU" sz="3600" dirty="0"/>
              <a:t> </a:t>
            </a:r>
            <a:r>
              <a:rPr lang="ru-RU" sz="3600" dirty="0" err="1"/>
              <a:t>bellemeli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19998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292"/>
    </mc:Choice>
    <mc:Fallback xmlns="">
      <p:transition spd="slow" advTm="118292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7095" y="288758"/>
            <a:ext cx="1102092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Tehniki </a:t>
            </a:r>
            <a:r>
              <a:rPr lang="ru-RU" sz="3200" dirty="0" err="1"/>
              <a:t>ulanylyşlaryň</a:t>
            </a:r>
            <a:r>
              <a:rPr lang="ru-RU" sz="3200" dirty="0"/>
              <a:t> umumy </a:t>
            </a:r>
            <a:r>
              <a:rPr lang="ru-RU" sz="3200" dirty="0" err="1"/>
              <a:t>dolandyrmalary</a:t>
            </a:r>
            <a:r>
              <a:rPr lang="ru-RU" sz="3200" dirty="0"/>
              <a:t> </a:t>
            </a:r>
            <a:r>
              <a:rPr lang="ru-RU" sz="3200" dirty="0" err="1"/>
              <a:t>awiasion</a:t>
            </a:r>
            <a:r>
              <a:rPr lang="ru-RU" sz="3200" dirty="0"/>
              <a:t> </a:t>
            </a:r>
            <a:r>
              <a:rPr lang="ru-RU" sz="3200" dirty="0" err="1"/>
              <a:t>tehnikalarynda</a:t>
            </a:r>
            <a:r>
              <a:rPr lang="ru-RU" sz="3200" dirty="0"/>
              <a:t> bolsa, </a:t>
            </a:r>
            <a:r>
              <a:rPr lang="ru-RU" sz="3200" dirty="0" err="1"/>
              <a:t>dolandyryjy</a:t>
            </a:r>
            <a:r>
              <a:rPr lang="ru-RU" sz="3200" dirty="0"/>
              <a:t> wezipeli </a:t>
            </a:r>
            <a:r>
              <a:rPr lang="ru-RU" sz="3200" dirty="0" err="1"/>
              <a:t>wekili</a:t>
            </a:r>
            <a:r>
              <a:rPr lang="ru-RU" sz="3200" dirty="0"/>
              <a:t> tarapyndan amala </a:t>
            </a:r>
            <a:r>
              <a:rPr lang="ru-RU" sz="3200" dirty="0" err="1"/>
              <a:t>aşyrylyp</a:t>
            </a:r>
            <a:r>
              <a:rPr lang="ru-RU" sz="3200" dirty="0"/>
              <a:t> </a:t>
            </a:r>
            <a:r>
              <a:rPr lang="ru-RU" sz="3200" dirty="0" err="1"/>
              <a:t>durulýar</a:t>
            </a:r>
            <a:r>
              <a:rPr lang="ru-RU" sz="3200" dirty="0"/>
              <a:t>, olaryň </a:t>
            </a:r>
            <a:r>
              <a:rPr lang="ru-RU" sz="3200" dirty="0" err="1"/>
              <a:t>saýlamalary</a:t>
            </a:r>
            <a:r>
              <a:rPr lang="ru-RU" sz="3200" dirty="0"/>
              <a:t> bolsa, </a:t>
            </a:r>
            <a:r>
              <a:rPr lang="ru-RU" sz="3200" dirty="0" err="1"/>
              <a:t>hojalyk</a:t>
            </a:r>
            <a:r>
              <a:rPr lang="ru-RU" sz="3200" dirty="0"/>
              <a:t> </a:t>
            </a:r>
            <a:r>
              <a:rPr lang="ru-RU" sz="3200" dirty="0" err="1"/>
              <a:t>subýektine</a:t>
            </a:r>
            <a:r>
              <a:rPr lang="ru-RU" sz="3200" dirty="0"/>
              <a:t> degişli bolup </a:t>
            </a:r>
            <a:r>
              <a:rPr lang="ru-RU" sz="3200" dirty="0" err="1"/>
              <a:t>durmaklygynda</a:t>
            </a:r>
            <a:r>
              <a:rPr lang="ru-RU" sz="3200" dirty="0"/>
              <a:t> we </a:t>
            </a:r>
            <a:r>
              <a:rPr lang="ru-RU" sz="3200" dirty="0" err="1"/>
              <a:t>şular</a:t>
            </a:r>
            <a:r>
              <a:rPr lang="ru-RU" sz="3200" dirty="0"/>
              <a:t> </a:t>
            </a:r>
            <a:r>
              <a:rPr lang="ru-RU" sz="3200" dirty="0" err="1"/>
              <a:t>prosseslerini</a:t>
            </a:r>
            <a:r>
              <a:rPr lang="ru-RU" sz="3200" dirty="0"/>
              <a:t> amala </a:t>
            </a:r>
            <a:r>
              <a:rPr lang="ru-RU" sz="3200" dirty="0" err="1"/>
              <a:t>aşyrylyp</a:t>
            </a:r>
            <a:r>
              <a:rPr lang="ru-RU" sz="3200" dirty="0"/>
              <a:t> </a:t>
            </a:r>
            <a:r>
              <a:rPr lang="ru-RU" sz="3200" dirty="0" err="1"/>
              <a:t>durulmagydyr</a:t>
            </a:r>
            <a:r>
              <a:rPr lang="ru-RU" sz="3200" dirty="0"/>
              <a:t>. </a:t>
            </a:r>
            <a:r>
              <a:rPr lang="ru-RU" sz="3200" dirty="0" err="1"/>
              <a:t>Görkezilen</a:t>
            </a:r>
            <a:r>
              <a:rPr lang="ru-RU" sz="3200" dirty="0"/>
              <a:t> </a:t>
            </a:r>
            <a:r>
              <a:rPr lang="ru-RU" sz="3200" dirty="0" err="1"/>
              <a:t>dolandyryjy</a:t>
            </a:r>
            <a:r>
              <a:rPr lang="ru-RU" sz="3200" dirty="0"/>
              <a:t> </a:t>
            </a:r>
            <a:r>
              <a:rPr lang="ru-RU" sz="3200" dirty="0" err="1"/>
              <a:t>wekili</a:t>
            </a:r>
            <a:r>
              <a:rPr lang="ru-RU" sz="3200" dirty="0"/>
              <a:t>, </a:t>
            </a:r>
            <a:r>
              <a:rPr lang="ru-RU" sz="3200" dirty="0" err="1"/>
              <a:t>jogapkärçilik</a:t>
            </a:r>
            <a:r>
              <a:rPr lang="ru-RU" sz="3200" dirty="0"/>
              <a:t> </a:t>
            </a:r>
            <a:r>
              <a:rPr lang="ru-RU" sz="3200" dirty="0" err="1"/>
              <a:t>ýagdaýlaryna</a:t>
            </a:r>
            <a:r>
              <a:rPr lang="ru-RU" sz="3200" dirty="0"/>
              <a:t> </a:t>
            </a:r>
            <a:r>
              <a:rPr lang="ru-RU" sz="3200" dirty="0" err="1"/>
              <a:t>eýe</a:t>
            </a:r>
            <a:r>
              <a:rPr lang="ru-RU" sz="3200" dirty="0"/>
              <a:t> bolup </a:t>
            </a:r>
            <a:r>
              <a:rPr lang="ru-RU" sz="3200" dirty="0" err="1"/>
              <a:t>durýarlar</a:t>
            </a:r>
            <a:r>
              <a:rPr lang="ru-RU" sz="3200" dirty="0"/>
              <a:t>, bu </a:t>
            </a:r>
            <a:r>
              <a:rPr lang="ru-RU" sz="3200" dirty="0" err="1"/>
              <a:t>jogapkärçilikli</a:t>
            </a:r>
            <a:r>
              <a:rPr lang="ru-RU" sz="3200" dirty="0"/>
              <a:t>  </a:t>
            </a:r>
            <a:r>
              <a:rPr lang="ru-RU" sz="3200" dirty="0" err="1"/>
              <a:t>wekiliň</a:t>
            </a:r>
            <a:r>
              <a:rPr lang="ru-RU" sz="3200" dirty="0"/>
              <a:t> alyp barýan </a:t>
            </a:r>
            <a:r>
              <a:rPr lang="ru-RU" sz="3200" dirty="0" err="1"/>
              <a:t>işlerinde</a:t>
            </a:r>
            <a:r>
              <a:rPr lang="ru-RU" sz="3200" dirty="0"/>
              <a:t> we </a:t>
            </a:r>
            <a:r>
              <a:rPr lang="ru-RU" sz="3200" dirty="0" err="1"/>
              <a:t>dolandyrma</a:t>
            </a:r>
            <a:r>
              <a:rPr lang="ru-RU" sz="3200" dirty="0"/>
              <a:t> </a:t>
            </a:r>
            <a:r>
              <a:rPr lang="ru-RU" sz="3200" dirty="0" err="1"/>
              <a:t>prosseslerinde</a:t>
            </a:r>
            <a:r>
              <a:rPr lang="ru-RU" sz="3200" dirty="0"/>
              <a:t> </a:t>
            </a:r>
            <a:r>
              <a:rPr lang="ru-RU" sz="3200" dirty="0" err="1"/>
              <a:t>oňa</a:t>
            </a:r>
            <a:r>
              <a:rPr lang="ru-RU" sz="3200" dirty="0"/>
              <a:t> </a:t>
            </a:r>
            <a:r>
              <a:rPr lang="ru-RU" sz="3200" dirty="0" err="1"/>
              <a:t>boýun</a:t>
            </a:r>
            <a:r>
              <a:rPr lang="ru-RU" sz="3200" dirty="0"/>
              <a:t> bolýan </a:t>
            </a:r>
            <a:r>
              <a:rPr lang="ru-RU" sz="3200" dirty="0" err="1"/>
              <a:t>strukturalary</a:t>
            </a:r>
            <a:r>
              <a:rPr lang="ru-RU" sz="3200" dirty="0"/>
              <a:t>, olaryň </a:t>
            </a:r>
            <a:r>
              <a:rPr lang="ru-RU" sz="3200" dirty="0" err="1"/>
              <a:t>düzümlerine</a:t>
            </a:r>
            <a:r>
              <a:rPr lang="ru-RU" sz="3200" dirty="0"/>
              <a:t> </a:t>
            </a:r>
            <a:r>
              <a:rPr lang="ru-RU" sz="3200" dirty="0" err="1"/>
              <a:t>girýän</a:t>
            </a:r>
            <a:r>
              <a:rPr lang="ru-RU" sz="3200" dirty="0"/>
              <a:t>  </a:t>
            </a:r>
            <a:r>
              <a:rPr lang="ru-RU" sz="3200" dirty="0" err="1"/>
              <a:t>edaralaryň</a:t>
            </a:r>
            <a:r>
              <a:rPr lang="ru-RU" sz="3200" dirty="0"/>
              <a:t> görnüşleri, ýöriteleşdirilen </a:t>
            </a:r>
            <a:r>
              <a:rPr lang="ru-RU" sz="3200" dirty="0" err="1"/>
              <a:t>gulluklary</a:t>
            </a:r>
            <a:r>
              <a:rPr lang="ru-RU" sz="3200" dirty="0"/>
              <a:t>, </a:t>
            </a:r>
            <a:r>
              <a:rPr lang="ru-RU" sz="3200" dirty="0" err="1"/>
              <a:t>bölümçeleri</a:t>
            </a:r>
            <a:r>
              <a:rPr lang="ru-RU" sz="3200" dirty="0"/>
              <a:t>, </a:t>
            </a:r>
            <a:r>
              <a:rPr lang="ru-RU" sz="3200" dirty="0" err="1"/>
              <a:t>guramaçylyklaýyn</a:t>
            </a:r>
            <a:r>
              <a:rPr lang="ru-RU" sz="3200" dirty="0"/>
              <a:t> edaralary, guramaçylyk çäreleri </a:t>
            </a:r>
            <a:r>
              <a:rPr lang="ru-RU" sz="3200" dirty="0" err="1"/>
              <a:t>taýýarlaýan</a:t>
            </a:r>
            <a:r>
              <a:rPr lang="ru-RU" sz="3200" dirty="0"/>
              <a:t> edaralary amala </a:t>
            </a:r>
            <a:r>
              <a:rPr lang="ru-RU" sz="3200" dirty="0" err="1"/>
              <a:t>aşyryp</a:t>
            </a:r>
            <a:r>
              <a:rPr lang="ru-RU" sz="3200" dirty="0"/>
              <a:t> </a:t>
            </a:r>
            <a:r>
              <a:rPr lang="ru-RU" sz="3200" dirty="0" err="1"/>
              <a:t>durýanlary</a:t>
            </a:r>
            <a:r>
              <a:rPr lang="ru-RU" sz="3200" dirty="0"/>
              <a:t>, </a:t>
            </a:r>
            <a:r>
              <a:rPr lang="ru-RU" sz="3200" dirty="0" err="1"/>
              <a:t>awiasion</a:t>
            </a:r>
            <a:r>
              <a:rPr lang="ru-RU" sz="3200" dirty="0"/>
              <a:t> </a:t>
            </a:r>
            <a:r>
              <a:rPr lang="ru-RU" sz="3200" dirty="0" err="1"/>
              <a:t>tehnikalarynda</a:t>
            </a:r>
            <a:r>
              <a:rPr lang="ru-RU" sz="3200" dirty="0"/>
              <a:t> </a:t>
            </a:r>
            <a:r>
              <a:rPr lang="ru-RU" sz="3200" dirty="0" err="1"/>
              <a:t>ekspluatasiýalaryny</a:t>
            </a:r>
            <a:r>
              <a:rPr lang="ru-RU" sz="3200" dirty="0"/>
              <a:t> ýerine </a:t>
            </a:r>
            <a:r>
              <a:rPr lang="ru-RU" sz="3200" dirty="0" err="1"/>
              <a:t>ýetirmekligi</a:t>
            </a:r>
            <a:r>
              <a:rPr lang="ru-RU" sz="3200" dirty="0"/>
              <a:t> boýunça.</a:t>
            </a:r>
          </a:p>
        </p:txBody>
      </p:sp>
    </p:spTree>
    <p:extLst>
      <p:ext uri="{BB962C8B-B14F-4D97-AF65-F5344CB8AC3E}">
        <p14:creationId xmlns:p14="http://schemas.microsoft.com/office/powerpoint/2010/main" val="152038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292"/>
    </mc:Choice>
    <mc:Fallback xmlns="">
      <p:transition spd="slow" advTm="118292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2951" y="771525"/>
            <a:ext cx="10889066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k-TM" sz="6600" dirty="0">
                <a:solidFill>
                  <a:srgbClr val="002060"/>
                </a:solidFill>
              </a:rPr>
              <a:t>DIŇLÄNIŇIZ </a:t>
            </a:r>
          </a:p>
          <a:p>
            <a:pPr lvl="0" algn="ctr"/>
            <a:r>
              <a:rPr lang="tk-TM" sz="6600" dirty="0">
                <a:solidFill>
                  <a:srgbClr val="002060"/>
                </a:solidFill>
              </a:rPr>
              <a:t>ÜÇIN SAG </a:t>
            </a:r>
          </a:p>
          <a:p>
            <a:pPr lvl="0" algn="ctr"/>
            <a:r>
              <a:rPr lang="tk-TM" sz="6600" dirty="0">
                <a:solidFill>
                  <a:srgbClr val="002060"/>
                </a:solidFill>
              </a:rPr>
              <a:t>BOLUŇ!</a:t>
            </a:r>
          </a:p>
          <a:p>
            <a:pPr lvl="0" algn="ctr"/>
            <a:endParaRPr lang="tk-TM" sz="800" dirty="0">
              <a:solidFill>
                <a:srgbClr val="002060"/>
              </a:solidFill>
            </a:endParaRPr>
          </a:p>
          <a:p>
            <a:pPr lvl="0" algn="ctr"/>
            <a:endParaRPr lang="tk-TM" sz="800" dirty="0">
              <a:solidFill>
                <a:srgbClr val="002060"/>
              </a:solidFill>
            </a:endParaRPr>
          </a:p>
          <a:p>
            <a:pPr lvl="0" algn="ctr"/>
            <a:r>
              <a:rPr lang="tk-TM" sz="800" dirty="0">
                <a:solidFill>
                  <a:srgbClr val="002060"/>
                </a:solidFill>
              </a:rPr>
              <a:t>						</a:t>
            </a:r>
          </a:p>
          <a:p>
            <a:pPr lvl="0" algn="ctr"/>
            <a:endParaRPr lang="tk-TM" sz="800" dirty="0">
              <a:solidFill>
                <a:srgbClr val="002060"/>
              </a:solidFill>
            </a:endParaRPr>
          </a:p>
          <a:p>
            <a:pPr lvl="0" algn="ctr"/>
            <a:r>
              <a:rPr lang="tk-TM" sz="800" dirty="0">
                <a:solidFill>
                  <a:srgbClr val="002060"/>
                </a:solidFill>
              </a:rPr>
              <a:t>			</a:t>
            </a:r>
            <a:endParaRPr lang="tk-TM" sz="800" dirty="0" smtClean="0">
              <a:solidFill>
                <a:srgbClr val="002060"/>
              </a:solidFill>
            </a:endParaRPr>
          </a:p>
          <a:p>
            <a:pPr lvl="0" algn="ctr"/>
            <a:endParaRPr lang="tk-TM" sz="800" dirty="0">
              <a:solidFill>
                <a:srgbClr val="002060"/>
              </a:solidFill>
            </a:endParaRPr>
          </a:p>
          <a:p>
            <a:pPr lvl="0" algn="ctr"/>
            <a:endParaRPr lang="tk-TM" sz="800" dirty="0" smtClean="0">
              <a:solidFill>
                <a:srgbClr val="002060"/>
              </a:solidFill>
            </a:endParaRPr>
          </a:p>
          <a:p>
            <a:pPr lvl="0" algn="ctr"/>
            <a:endParaRPr lang="tk-TM" sz="800" dirty="0">
              <a:solidFill>
                <a:srgbClr val="002060"/>
              </a:solidFill>
            </a:endParaRPr>
          </a:p>
          <a:p>
            <a:pPr lvl="0" algn="ctr"/>
            <a:endParaRPr lang="tk-TM" sz="800" dirty="0" smtClean="0">
              <a:solidFill>
                <a:srgbClr val="002060"/>
              </a:solidFill>
            </a:endParaRPr>
          </a:p>
          <a:p>
            <a:pPr lvl="0" algn="ctr"/>
            <a:endParaRPr lang="tk-TM" sz="800" dirty="0">
              <a:solidFill>
                <a:srgbClr val="002060"/>
              </a:solidFill>
            </a:endParaRPr>
          </a:p>
          <a:p>
            <a:pPr lvl="0" algn="ctr"/>
            <a:r>
              <a:rPr lang="tk-TM" sz="2800" dirty="0" smtClean="0">
                <a:solidFill>
                  <a:srgbClr val="002060"/>
                </a:solidFill>
              </a:rPr>
              <a:t>                                                    </a:t>
            </a:r>
            <a:r>
              <a:rPr lang="tk-TM" sz="2800" dirty="0" smtClean="0">
                <a:solidFill>
                  <a:srgbClr val="0070C0"/>
                </a:solidFill>
              </a:rPr>
              <a:t>Taýýarlan</a:t>
            </a:r>
            <a:r>
              <a:rPr lang="tk-TM" sz="2800">
                <a:solidFill>
                  <a:srgbClr val="0070C0"/>
                </a:solidFill>
              </a:rPr>
              <a:t>: </a:t>
            </a:r>
            <a:r>
              <a:rPr lang="tk-TM" sz="2800" b="1" smtClean="0">
                <a:solidFill>
                  <a:srgbClr val="FF0000"/>
                </a:solidFill>
              </a:rPr>
              <a:t>Öwlýakulyýew Serdar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56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30"/>
    </mc:Choice>
    <mc:Fallback xmlns="">
      <p:transition spd="slow" advTm="1433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Superbaks">
      <a:dk1>
        <a:srgbClr val="002060"/>
      </a:dk1>
      <a:lt1>
        <a:srgbClr val="FFFFFF"/>
      </a:lt1>
      <a:dk2>
        <a:srgbClr val="B1A500"/>
      </a:dk2>
      <a:lt2>
        <a:srgbClr val="FFF9AB"/>
      </a:lt2>
      <a:accent1>
        <a:srgbClr val="002060"/>
      </a:accent1>
      <a:accent2>
        <a:srgbClr val="0042C7"/>
      </a:accent2>
      <a:accent3>
        <a:srgbClr val="2F75FF"/>
      </a:accent3>
      <a:accent4>
        <a:srgbClr val="97BAFF"/>
      </a:accent4>
      <a:accent5>
        <a:srgbClr val="D5E3FF"/>
      </a:accent5>
      <a:accent6>
        <a:srgbClr val="FFFFFF"/>
      </a:accent6>
      <a:hlink>
        <a:srgbClr val="00B050"/>
      </a:hlink>
      <a:folHlink>
        <a:srgbClr val="FF0000"/>
      </a:folHlink>
    </a:clrScheme>
    <a:fontScheme name="Другая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82D52D73-EF89-45B5-8ACB-6492F59F3A26}" vid="{DDE084C4-7D5B-4817-B93A-A34AED6ECD3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771</TotalTime>
  <Words>800</Words>
  <Application>Microsoft Office PowerPoint</Application>
  <PresentationFormat>Широкоэкранный</PresentationFormat>
  <Paragraphs>74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Тема1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Kowsyyew W</dc:creator>
  <cp:lastModifiedBy>Lenovo</cp:lastModifiedBy>
  <cp:revision>125</cp:revision>
  <dcterms:created xsi:type="dcterms:W3CDTF">2020-05-26T05:40:56Z</dcterms:created>
  <dcterms:modified xsi:type="dcterms:W3CDTF">2022-01-07T05:49:09Z</dcterms:modified>
</cp:coreProperties>
</file>