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18"/>
  </p:notesMasterIdLst>
  <p:sldIdLst>
    <p:sldId id="293" r:id="rId2"/>
    <p:sldId id="309" r:id="rId3"/>
    <p:sldId id="380" r:id="rId4"/>
    <p:sldId id="379" r:id="rId5"/>
    <p:sldId id="381" r:id="rId6"/>
    <p:sldId id="382" r:id="rId7"/>
    <p:sldId id="378" r:id="rId8"/>
    <p:sldId id="385" r:id="rId9"/>
    <p:sldId id="384" r:id="rId10"/>
    <p:sldId id="299" r:id="rId11"/>
    <p:sldId id="310" r:id="rId12"/>
    <p:sldId id="301" r:id="rId13"/>
    <p:sldId id="362" r:id="rId14"/>
    <p:sldId id="317" r:id="rId15"/>
    <p:sldId id="318" r:id="rId16"/>
    <p:sldId id="291"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13" autoAdjust="0"/>
    <p:restoredTop sz="94660"/>
  </p:normalViewPr>
  <p:slideViewPr>
    <p:cSldViewPr>
      <p:cViewPr varScale="1">
        <p:scale>
          <a:sx n="57" d="100"/>
          <a:sy n="57" d="100"/>
        </p:scale>
        <p:origin x="90" y="28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1AA779-C8F3-488A-A02E-3ADC5DDE2DE4}" type="datetimeFigureOut">
              <a:rPr lang="ru-RU" smtClean="0"/>
              <a:t>23.03.2022</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9FDF4E-BE63-4F0B-B443-34E39AF16E50}" type="slidenum">
              <a:rPr lang="ru-RU" smtClean="0"/>
              <a:t>‹#›</a:t>
            </a:fld>
            <a:endParaRPr lang="ru-RU"/>
          </a:p>
        </p:txBody>
      </p:sp>
    </p:spTree>
    <p:extLst>
      <p:ext uri="{BB962C8B-B14F-4D97-AF65-F5344CB8AC3E}">
        <p14:creationId xmlns:p14="http://schemas.microsoft.com/office/powerpoint/2010/main" val="1468072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30" name="Дата 29"/>
          <p:cNvSpPr>
            <a:spLocks noGrp="1"/>
          </p:cNvSpPr>
          <p:nvPr>
            <p:ph type="dt" sz="half" idx="10"/>
          </p:nvPr>
        </p:nvSpPr>
        <p:spPr/>
        <p:txBody>
          <a:bodyPr/>
          <a:lstStyle/>
          <a:p>
            <a:fld id="{0A884A51-BE13-4649-9580-0B3D1B08DDCC}" type="datetimeFigureOut">
              <a:rPr lang="ru-RU" smtClean="0"/>
              <a:pPr/>
              <a:t>23.03.2022</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A884A51-BE13-4649-9580-0B3D1B08DDCC}" type="datetimeFigureOut">
              <a:rPr lang="ru-RU" smtClean="0"/>
              <a:pPr/>
              <a:t>23.03.2022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0A884A51-BE13-4649-9580-0B3D1B08DDCC}" type="datetimeFigureOut">
              <a:rPr lang="ru-RU" smtClean="0"/>
              <a:pPr/>
              <a:t>23.03.2022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0A884A51-BE13-4649-9580-0B3D1B08DDCC}" type="datetimeFigureOut">
              <a:rPr lang="ru-RU" smtClean="0"/>
              <a:pPr/>
              <a:t>23.03.2022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0A884A51-BE13-4649-9580-0B3D1B08DDCC}" type="datetimeFigureOut">
              <a:rPr lang="ru-RU" smtClean="0"/>
              <a:pPr/>
              <a:t>23.03.2022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0A884A51-BE13-4649-9580-0B3D1B08DDCC}" type="datetimeFigureOut">
              <a:rPr lang="ru-RU" smtClean="0"/>
              <a:pPr/>
              <a:t>23.03.2022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A884A51-BE13-4649-9580-0B3D1B08DDCC}" type="datetimeFigureOut">
              <a:rPr lang="ru-RU" smtClean="0"/>
              <a:pPr/>
              <a:t>23.03.2022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0A884A51-BE13-4649-9580-0B3D1B08DDCC}" type="datetimeFigureOut">
              <a:rPr lang="ru-RU" smtClean="0"/>
              <a:pPr/>
              <a:t>23.03.2022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0A884A51-BE13-4649-9580-0B3D1B08DDCC}" type="datetimeFigureOut">
              <a:rPr lang="ru-RU" smtClean="0"/>
              <a:pPr/>
              <a:t>23.03.2022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BA8BE1C9-4731-45E6-9507-7EBA81CCCE7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A884A51-BE13-4649-9580-0B3D1B08DDCC}" type="datetimeFigureOut">
              <a:rPr lang="ru-RU" smtClean="0"/>
              <a:pPr/>
              <a:t>23.03.2022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A884A51-BE13-4649-9580-0B3D1B08DDCC}" type="datetimeFigureOut">
              <a:rPr lang="ru-RU" smtClean="0"/>
              <a:pPr/>
              <a:t>23.03.2022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A884A51-BE13-4649-9580-0B3D1B08DDCC}" type="datetimeFigureOut">
              <a:rPr lang="ru-RU" smtClean="0"/>
              <a:pPr/>
              <a:t>23.03.2022</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A8BE1C9-4731-45E6-9507-7EBA81CCCE7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116632"/>
            <a:ext cx="7851648" cy="1800200"/>
          </a:xfrm>
        </p:spPr>
        <p:txBody>
          <a:bodyPr>
            <a:normAutofit fontScale="90000"/>
          </a:bodyPr>
          <a:lstStyle/>
          <a:p>
            <a:pPr algn="ctr"/>
            <a:r>
              <a:rPr lang="ru-RU" sz="2000" dirty="0">
                <a:solidFill>
                  <a:schemeClr val="tx1"/>
                </a:solidFill>
                <a:effectLst/>
                <a:latin typeface="Arial Black" panose="020B0A04020102020204" pitchFamily="34" charset="0"/>
              </a:rPr>
              <a:t>TÜRKMENISTANYŇ INŽENER-TEHNIKI WE ULAG</a:t>
            </a:r>
            <a:br>
              <a:rPr lang="ru-RU" sz="2000" dirty="0">
                <a:solidFill>
                  <a:schemeClr val="tx1"/>
                </a:solidFill>
                <a:effectLst/>
                <a:latin typeface="Arial Black" panose="020B0A04020102020204" pitchFamily="34" charset="0"/>
              </a:rPr>
            </a:br>
            <a:r>
              <a:rPr lang="ru-RU" sz="2000" dirty="0">
                <a:solidFill>
                  <a:schemeClr val="tx1"/>
                </a:solidFill>
                <a:effectLst/>
                <a:latin typeface="Arial Black" panose="020B0A04020102020204" pitchFamily="34" charset="0"/>
              </a:rPr>
              <a:t>KOMMUNIKASIÝALARY </a:t>
            </a:r>
            <a:r>
              <a:rPr lang="ru-RU" sz="2000" dirty="0" smtClean="0">
                <a:solidFill>
                  <a:schemeClr val="tx1"/>
                </a:solidFill>
                <a:effectLst/>
                <a:latin typeface="Arial Black" panose="020B0A04020102020204" pitchFamily="34" charset="0"/>
              </a:rPr>
              <a:t>INSTITUTY</a:t>
            </a:r>
            <a:r>
              <a:rPr lang="en-US" sz="2000" dirty="0" smtClean="0">
                <a:solidFill>
                  <a:schemeClr val="tx1"/>
                </a:solidFill>
                <a:effectLst/>
                <a:latin typeface="Arial Black" panose="020B0A04020102020204" pitchFamily="34" charset="0"/>
              </a:rPr>
              <a:t/>
            </a:r>
            <a:br>
              <a:rPr lang="en-US" sz="2000" dirty="0" smtClean="0">
                <a:solidFill>
                  <a:schemeClr val="tx1"/>
                </a:solidFill>
                <a:effectLst/>
                <a:latin typeface="Arial Black" panose="020B0A04020102020204" pitchFamily="34" charset="0"/>
              </a:rPr>
            </a:br>
            <a:r>
              <a:rPr lang="en-US" sz="2000" b="0" dirty="0" err="1" smtClean="0">
                <a:solidFill>
                  <a:schemeClr val="tx1"/>
                </a:solidFill>
                <a:effectLst/>
                <a:latin typeface="Arial Black" panose="020B0A04020102020204" pitchFamily="34" charset="0"/>
              </a:rPr>
              <a:t>Ulaglar</a:t>
            </a:r>
            <a:r>
              <a:rPr lang="en-US" sz="2000" b="0" dirty="0" smtClean="0">
                <a:solidFill>
                  <a:schemeClr val="tx1"/>
                </a:solidFill>
                <a:effectLst/>
                <a:latin typeface="Arial Black" panose="020B0A04020102020204" pitchFamily="34" charset="0"/>
              </a:rPr>
              <a:t> </a:t>
            </a:r>
            <a:r>
              <a:rPr lang="en-US" sz="2000" b="0" dirty="0" err="1" smtClean="0">
                <a:solidFill>
                  <a:schemeClr val="tx1"/>
                </a:solidFill>
                <a:effectLst/>
                <a:latin typeface="Arial Black" panose="020B0A04020102020204" pitchFamily="34" charset="0"/>
              </a:rPr>
              <a:t>fakultetini</a:t>
            </a:r>
            <a:r>
              <a:rPr lang="tk-TM" sz="2000" b="0" dirty="0" smtClean="0">
                <a:solidFill>
                  <a:schemeClr val="tx1"/>
                </a:solidFill>
                <a:effectLst/>
                <a:latin typeface="Arial Black" panose="020B0A04020102020204" pitchFamily="34" charset="0"/>
              </a:rPr>
              <a:t>ň “AUU” kafedrasynyň uly mugallymy </a:t>
            </a:r>
            <a:r>
              <a:rPr lang="tk-TM" sz="2000" dirty="0" smtClean="0">
                <a:solidFill>
                  <a:schemeClr val="tx1"/>
                </a:solidFill>
                <a:effectLst/>
                <a:latin typeface="Arial Black" panose="020B0A04020102020204" pitchFamily="34" charset="0"/>
              </a:rPr>
              <a:t>Oguljan Aýnazarowa Seýliýewna</a:t>
            </a:r>
            <a:br>
              <a:rPr lang="tk-TM" sz="2000" dirty="0" smtClean="0">
                <a:solidFill>
                  <a:schemeClr val="tx1"/>
                </a:solidFill>
                <a:effectLst/>
                <a:latin typeface="Arial Black" panose="020B0A04020102020204" pitchFamily="34" charset="0"/>
              </a:rPr>
            </a:br>
            <a:r>
              <a:rPr lang="tk-TM" sz="2000" dirty="0" smtClean="0">
                <a:solidFill>
                  <a:schemeClr val="tx1"/>
                </a:solidFill>
                <a:effectLst/>
                <a:latin typeface="Arial Black" panose="020B0A04020102020204" pitchFamily="34" charset="0"/>
              </a:rPr>
              <a:t>“Ulagyň umumy kursy”</a:t>
            </a:r>
            <a:r>
              <a:rPr lang="ru-RU" sz="2000" dirty="0">
                <a:effectLst/>
              </a:rPr>
              <a:t/>
            </a:r>
            <a:br>
              <a:rPr lang="ru-RU" sz="2000" dirty="0">
                <a:effectLst/>
              </a:rPr>
            </a:br>
            <a:endParaRPr lang="ru-RU" sz="2000" dirty="0"/>
          </a:p>
        </p:txBody>
      </p:sp>
      <p:sp>
        <p:nvSpPr>
          <p:cNvPr id="3" name="Подзаголовок 2"/>
          <p:cNvSpPr>
            <a:spLocks noGrp="1"/>
          </p:cNvSpPr>
          <p:nvPr>
            <p:ph type="subTitle" idx="1"/>
          </p:nvPr>
        </p:nvSpPr>
        <p:spPr>
          <a:xfrm>
            <a:off x="179512" y="1844824"/>
            <a:ext cx="6560807" cy="2304256"/>
          </a:xfrm>
        </p:spPr>
        <p:txBody>
          <a:bodyPr>
            <a:noAutofit/>
          </a:bodyPr>
          <a:lstStyle/>
          <a:p>
            <a:pPr algn="ctr"/>
            <a:r>
              <a:rPr lang="tk-TM" sz="2000" i="1" dirty="0" smtClean="0">
                <a:latin typeface="+mj-lt"/>
              </a:rPr>
              <a:t>Peýdalanmaly edebiýatlar:</a:t>
            </a:r>
          </a:p>
          <a:p>
            <a:pPr algn="l"/>
            <a:r>
              <a:rPr lang="tk-TM" sz="1400" dirty="0">
                <a:latin typeface="+mj-lt"/>
              </a:rPr>
              <a:t>1</a:t>
            </a:r>
            <a:r>
              <a:rPr lang="ru-RU" sz="1400" dirty="0" smtClean="0">
                <a:latin typeface="+mj-lt"/>
              </a:rPr>
              <a:t>. </a:t>
            </a:r>
            <a:r>
              <a:rPr lang="hr-HR" sz="1400" dirty="0">
                <a:latin typeface="+mj-lt"/>
              </a:rPr>
              <a:t>Türkmenistanyň Prezidentiniň ýurdumyzy 201</a:t>
            </a:r>
            <a:r>
              <a:rPr lang="ru-RU" sz="1400" dirty="0">
                <a:latin typeface="+mj-lt"/>
              </a:rPr>
              <a:t>9</a:t>
            </a:r>
            <a:r>
              <a:rPr lang="hr-HR" sz="1400" dirty="0">
                <a:latin typeface="+mj-lt"/>
              </a:rPr>
              <a:t>–202</a:t>
            </a:r>
            <a:r>
              <a:rPr lang="ru-RU" sz="1400" dirty="0">
                <a:latin typeface="+mj-lt"/>
              </a:rPr>
              <a:t>5</a:t>
            </a:r>
            <a:r>
              <a:rPr lang="hr-HR" sz="1400" dirty="0">
                <a:latin typeface="+mj-lt"/>
              </a:rPr>
              <a:t>-nji ýyllarda durmuş-ykdysady taýdan ösdürmegiň </a:t>
            </a:r>
            <a:r>
              <a:rPr lang="ru-RU" sz="1400" dirty="0">
                <a:latin typeface="+mj-lt"/>
              </a:rPr>
              <a:t>M</a:t>
            </a:r>
            <a:r>
              <a:rPr lang="hr-HR" sz="1400" dirty="0">
                <a:latin typeface="+mj-lt"/>
              </a:rPr>
              <a:t>aksatnamasy. </a:t>
            </a:r>
            <a:r>
              <a:rPr lang="et-EE" sz="1400" dirty="0">
                <a:latin typeface="+mj-lt"/>
              </a:rPr>
              <a:t>– A.: Türkmen döwlet neşirýat gullugy, 201</a:t>
            </a:r>
            <a:r>
              <a:rPr lang="ru-RU" sz="1400" dirty="0">
                <a:latin typeface="+mj-lt"/>
              </a:rPr>
              <a:t>9</a:t>
            </a:r>
            <a:r>
              <a:rPr lang="et-EE" sz="1400" dirty="0" smtClean="0">
                <a:latin typeface="+mj-lt"/>
              </a:rPr>
              <a:t>.</a:t>
            </a:r>
            <a:endParaRPr lang="tk-TM" sz="1400" dirty="0" smtClean="0">
              <a:latin typeface="+mj-lt"/>
            </a:endParaRPr>
          </a:p>
          <a:p>
            <a:pPr algn="l"/>
            <a:r>
              <a:rPr lang="tk-TM" sz="1400" dirty="0" smtClean="0">
                <a:latin typeface="+mj-lt"/>
              </a:rPr>
              <a:t>2. Ulagyň umumy kursy okuw gollanmasy O.Aýnazarowa . G. Öräýew .2020ý</a:t>
            </a:r>
            <a:endParaRPr lang="ru-RU" sz="1400" dirty="0">
              <a:latin typeface="+mj-lt"/>
            </a:endParaRPr>
          </a:p>
          <a:p>
            <a:pPr algn="l"/>
            <a:r>
              <a:rPr lang="tk-TM" sz="1400" dirty="0">
                <a:latin typeface="+mj-lt"/>
              </a:rPr>
              <a:t>3</a:t>
            </a:r>
            <a:r>
              <a:rPr lang="ru-RU" sz="1400" dirty="0" smtClean="0">
                <a:latin typeface="+mj-lt"/>
              </a:rPr>
              <a:t>. </a:t>
            </a:r>
            <a:r>
              <a:rPr lang="ru-RU" sz="1400" dirty="0">
                <a:latin typeface="+mj-lt"/>
              </a:rPr>
              <a:t>Афанасьев Л.Л. и др. Единая транспортная система автомобильных перевозок.         </a:t>
            </a:r>
            <a:endParaRPr lang="ru-RU" sz="1400" dirty="0" smtClean="0">
              <a:latin typeface="+mj-lt"/>
            </a:endParaRPr>
          </a:p>
          <a:p>
            <a:pPr algn="l"/>
            <a:r>
              <a:rPr lang="ru-RU" sz="1400" dirty="0" smtClean="0">
                <a:latin typeface="+mj-lt"/>
              </a:rPr>
              <a:t>– </a:t>
            </a:r>
            <a:r>
              <a:rPr lang="ru-RU" sz="1400" dirty="0">
                <a:latin typeface="+mj-lt"/>
              </a:rPr>
              <a:t>М.: Транспорт, 1984.</a:t>
            </a:r>
          </a:p>
          <a:p>
            <a:pPr algn="l"/>
            <a:r>
              <a:rPr lang="ru-RU" sz="1400" dirty="0" smtClean="0">
                <a:latin typeface="+mj-lt"/>
              </a:rPr>
              <a:t>4</a:t>
            </a:r>
            <a:r>
              <a:rPr lang="tk-TM" sz="1400" dirty="0" smtClean="0">
                <a:latin typeface="+mj-lt"/>
              </a:rPr>
              <a:t> </a:t>
            </a:r>
            <a:r>
              <a:rPr lang="ru-RU" sz="1400" dirty="0" err="1" smtClean="0">
                <a:latin typeface="+mj-lt"/>
              </a:rPr>
              <a:t>Пеншен</a:t>
            </a:r>
            <a:r>
              <a:rPr lang="ru-RU" sz="1400" dirty="0" smtClean="0">
                <a:latin typeface="+mj-lt"/>
              </a:rPr>
              <a:t> Н</a:t>
            </a:r>
            <a:r>
              <a:rPr lang="tk-TM" sz="1400" dirty="0">
                <a:latin typeface="+mj-lt"/>
              </a:rPr>
              <a:t>.</a:t>
            </a:r>
            <a:r>
              <a:rPr lang="ru-RU" sz="1400" dirty="0" smtClean="0">
                <a:latin typeface="+mj-lt"/>
              </a:rPr>
              <a:t>В.</a:t>
            </a:r>
            <a:r>
              <a:rPr lang="tk-TM" sz="1400" dirty="0" smtClean="0">
                <a:latin typeface="+mj-lt"/>
              </a:rPr>
              <a:t> “</a:t>
            </a:r>
            <a:r>
              <a:rPr lang="ru-RU" sz="1400" dirty="0" err="1" smtClean="0">
                <a:latin typeface="+mj-lt"/>
              </a:rPr>
              <a:t>Обший</a:t>
            </a:r>
            <a:r>
              <a:rPr lang="ru-RU" sz="1400" dirty="0" smtClean="0">
                <a:latin typeface="+mj-lt"/>
              </a:rPr>
              <a:t> курс транспорта </a:t>
            </a:r>
            <a:r>
              <a:rPr lang="tk-TM" sz="1400" dirty="0" smtClean="0">
                <a:latin typeface="+mj-lt"/>
              </a:rPr>
              <a:t>”</a:t>
            </a:r>
            <a:r>
              <a:rPr lang="ru-RU" sz="1400" dirty="0" smtClean="0">
                <a:latin typeface="+mj-lt"/>
              </a:rPr>
              <a:t> </a:t>
            </a:r>
            <a:endParaRPr lang="ru-RU" sz="1400" dirty="0">
              <a:latin typeface="+mj-lt"/>
            </a:endParaRPr>
          </a:p>
          <a:p>
            <a:pPr algn="l"/>
            <a:r>
              <a:rPr lang="ru-RU" sz="1400" dirty="0" smtClean="0">
                <a:latin typeface="+mj-lt"/>
              </a:rPr>
              <a:t>М</a:t>
            </a:r>
            <a:r>
              <a:rPr lang="ru-RU" sz="1400" dirty="0">
                <a:latin typeface="+mj-lt"/>
              </a:rPr>
              <a:t>.: Транспорт, </a:t>
            </a:r>
            <a:r>
              <a:rPr lang="en-US" sz="1400" dirty="0" smtClean="0">
                <a:latin typeface="+mj-lt"/>
              </a:rPr>
              <a:t>2012</a:t>
            </a:r>
            <a:endParaRPr lang="ru-RU" sz="1400" dirty="0">
              <a:latin typeface="+mj-lt"/>
            </a:endParaRPr>
          </a:p>
          <a:p>
            <a:pPr algn="l"/>
            <a:r>
              <a:rPr lang="ru-RU" sz="1400" dirty="0" smtClean="0">
                <a:latin typeface="+mj-lt"/>
              </a:rPr>
              <a:t>5</a:t>
            </a:r>
            <a:r>
              <a:rPr lang="ru-RU" sz="1400" dirty="0">
                <a:latin typeface="+mj-lt"/>
              </a:rPr>
              <a:t>. Аксёнов И. Я. Единая транспортная </a:t>
            </a:r>
            <a:r>
              <a:rPr lang="ru-RU" sz="1400" dirty="0" smtClean="0">
                <a:latin typeface="+mj-lt"/>
              </a:rPr>
              <a:t>система </a:t>
            </a:r>
            <a:r>
              <a:rPr lang="ru-RU" sz="1400" dirty="0">
                <a:latin typeface="+mj-lt"/>
              </a:rPr>
              <a:t>/ </a:t>
            </a:r>
            <a:endParaRPr lang="ru-RU" sz="1400" dirty="0" smtClean="0">
              <a:latin typeface="+mj-lt"/>
            </a:endParaRPr>
          </a:p>
          <a:p>
            <a:pPr algn="l"/>
            <a:r>
              <a:rPr lang="ru-RU" sz="1400" dirty="0" smtClean="0">
                <a:latin typeface="+mj-lt"/>
              </a:rPr>
              <a:t>И</a:t>
            </a:r>
            <a:r>
              <a:rPr lang="ru-RU" sz="1400" dirty="0">
                <a:latin typeface="+mj-lt"/>
              </a:rPr>
              <a:t>. Я. Аксёнов – М.: Высшая школа, 1991. </a:t>
            </a:r>
          </a:p>
          <a:p>
            <a:pPr algn="l"/>
            <a:r>
              <a:rPr lang="ru-RU" sz="1400" dirty="0" smtClean="0">
                <a:latin typeface="+mj-lt"/>
              </a:rPr>
              <a:t>6</a:t>
            </a:r>
            <a:r>
              <a:rPr lang="ru-RU" sz="1400" dirty="0">
                <a:latin typeface="+mj-lt"/>
              </a:rPr>
              <a:t>. Афанасьев Н. Б. Единая транспортная система </a:t>
            </a:r>
            <a:endParaRPr lang="ru-RU" sz="1400" dirty="0" smtClean="0">
              <a:latin typeface="+mj-lt"/>
            </a:endParaRPr>
          </a:p>
          <a:p>
            <a:pPr algn="l"/>
            <a:r>
              <a:rPr lang="ru-RU" sz="1400" dirty="0" smtClean="0">
                <a:latin typeface="+mj-lt"/>
              </a:rPr>
              <a:t>и </a:t>
            </a:r>
            <a:r>
              <a:rPr lang="ru-RU" sz="1400" dirty="0">
                <a:latin typeface="+mj-lt"/>
              </a:rPr>
              <a:t>автомобильные перевозки /Н. Б. Афанасьев, </a:t>
            </a:r>
            <a:endParaRPr lang="ru-RU" sz="1400" dirty="0" smtClean="0">
              <a:latin typeface="+mj-lt"/>
            </a:endParaRPr>
          </a:p>
          <a:p>
            <a:pPr algn="l"/>
            <a:r>
              <a:rPr lang="ru-RU" sz="1400" dirty="0" smtClean="0">
                <a:latin typeface="+mj-lt"/>
              </a:rPr>
              <a:t>С</a:t>
            </a:r>
            <a:r>
              <a:rPr lang="ru-RU" sz="1400" dirty="0">
                <a:latin typeface="+mj-lt"/>
              </a:rPr>
              <a:t>. М. Островский – М.: Транспорт, 1984</a:t>
            </a:r>
            <a:r>
              <a:rPr lang="ru-RU" sz="1400" dirty="0" smtClean="0">
                <a:latin typeface="+mj-lt"/>
              </a:rPr>
              <a:t>. </a:t>
            </a:r>
            <a:endParaRPr lang="ru-RU" sz="1400" dirty="0">
              <a:latin typeface="+mj-lt"/>
            </a:endParaRPr>
          </a:p>
          <a:p>
            <a:pPr algn="l"/>
            <a:r>
              <a:rPr lang="sq-AL" sz="1400" b="1" dirty="0">
                <a:latin typeface="+mj-lt"/>
              </a:rPr>
              <a:t> </a:t>
            </a:r>
            <a:endParaRPr lang="ru-RU" sz="1400" dirty="0">
              <a:latin typeface="+mj-lt"/>
            </a:endParaRPr>
          </a:p>
          <a:p>
            <a:pPr algn="l"/>
            <a:endParaRPr lang="ru-RU" sz="1400" dirty="0">
              <a:latin typeface="+mj-lt"/>
            </a:endParaRPr>
          </a:p>
        </p:txBody>
      </p:sp>
      <p:pic>
        <p:nvPicPr>
          <p:cNvPr id="4" name="Рисунок 3" descr="Вырезка экрана"/>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55977" y="3284984"/>
            <a:ext cx="4536504" cy="3096344"/>
          </a:xfrm>
          <a:prstGeom prst="rect">
            <a:avLst/>
          </a:prstGeom>
        </p:spPr>
      </p:pic>
    </p:spTree>
    <p:extLst>
      <p:ext uri="{BB962C8B-B14F-4D97-AF65-F5344CB8AC3E}">
        <p14:creationId xmlns:p14="http://schemas.microsoft.com/office/powerpoint/2010/main" val="12855754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76064"/>
            <a:ext cx="8229600" cy="1008112"/>
          </a:xfrm>
        </p:spPr>
        <p:txBody>
          <a:bodyPr>
            <a:normAutofit fontScale="90000"/>
          </a:bodyPr>
          <a:lstStyle/>
          <a:p>
            <a:r>
              <a:rPr lang="en-US" sz="4400" b="1" dirty="0" err="1"/>
              <a:t>Tema</a:t>
            </a:r>
            <a:r>
              <a:rPr lang="en-US" sz="4400" b="1" dirty="0"/>
              <a:t> </a:t>
            </a:r>
            <a:r>
              <a:rPr lang="ru-RU" sz="4400" b="1" dirty="0" smtClean="0"/>
              <a:t>1</a:t>
            </a:r>
            <a:r>
              <a:rPr lang="en-US" sz="4400" b="1" dirty="0" smtClean="0"/>
              <a:t>5:</a:t>
            </a:r>
            <a:r>
              <a:rPr lang="ru-RU" b="1" dirty="0" err="1" smtClean="0"/>
              <a:t>Şäher</a:t>
            </a:r>
            <a:r>
              <a:rPr lang="ru-RU" b="1" dirty="0" smtClean="0"/>
              <a:t> </a:t>
            </a:r>
            <a:r>
              <a:rPr lang="ru-RU" b="1" dirty="0" err="1"/>
              <a:t>ulagy</a:t>
            </a:r>
            <a:r>
              <a:rPr lang="ru-RU" dirty="0"/>
              <a:t/>
            </a:r>
            <a:br>
              <a:rPr lang="ru-RU" dirty="0"/>
            </a:br>
            <a:endParaRPr lang="ru-RU" dirty="0"/>
          </a:p>
        </p:txBody>
      </p:sp>
      <p:sp>
        <p:nvSpPr>
          <p:cNvPr id="3" name="Объект 2"/>
          <p:cNvSpPr>
            <a:spLocks noGrp="1"/>
          </p:cNvSpPr>
          <p:nvPr>
            <p:ph sz="half" idx="1"/>
          </p:nvPr>
        </p:nvSpPr>
        <p:spPr>
          <a:xfrm>
            <a:off x="457200" y="1484785"/>
            <a:ext cx="5194920" cy="4968552"/>
          </a:xfrm>
        </p:spPr>
        <p:txBody>
          <a:bodyPr>
            <a:normAutofit/>
          </a:bodyPr>
          <a:lstStyle/>
          <a:p>
            <a:pPr algn="ctr"/>
            <a:r>
              <a:rPr lang="tk-TM" sz="2800" dirty="0"/>
              <a:t>Meýilnama:</a:t>
            </a:r>
            <a:endParaRPr lang="en-US" sz="2800" dirty="0"/>
          </a:p>
          <a:p>
            <a:r>
              <a:rPr lang="ru-RU" dirty="0" smtClean="0"/>
              <a:t>1</a:t>
            </a:r>
            <a:r>
              <a:rPr lang="tk-TM" dirty="0" smtClean="0"/>
              <a:t>. </a:t>
            </a:r>
            <a:r>
              <a:rPr lang="ru-RU" dirty="0" err="1"/>
              <a:t>Şäherleşmek</a:t>
            </a:r>
            <a:r>
              <a:rPr lang="ru-RU" dirty="0"/>
              <a:t> (</a:t>
            </a:r>
            <a:r>
              <a:rPr lang="ru-RU" dirty="0" err="1"/>
              <a:t>urbanizasiýa</a:t>
            </a:r>
            <a:r>
              <a:rPr lang="ru-RU" dirty="0"/>
              <a:t>) </a:t>
            </a:r>
            <a:r>
              <a:rPr lang="ru-RU" dirty="0" err="1"/>
              <a:t>prosesi</a:t>
            </a:r>
            <a:r>
              <a:rPr lang="ru-RU" dirty="0"/>
              <a:t> </a:t>
            </a:r>
            <a:r>
              <a:rPr lang="ru-RU" dirty="0" err="1"/>
              <a:t>we</a:t>
            </a:r>
            <a:r>
              <a:rPr lang="ru-RU" dirty="0"/>
              <a:t> </a:t>
            </a:r>
            <a:r>
              <a:rPr lang="ru-RU" dirty="0" err="1"/>
              <a:t>şäher</a:t>
            </a:r>
            <a:r>
              <a:rPr lang="ru-RU" dirty="0"/>
              <a:t> </a:t>
            </a:r>
            <a:r>
              <a:rPr lang="ru-RU" dirty="0" err="1"/>
              <a:t>ulagynyñ</a:t>
            </a:r>
            <a:r>
              <a:rPr lang="ru-RU" dirty="0"/>
              <a:t> </a:t>
            </a:r>
            <a:r>
              <a:rPr lang="ru-RU" dirty="0" err="1"/>
              <a:t>ýüze</a:t>
            </a:r>
            <a:r>
              <a:rPr lang="ru-RU" dirty="0"/>
              <a:t> </a:t>
            </a:r>
            <a:r>
              <a:rPr lang="ru-RU" dirty="0" err="1"/>
              <a:t>çykmagy</a:t>
            </a:r>
            <a:r>
              <a:rPr lang="ru-RU" dirty="0" smtClean="0"/>
              <a:t>.</a:t>
            </a:r>
            <a:endParaRPr lang="en-US" dirty="0" smtClean="0"/>
          </a:p>
          <a:p>
            <a:r>
              <a:rPr lang="ru-RU" dirty="0" smtClean="0"/>
              <a:t> </a:t>
            </a:r>
            <a:r>
              <a:rPr lang="ru-RU" dirty="0" err="1"/>
              <a:t>Şäher</a:t>
            </a:r>
            <a:r>
              <a:rPr lang="ru-RU" dirty="0"/>
              <a:t> </a:t>
            </a:r>
            <a:r>
              <a:rPr lang="ru-RU" dirty="0" err="1"/>
              <a:t>ulagynyñ</a:t>
            </a:r>
            <a:r>
              <a:rPr lang="ru-RU" dirty="0"/>
              <a:t> </a:t>
            </a:r>
            <a:r>
              <a:rPr lang="ru-RU" dirty="0" err="1"/>
              <a:t>häzirki</a:t>
            </a:r>
            <a:r>
              <a:rPr lang="ru-RU" dirty="0"/>
              <a:t> </a:t>
            </a:r>
            <a:r>
              <a:rPr lang="ru-RU" dirty="0" err="1"/>
              <a:t>wagtdaky</a:t>
            </a:r>
            <a:r>
              <a:rPr lang="ru-RU" dirty="0"/>
              <a:t> </a:t>
            </a:r>
            <a:r>
              <a:rPr lang="ru-RU" dirty="0" err="1"/>
              <a:t>ýagdaýy</a:t>
            </a:r>
            <a:r>
              <a:rPr lang="ru-RU" dirty="0"/>
              <a:t>. </a:t>
            </a:r>
            <a:endParaRPr lang="en-US" dirty="0" smtClean="0"/>
          </a:p>
          <a:p>
            <a:r>
              <a:rPr lang="ru-RU" dirty="0" err="1" smtClean="0"/>
              <a:t>Ony</a:t>
            </a:r>
            <a:r>
              <a:rPr lang="ru-RU" dirty="0" smtClean="0"/>
              <a:t> </a:t>
            </a:r>
            <a:r>
              <a:rPr lang="ru-RU" dirty="0" err="1"/>
              <a:t>mundan</a:t>
            </a:r>
            <a:r>
              <a:rPr lang="ru-RU" dirty="0"/>
              <a:t> </a:t>
            </a:r>
            <a:r>
              <a:rPr lang="ru-RU" dirty="0" err="1"/>
              <a:t>beýläk</a:t>
            </a:r>
            <a:r>
              <a:rPr lang="ru-RU" dirty="0"/>
              <a:t>   </a:t>
            </a:r>
            <a:r>
              <a:rPr lang="ru-RU" dirty="0" err="1"/>
              <a:t>ösdürmegiñ</a:t>
            </a:r>
            <a:r>
              <a:rPr lang="ru-RU" dirty="0"/>
              <a:t>  </a:t>
            </a:r>
            <a:r>
              <a:rPr lang="ru-RU" dirty="0" err="1"/>
              <a:t>esasy</a:t>
            </a:r>
            <a:r>
              <a:rPr lang="ru-RU" dirty="0"/>
              <a:t> </a:t>
            </a:r>
            <a:r>
              <a:rPr lang="ru-RU" dirty="0" err="1"/>
              <a:t>ylmy-tehniki</a:t>
            </a:r>
            <a:r>
              <a:rPr lang="ru-RU" dirty="0"/>
              <a:t> </a:t>
            </a:r>
            <a:r>
              <a:rPr lang="ru-RU" dirty="0" err="1"/>
              <a:t>meseleleri</a:t>
            </a:r>
            <a:r>
              <a:rPr lang="ru-RU" dirty="0"/>
              <a:t>. </a:t>
            </a:r>
            <a:endParaRPr lang="ru-RU" dirty="0" smtClean="0"/>
          </a:p>
        </p:txBody>
      </p:sp>
      <p:sp>
        <p:nvSpPr>
          <p:cNvPr id="4" name="Прямоугольник 3"/>
          <p:cNvSpPr/>
          <p:nvPr/>
        </p:nvSpPr>
        <p:spPr>
          <a:xfrm>
            <a:off x="2286000" y="2669562"/>
            <a:ext cx="4572000" cy="390684"/>
          </a:xfrm>
          <a:prstGeom prst="rect">
            <a:avLst/>
          </a:prstGeom>
        </p:spPr>
        <p:txBody>
          <a:bodyPr>
            <a:spAutoFit/>
          </a:bodyPr>
          <a:lstStyle/>
          <a:p>
            <a:pPr algn="ctr">
              <a:lnSpc>
                <a:spcPct val="115000"/>
              </a:lnSpc>
              <a:spcAft>
                <a:spcPts val="0"/>
              </a:spcAft>
            </a:pPr>
            <a:r>
              <a:rPr lang="ru-RU" dirty="0" smtClean="0">
                <a:latin typeface="Times New Roman" panose="02020603050405020304" pitchFamily="18" charset="0"/>
                <a:ea typeface="Times New Roman" panose="02020603050405020304" pitchFamily="18" charset="0"/>
              </a:rPr>
              <a:t>. </a:t>
            </a:r>
            <a:endParaRPr lang="ru-RU" dirty="0"/>
          </a:p>
        </p:txBody>
      </p:sp>
      <p:pic>
        <p:nvPicPr>
          <p:cNvPr id="8" name="Объект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651500" y="3470150"/>
            <a:ext cx="3168650" cy="2551138"/>
          </a:xfrm>
          <a:prstGeom prst="rect">
            <a:avLst/>
          </a:prstGeom>
        </p:spPr>
      </p:pic>
    </p:spTree>
    <p:extLst>
      <p:ext uri="{BB962C8B-B14F-4D97-AF65-F5344CB8AC3E}">
        <p14:creationId xmlns:p14="http://schemas.microsoft.com/office/powerpoint/2010/main" val="14212924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6944C5-C6BC-455F-9DBA-9A0129B4F26F}"/>
              </a:ext>
            </a:extLst>
          </p:cNvPr>
          <p:cNvSpPr>
            <a:spLocks noGrp="1"/>
          </p:cNvSpPr>
          <p:nvPr>
            <p:ph type="title"/>
          </p:nvPr>
        </p:nvSpPr>
        <p:spPr/>
        <p:txBody>
          <a:bodyPr>
            <a:normAutofit fontScale="90000"/>
          </a:bodyPr>
          <a:lstStyle/>
          <a:p>
            <a:r>
              <a:rPr lang="en-US" b="1" dirty="0"/>
              <a:t>(</a:t>
            </a:r>
            <a:r>
              <a:rPr lang="en-US" b="1" dirty="0" err="1"/>
              <a:t>Şäheriçi</a:t>
            </a:r>
            <a:r>
              <a:rPr lang="en-US" b="1" dirty="0"/>
              <a:t>) Hyundai Super Aero City</a:t>
            </a:r>
            <a:endParaRPr lang="en-US" dirty="0"/>
          </a:p>
        </p:txBody>
      </p:sp>
      <p:pic>
        <p:nvPicPr>
          <p:cNvPr id="4" name="Рисунок 4" descr="C:\Users\ACER\Desktop\IMG_3399.JPG">
            <a:extLst>
              <a:ext uri="{FF2B5EF4-FFF2-40B4-BE49-F238E27FC236}">
                <a16:creationId xmlns:a16="http://schemas.microsoft.com/office/drawing/2014/main" xmlns="" id="{DA93BE2F-6270-496A-BD9E-6ABFA5074B0E}"/>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44588" y="2369344"/>
            <a:ext cx="3890569" cy="2587229"/>
          </a:xfrm>
          <a:prstGeom prst="rect">
            <a:avLst/>
          </a:prstGeom>
          <a:noFill/>
          <a:ln>
            <a:noFill/>
          </a:ln>
        </p:spPr>
      </p:pic>
    </p:spTree>
    <p:extLst>
      <p:ext uri="{BB962C8B-B14F-4D97-AF65-F5344CB8AC3E}">
        <p14:creationId xmlns:p14="http://schemas.microsoft.com/office/powerpoint/2010/main" val="2558952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CFAC45-29E7-489E-BA5C-97D2927DF920}"/>
              </a:ext>
            </a:extLst>
          </p:cNvPr>
          <p:cNvSpPr>
            <a:spLocks noGrp="1"/>
          </p:cNvSpPr>
          <p:nvPr>
            <p:ph type="title"/>
          </p:nvPr>
        </p:nvSpPr>
        <p:spPr/>
        <p:txBody>
          <a:bodyPr/>
          <a:lstStyle/>
          <a:p>
            <a:r>
              <a:rPr lang="en-US" b="1" dirty="0"/>
              <a:t>(</a:t>
            </a:r>
            <a:r>
              <a:rPr lang="en-US" b="1" dirty="0" err="1"/>
              <a:t>Şäherara</a:t>
            </a:r>
            <a:r>
              <a:rPr lang="en-US" b="1" dirty="0"/>
              <a:t>) Yutong ZK6129H</a:t>
            </a:r>
            <a:endParaRPr lang="en-US" dirty="0"/>
          </a:p>
        </p:txBody>
      </p:sp>
      <p:pic>
        <p:nvPicPr>
          <p:cNvPr id="4" name="Объект 3" descr="C:\Users\ACER\Desktop\IMG_3403.JPG">
            <a:extLst>
              <a:ext uri="{FF2B5EF4-FFF2-40B4-BE49-F238E27FC236}">
                <a16:creationId xmlns:a16="http://schemas.microsoft.com/office/drawing/2014/main" xmlns="" id="{851E5D02-D91D-4845-822F-B0D05CB68C81}"/>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64118" y="2369344"/>
            <a:ext cx="3451508" cy="2587229"/>
          </a:xfrm>
          <a:prstGeom prst="rect">
            <a:avLst/>
          </a:prstGeom>
          <a:noFill/>
          <a:ln>
            <a:noFill/>
          </a:ln>
        </p:spPr>
      </p:pic>
    </p:spTree>
    <p:extLst>
      <p:ext uri="{BB962C8B-B14F-4D97-AF65-F5344CB8AC3E}">
        <p14:creationId xmlns:p14="http://schemas.microsoft.com/office/powerpoint/2010/main" val="1903136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1ADE3A-74BF-41CF-9000-92E4EC6A139D}"/>
              </a:ext>
            </a:extLst>
          </p:cNvPr>
          <p:cNvSpPr>
            <a:spLocks noGrp="1"/>
          </p:cNvSpPr>
          <p:nvPr>
            <p:ph type="title"/>
          </p:nvPr>
        </p:nvSpPr>
        <p:spPr/>
        <p:txBody>
          <a:bodyPr/>
          <a:lstStyle/>
          <a:p>
            <a:r>
              <a:rPr lang="en-US" b="1" dirty="0"/>
              <a:t>(</a:t>
            </a:r>
            <a:r>
              <a:rPr lang="en-US" b="1" dirty="0" err="1"/>
              <a:t>Şäherara</a:t>
            </a:r>
            <a:r>
              <a:rPr lang="en-US" b="1" dirty="0"/>
              <a:t>) PAZ 32054</a:t>
            </a:r>
            <a:endParaRPr lang="en-US" dirty="0"/>
          </a:p>
        </p:txBody>
      </p:sp>
      <p:pic>
        <p:nvPicPr>
          <p:cNvPr id="4" name="Рисунок 6" descr="C:\Users\ACER\Desktop\Новая папка (2)\IMG_3627.JPG">
            <a:extLst>
              <a:ext uri="{FF2B5EF4-FFF2-40B4-BE49-F238E27FC236}">
                <a16:creationId xmlns:a16="http://schemas.microsoft.com/office/drawing/2014/main" xmlns="" id="{A2B0BC3C-3FB0-4DE7-BFFC-105F59E462D0}"/>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91867" y="2523059"/>
            <a:ext cx="3996009" cy="2587229"/>
          </a:xfrm>
          <a:prstGeom prst="rect">
            <a:avLst/>
          </a:prstGeom>
          <a:noFill/>
          <a:ln>
            <a:noFill/>
          </a:ln>
        </p:spPr>
      </p:pic>
    </p:spTree>
    <p:extLst>
      <p:ext uri="{BB962C8B-B14F-4D97-AF65-F5344CB8AC3E}">
        <p14:creationId xmlns:p14="http://schemas.microsoft.com/office/powerpoint/2010/main" val="185487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C69433-DB45-420F-9B73-C2453E58FA2D}"/>
              </a:ext>
            </a:extLst>
          </p:cNvPr>
          <p:cNvSpPr>
            <a:spLocks noGrp="1"/>
          </p:cNvSpPr>
          <p:nvPr>
            <p:ph type="title"/>
          </p:nvPr>
        </p:nvSpPr>
        <p:spPr/>
        <p:txBody>
          <a:bodyPr/>
          <a:lstStyle/>
          <a:p>
            <a:r>
              <a:rPr lang="en-US" b="1" dirty="0"/>
              <a:t>(</a:t>
            </a:r>
            <a:r>
              <a:rPr lang="en-US" b="1" dirty="0" err="1"/>
              <a:t>Şäher</a:t>
            </a:r>
            <a:r>
              <a:rPr lang="en-US" b="1" dirty="0"/>
              <a:t> </a:t>
            </a:r>
            <a:r>
              <a:rPr lang="en-US" b="1" dirty="0" err="1"/>
              <a:t>içi</a:t>
            </a:r>
            <a:r>
              <a:rPr lang="en-US" b="1" dirty="0"/>
              <a:t>) MAZ 103</a:t>
            </a:r>
            <a:endParaRPr lang="en-US" dirty="0"/>
          </a:p>
        </p:txBody>
      </p:sp>
      <p:pic>
        <p:nvPicPr>
          <p:cNvPr id="6" name="Рисунок 8" descr="C:\Users\ACER\Desktop\Новая папка (2)\IMG_3634.JPG">
            <a:extLst>
              <a:ext uri="{FF2B5EF4-FFF2-40B4-BE49-F238E27FC236}">
                <a16:creationId xmlns:a16="http://schemas.microsoft.com/office/drawing/2014/main" xmlns="" id="{717BABF1-C4E8-454E-ABA9-0FA91790C162}"/>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9864" y="2441685"/>
            <a:ext cx="2897678" cy="2282058"/>
          </a:xfrm>
          <a:prstGeom prst="rect">
            <a:avLst/>
          </a:prstGeom>
          <a:noFill/>
          <a:ln>
            <a:noFill/>
          </a:ln>
        </p:spPr>
      </p:pic>
    </p:spTree>
    <p:extLst>
      <p:ext uri="{BB962C8B-B14F-4D97-AF65-F5344CB8AC3E}">
        <p14:creationId xmlns:p14="http://schemas.microsoft.com/office/powerpoint/2010/main" val="1960815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0E4E28-FFDB-4276-85F6-B1EE3A053153}"/>
              </a:ext>
            </a:extLst>
          </p:cNvPr>
          <p:cNvSpPr>
            <a:spLocks noGrp="1"/>
          </p:cNvSpPr>
          <p:nvPr>
            <p:ph type="title"/>
          </p:nvPr>
        </p:nvSpPr>
        <p:spPr/>
        <p:txBody>
          <a:bodyPr>
            <a:normAutofit fontScale="90000"/>
          </a:bodyPr>
          <a:lstStyle/>
          <a:p>
            <a:r>
              <a:rPr lang="en-US" b="1" dirty="0"/>
              <a:t>(</a:t>
            </a:r>
            <a:r>
              <a:rPr lang="en-US" b="1" dirty="0" err="1"/>
              <a:t>Şäherara</a:t>
            </a:r>
            <a:r>
              <a:rPr lang="en-US" b="1" dirty="0"/>
              <a:t>) Hyundai Universe Noble</a:t>
            </a:r>
            <a:endParaRPr lang="en-US" dirty="0"/>
          </a:p>
        </p:txBody>
      </p:sp>
      <p:pic>
        <p:nvPicPr>
          <p:cNvPr id="4" name="Рисунок 2" descr="C:\Users\ACER\Desktop\IMG_3400.JPG">
            <a:extLst>
              <a:ext uri="{FF2B5EF4-FFF2-40B4-BE49-F238E27FC236}">
                <a16:creationId xmlns:a16="http://schemas.microsoft.com/office/drawing/2014/main" xmlns="" id="{BDA8701B-DFD6-451A-913B-9F8DB114A7A1}"/>
              </a:ext>
            </a:extLst>
          </p:cNvPr>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887097" y="2369344"/>
            <a:ext cx="3605549" cy="2587229"/>
          </a:xfrm>
          <a:prstGeom prst="rect">
            <a:avLst/>
          </a:prstGeom>
          <a:noFill/>
          <a:ln>
            <a:noFill/>
          </a:ln>
        </p:spPr>
      </p:pic>
    </p:spTree>
    <p:extLst>
      <p:ext uri="{BB962C8B-B14F-4D97-AF65-F5344CB8AC3E}">
        <p14:creationId xmlns:p14="http://schemas.microsoft.com/office/powerpoint/2010/main" val="3100808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6201" y="956355"/>
            <a:ext cx="8567057" cy="2031325"/>
          </a:xfrm>
          <a:prstGeom prst="rect">
            <a:avLst/>
          </a:prstGeom>
        </p:spPr>
        <p:txBody>
          <a:bodyPr wrap="square">
            <a:spAutoFit/>
          </a:bodyPr>
          <a:lstStyle/>
          <a:p>
            <a:pPr algn="ctr"/>
            <a:r>
              <a:rPr lang="tk-TM" dirty="0">
                <a:latin typeface="Times New Roman" panose="02020603050405020304" pitchFamily="18" charset="0"/>
                <a:ea typeface="Times New Roman" panose="02020603050405020304" pitchFamily="18" charset="0"/>
                <a:cs typeface="Times New Roman" panose="02020603050405020304" pitchFamily="18" charset="0"/>
              </a:rPr>
              <a:t>Soňky gysga wagtyň içinde ulaglar we aragatnaşyk pudagynda häzirki zaman hyzmatlarynyň birnäçesi üstünlikli durmuşa geçirildi we halkymyzyň arasynda gyzgyn goldawa eýe boldy. Olaryň sanawynda «Türkmenawtoulaglary» agentliginiň Aşgabatdaky Taksomotor awto-ulag kärhanasynda hereket edýän “Taksi” ulaglarynda döwrebap hyzmat, ýagny «Taksi» hyzmaty ýola goýuldy. Bu hyzmatda «Altyn Asyr» ýapyk görnüşli paýdarlar jemgyýeti bilen «Türkmenawtoulaglary» agentliginiň bilelikdäki şertnamasy esasynda, täze taksi ulaglarynda planşetler ýerleşdirildi. </a:t>
            </a:r>
            <a:endParaRPr lang="tk-TM"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594" y="2964597"/>
            <a:ext cx="4044360" cy="2643373"/>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3371" y="3108552"/>
            <a:ext cx="3799115" cy="2499418"/>
          </a:xfrm>
          <a:prstGeom prst="rect">
            <a:avLst/>
          </a:prstGeom>
        </p:spPr>
      </p:pic>
    </p:spTree>
    <p:extLst>
      <p:ext uri="{BB962C8B-B14F-4D97-AF65-F5344CB8AC3E}">
        <p14:creationId xmlns:p14="http://schemas.microsoft.com/office/powerpoint/2010/main" val="31597079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4A09D0-BB89-4389-B2B6-152D8AB87D9F}"/>
              </a:ext>
            </a:extLst>
          </p:cNvPr>
          <p:cNvSpPr>
            <a:spLocks noGrp="1"/>
          </p:cNvSpPr>
          <p:nvPr>
            <p:ph type="title"/>
          </p:nvPr>
        </p:nvSpPr>
        <p:spPr/>
        <p:txBody>
          <a:bodyPr>
            <a:normAutofit fontScale="90000"/>
          </a:bodyPr>
          <a:lstStyle/>
          <a:p>
            <a:r>
              <a:rPr lang="sq-AL" b="1" dirty="0"/>
              <a:t>Awtomobil ulagynyň dolandyrylyşy</a:t>
            </a:r>
            <a:endParaRPr lang="en-US" dirty="0"/>
          </a:p>
        </p:txBody>
      </p:sp>
      <p:sp>
        <p:nvSpPr>
          <p:cNvPr id="3" name="Content Placeholder 2">
            <a:extLst>
              <a:ext uri="{FF2B5EF4-FFF2-40B4-BE49-F238E27FC236}">
                <a16:creationId xmlns:a16="http://schemas.microsoft.com/office/drawing/2014/main" xmlns="" id="{01C1E673-BB1D-47C8-B589-BFCB8951AE01}"/>
              </a:ext>
            </a:extLst>
          </p:cNvPr>
          <p:cNvSpPr>
            <a:spLocks noGrp="1"/>
          </p:cNvSpPr>
          <p:nvPr>
            <p:ph idx="1"/>
          </p:nvPr>
        </p:nvSpPr>
        <p:spPr/>
        <p:txBody>
          <a:bodyPr/>
          <a:lstStyle/>
          <a:p>
            <a:r>
              <a:rPr lang="sq-AL" b="1" dirty="0"/>
              <a:t>Awtomobil ulagynyň dolandyrylyşy</a:t>
            </a:r>
            <a:r>
              <a:rPr lang="sq-AL" dirty="0"/>
              <a:t> beýleki ulag görnüşlerinden tapawutlanýar. Türkmenistanda dolandyryş ulgamy iki sany özbaşdak pudak tarapyndan amala aşyrylýar. Türkmenistanyň Awtomobil ulaglary ministrligi gatnawlary we hereket ediji düzümi, ähli elementleri bilen, netijeli ulanylmagyny üpjün edýär. “Türkmenawtoýollary” döwlet konserni awtomobil ýollarynyň gurluşygyny we ulanylyşyny üpjün edýär.</a:t>
            </a:r>
            <a:endParaRPr lang="en-US" sz="1200" dirty="0"/>
          </a:p>
          <a:p>
            <a:r>
              <a:rPr lang="sq-AL" dirty="0"/>
              <a:t>  </a:t>
            </a:r>
            <a:endParaRPr lang="en-US" sz="1200" dirty="0"/>
          </a:p>
          <a:p>
            <a:pPr lvl="1"/>
            <a:endParaRPr lang="en-US" dirty="0"/>
          </a:p>
        </p:txBody>
      </p:sp>
    </p:spTree>
    <p:extLst>
      <p:ext uri="{BB962C8B-B14F-4D97-AF65-F5344CB8AC3E}">
        <p14:creationId xmlns:p14="http://schemas.microsoft.com/office/powerpoint/2010/main" val="588241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body" idx="1"/>
          </p:nvPr>
        </p:nvSpPr>
        <p:spPr>
          <a:xfrm>
            <a:off x="251520" y="116632"/>
            <a:ext cx="8650982" cy="6552728"/>
          </a:xfrm>
        </p:spPr>
        <p:txBody>
          <a:bodyPr>
            <a:normAutofit fontScale="32500" lnSpcReduction="20000"/>
          </a:bodyPr>
          <a:lstStyle/>
          <a:p>
            <a:pPr lvl="0"/>
            <a:r>
              <a:rPr lang="ru-RU" dirty="0" smtClean="0"/>
              <a:t>                                          </a:t>
            </a:r>
            <a:endParaRPr lang="ru-RU" dirty="0"/>
          </a:p>
          <a:p>
            <a:r>
              <a:rPr lang="ru-RU" sz="4300" b="1" dirty="0"/>
              <a:t>    </a:t>
            </a:r>
            <a:r>
              <a:rPr lang="tk-TM" sz="4300" b="1" dirty="0"/>
              <a:t>1</a:t>
            </a:r>
            <a:r>
              <a:rPr lang="tk-TM" sz="4300" b="1" dirty="0" smtClean="0"/>
              <a:t>.</a:t>
            </a:r>
            <a:r>
              <a:rPr lang="ru-RU" sz="4300" b="1" dirty="0" smtClean="0"/>
              <a:t> </a:t>
            </a:r>
            <a:r>
              <a:rPr lang="ru-RU" sz="4900" dirty="0" err="1"/>
              <a:t>Demograflaryň</a:t>
            </a:r>
            <a:r>
              <a:rPr lang="ru-RU" sz="4900" dirty="0"/>
              <a:t> </a:t>
            </a:r>
            <a:r>
              <a:rPr lang="ru-RU" sz="4900" dirty="0" err="1"/>
              <a:t>barlaglary</a:t>
            </a:r>
            <a:r>
              <a:rPr lang="ru-RU" sz="4900" dirty="0"/>
              <a:t> </a:t>
            </a:r>
            <a:r>
              <a:rPr lang="ru-RU" sz="4900" dirty="0" err="1"/>
              <a:t>Ýer</a:t>
            </a:r>
            <a:r>
              <a:rPr lang="ru-RU" sz="4900" dirty="0"/>
              <a:t> </a:t>
            </a:r>
            <a:r>
              <a:rPr lang="ru-RU" sz="4900" dirty="0" err="1"/>
              <a:t>şarynyň</a:t>
            </a:r>
            <a:r>
              <a:rPr lang="ru-RU" sz="4900" dirty="0"/>
              <a:t> </a:t>
            </a:r>
            <a:r>
              <a:rPr lang="ru-RU" sz="4900" dirty="0" err="1"/>
              <a:t>ilatynyň</a:t>
            </a:r>
            <a:r>
              <a:rPr lang="ru-RU" sz="4900" dirty="0"/>
              <a:t> </a:t>
            </a:r>
            <a:r>
              <a:rPr lang="ru-RU" sz="4900" dirty="0" err="1"/>
              <a:t>artyşynyň</a:t>
            </a:r>
            <a:r>
              <a:rPr lang="ru-RU" sz="4900" dirty="0"/>
              <a:t> </a:t>
            </a:r>
            <a:r>
              <a:rPr lang="ru-RU" sz="4900" dirty="0" err="1"/>
              <a:t>täsin</a:t>
            </a:r>
            <a:r>
              <a:rPr lang="ru-RU" sz="4900" dirty="0"/>
              <a:t>, </a:t>
            </a:r>
            <a:r>
              <a:rPr lang="ru-RU" sz="4900" dirty="0" err="1"/>
              <a:t>adaty</a:t>
            </a:r>
            <a:r>
              <a:rPr lang="ru-RU" sz="4900" dirty="0"/>
              <a:t> </a:t>
            </a:r>
            <a:r>
              <a:rPr lang="ru-RU" sz="4900" dirty="0" err="1"/>
              <a:t>däl</a:t>
            </a:r>
            <a:r>
              <a:rPr lang="ru-RU" sz="4900" dirty="0"/>
              <a:t> </a:t>
            </a:r>
            <a:r>
              <a:rPr lang="ru-RU" sz="4900" dirty="0" err="1"/>
              <a:t>ýagdaýyny</a:t>
            </a:r>
            <a:r>
              <a:rPr lang="ru-RU" sz="4900" dirty="0"/>
              <a:t> </a:t>
            </a:r>
            <a:r>
              <a:rPr lang="ru-RU" sz="4900" dirty="0" err="1"/>
              <a:t>görkezýär</a:t>
            </a:r>
            <a:r>
              <a:rPr lang="ru-RU" sz="4900" dirty="0"/>
              <a:t>. </a:t>
            </a:r>
            <a:r>
              <a:rPr lang="ru-RU" sz="4900" dirty="0" err="1"/>
              <a:t>Biziň</a:t>
            </a:r>
            <a:r>
              <a:rPr lang="ru-RU" sz="4900" dirty="0"/>
              <a:t> </a:t>
            </a:r>
            <a:r>
              <a:rPr lang="ru-RU" sz="4900" dirty="0" err="1"/>
              <a:t>döwrümizde</a:t>
            </a:r>
            <a:r>
              <a:rPr lang="ru-RU" sz="4900" dirty="0"/>
              <a:t> </a:t>
            </a:r>
            <a:r>
              <a:rPr lang="ru-RU" sz="4900" dirty="0" err="1"/>
              <a:t>ol</a:t>
            </a:r>
            <a:r>
              <a:rPr lang="ru-RU" sz="4900" dirty="0"/>
              <a:t> </a:t>
            </a:r>
            <a:r>
              <a:rPr lang="ru-RU" sz="4900" dirty="0" err="1"/>
              <a:t>ýygy-ýygydan</a:t>
            </a:r>
            <a:r>
              <a:rPr lang="ru-RU" sz="4900" dirty="0"/>
              <a:t> «</a:t>
            </a:r>
            <a:r>
              <a:rPr lang="ru-RU" sz="4900" dirty="0" err="1"/>
              <a:t>demografik</a:t>
            </a:r>
            <a:r>
              <a:rPr lang="ru-RU" sz="4900" dirty="0"/>
              <a:t> </a:t>
            </a:r>
            <a:r>
              <a:rPr lang="ru-RU" sz="4900" dirty="0" err="1"/>
              <a:t>partlama</a:t>
            </a:r>
            <a:r>
              <a:rPr lang="ru-RU" sz="4900" dirty="0"/>
              <a:t>» </a:t>
            </a:r>
            <a:r>
              <a:rPr lang="ru-RU" sz="4900" dirty="0" err="1"/>
              <a:t>diýlip</a:t>
            </a:r>
            <a:r>
              <a:rPr lang="ru-RU" sz="4900" dirty="0"/>
              <a:t> </a:t>
            </a:r>
            <a:r>
              <a:rPr lang="ru-RU" sz="4900" dirty="0" err="1"/>
              <a:t>atlandyrylyp</a:t>
            </a:r>
            <a:r>
              <a:rPr lang="ru-RU" sz="4900" dirty="0"/>
              <a:t> </a:t>
            </a:r>
            <a:r>
              <a:rPr lang="ru-RU" sz="4900" dirty="0" err="1"/>
              <a:t>başlandy</a:t>
            </a:r>
            <a:r>
              <a:rPr lang="ru-RU" sz="4900" dirty="0"/>
              <a:t>. </a:t>
            </a:r>
            <a:r>
              <a:rPr lang="ru-RU" sz="4900" dirty="0" err="1"/>
              <a:t>Hakykatdan</a:t>
            </a:r>
            <a:r>
              <a:rPr lang="ru-RU" sz="4900" dirty="0"/>
              <a:t> </a:t>
            </a:r>
            <a:r>
              <a:rPr lang="ru-RU" sz="4900" dirty="0" err="1"/>
              <a:t>hem</a:t>
            </a:r>
            <a:r>
              <a:rPr lang="ru-RU" sz="4900" dirty="0"/>
              <a:t>, </a:t>
            </a:r>
            <a:r>
              <a:rPr lang="ru-RU" sz="4900" dirty="0" err="1"/>
              <a:t>köp</a:t>
            </a:r>
            <a:r>
              <a:rPr lang="ru-RU" sz="4900" dirty="0"/>
              <a:t> </a:t>
            </a:r>
            <a:r>
              <a:rPr lang="ru-RU" sz="4900" dirty="0" err="1"/>
              <a:t>müňýyllyklaryň</a:t>
            </a:r>
            <a:r>
              <a:rPr lang="ru-RU" sz="4900" dirty="0"/>
              <a:t> </a:t>
            </a:r>
            <a:r>
              <a:rPr lang="ru-RU" sz="4900" dirty="0" err="1"/>
              <a:t>dowamynda</a:t>
            </a:r>
            <a:r>
              <a:rPr lang="ru-RU" sz="4900" dirty="0"/>
              <a:t> </a:t>
            </a:r>
            <a:r>
              <a:rPr lang="ru-RU" sz="4900" dirty="0" err="1"/>
              <a:t>ilatyň</a:t>
            </a:r>
            <a:r>
              <a:rPr lang="ru-RU" sz="4900" dirty="0"/>
              <a:t> </a:t>
            </a:r>
            <a:r>
              <a:rPr lang="ru-RU" sz="4900" dirty="0" err="1"/>
              <a:t>artyşynyň</a:t>
            </a:r>
            <a:r>
              <a:rPr lang="ru-RU" sz="4900" dirty="0"/>
              <a:t> </a:t>
            </a:r>
            <a:r>
              <a:rPr lang="ru-RU" sz="4900" dirty="0" err="1"/>
              <a:t>depgini</a:t>
            </a:r>
            <a:r>
              <a:rPr lang="ru-RU" sz="4900" dirty="0"/>
              <a:t> 0,005 % </a:t>
            </a:r>
            <a:r>
              <a:rPr lang="ru-RU" sz="4900" dirty="0" err="1"/>
              <a:t>töweregi</a:t>
            </a:r>
            <a:r>
              <a:rPr lang="ru-RU" sz="4900" dirty="0"/>
              <a:t> </a:t>
            </a:r>
            <a:r>
              <a:rPr lang="ru-RU" sz="4900" dirty="0" err="1"/>
              <a:t>bolup</a:t>
            </a:r>
            <a:r>
              <a:rPr lang="ru-RU" sz="4900" dirty="0"/>
              <a:t>, </a:t>
            </a:r>
            <a:r>
              <a:rPr lang="ru-RU" sz="4900" dirty="0" err="1"/>
              <a:t>Ýeriň</a:t>
            </a:r>
            <a:r>
              <a:rPr lang="ru-RU" sz="4900" dirty="0"/>
              <a:t> </a:t>
            </a:r>
            <a:r>
              <a:rPr lang="ru-RU" sz="4900" dirty="0" err="1"/>
              <a:t>ýaşaýjylarynyň</a:t>
            </a:r>
            <a:r>
              <a:rPr lang="ru-RU" sz="4900" dirty="0"/>
              <a:t> </a:t>
            </a:r>
            <a:r>
              <a:rPr lang="ru-RU" sz="4900" dirty="0" err="1"/>
              <a:t>sanynyň</a:t>
            </a:r>
            <a:r>
              <a:rPr lang="ru-RU" sz="4900" dirty="0"/>
              <a:t>  </a:t>
            </a:r>
            <a:r>
              <a:rPr lang="ru-RU" sz="4900" dirty="0" err="1"/>
              <a:t>takmynan</a:t>
            </a:r>
            <a:r>
              <a:rPr lang="ru-RU" sz="4900" dirty="0"/>
              <a:t> 20000 </a:t>
            </a:r>
            <a:r>
              <a:rPr lang="ru-RU" sz="4900" dirty="0" err="1"/>
              <a:t>ýylda</a:t>
            </a:r>
            <a:r>
              <a:rPr lang="ru-RU" sz="4900" dirty="0"/>
              <a:t> 2 </a:t>
            </a:r>
            <a:r>
              <a:rPr lang="ru-RU" sz="4900" dirty="0" err="1"/>
              <a:t>esse</a:t>
            </a:r>
            <a:r>
              <a:rPr lang="ru-RU" sz="4900" dirty="0"/>
              <a:t> </a:t>
            </a:r>
            <a:r>
              <a:rPr lang="ru-RU" sz="4900" dirty="0" err="1"/>
              <a:t>köpelmegine</a:t>
            </a:r>
            <a:r>
              <a:rPr lang="ru-RU" sz="4900" dirty="0"/>
              <a:t> </a:t>
            </a:r>
            <a:r>
              <a:rPr lang="ru-RU" sz="4900" dirty="0" err="1"/>
              <a:t>getiripdir</a:t>
            </a:r>
            <a:r>
              <a:rPr lang="ru-RU" sz="4900" dirty="0"/>
              <a:t>. </a:t>
            </a:r>
            <a:r>
              <a:rPr lang="ru-RU" sz="4900" dirty="0" err="1"/>
              <a:t>Emma</a:t>
            </a:r>
            <a:r>
              <a:rPr lang="ru-RU" sz="4900" dirty="0"/>
              <a:t> </a:t>
            </a:r>
            <a:r>
              <a:rPr lang="ru-RU" sz="4900" dirty="0" err="1"/>
              <a:t>ýer</a:t>
            </a:r>
            <a:r>
              <a:rPr lang="ru-RU" sz="4900" dirty="0"/>
              <a:t> </a:t>
            </a:r>
            <a:r>
              <a:rPr lang="ru-RU" sz="4900" dirty="0" err="1"/>
              <a:t>işläp</a:t>
            </a:r>
            <a:r>
              <a:rPr lang="ru-RU" sz="4900" dirty="0"/>
              <a:t> </a:t>
            </a:r>
            <a:r>
              <a:rPr lang="ru-RU" sz="4900" dirty="0" err="1"/>
              <a:t>bejermegiň</a:t>
            </a:r>
            <a:r>
              <a:rPr lang="ru-RU" sz="4900" dirty="0"/>
              <a:t> </a:t>
            </a:r>
            <a:r>
              <a:rPr lang="ru-RU" sz="4900" dirty="0" err="1"/>
              <a:t>ýüze</a:t>
            </a:r>
            <a:r>
              <a:rPr lang="ru-RU" sz="4900" dirty="0"/>
              <a:t> </a:t>
            </a:r>
            <a:r>
              <a:rPr lang="ru-RU" sz="4900" dirty="0" err="1"/>
              <a:t>çykmagy</a:t>
            </a:r>
            <a:r>
              <a:rPr lang="ru-RU" sz="4900" dirty="0"/>
              <a:t>  </a:t>
            </a:r>
            <a:r>
              <a:rPr lang="ru-RU" sz="4900" dirty="0" err="1"/>
              <a:t>hem-de</a:t>
            </a:r>
            <a:r>
              <a:rPr lang="ru-RU" sz="4900" dirty="0"/>
              <a:t> </a:t>
            </a:r>
            <a:r>
              <a:rPr lang="ru-RU" sz="4900" dirty="0" err="1"/>
              <a:t>iýmit</a:t>
            </a:r>
            <a:r>
              <a:rPr lang="ru-RU" sz="4900" dirty="0"/>
              <a:t> </a:t>
            </a:r>
            <a:r>
              <a:rPr lang="ru-RU" sz="4900" dirty="0" err="1"/>
              <a:t>önümlerini</a:t>
            </a:r>
            <a:r>
              <a:rPr lang="ru-RU" sz="4900" dirty="0"/>
              <a:t> </a:t>
            </a:r>
            <a:r>
              <a:rPr lang="ru-RU" sz="4900" dirty="0" err="1"/>
              <a:t>öndürmek</a:t>
            </a:r>
            <a:r>
              <a:rPr lang="ru-RU" sz="4900" dirty="0"/>
              <a:t> </a:t>
            </a:r>
            <a:r>
              <a:rPr lang="ru-RU" sz="4900" dirty="0" err="1"/>
              <a:t>üçin</a:t>
            </a:r>
            <a:r>
              <a:rPr lang="ru-RU" sz="4900" dirty="0"/>
              <a:t> </a:t>
            </a:r>
            <a:r>
              <a:rPr lang="ru-RU" sz="4900" dirty="0" err="1"/>
              <a:t>has</a:t>
            </a:r>
            <a:r>
              <a:rPr lang="ru-RU" sz="4900" dirty="0"/>
              <a:t> </a:t>
            </a:r>
            <a:r>
              <a:rPr lang="ru-RU" sz="4900" dirty="0" err="1"/>
              <a:t>ygtybarly</a:t>
            </a:r>
            <a:r>
              <a:rPr lang="ru-RU" sz="4900" dirty="0"/>
              <a:t> </a:t>
            </a:r>
            <a:r>
              <a:rPr lang="ru-RU" sz="4900" dirty="0" err="1"/>
              <a:t>esaslaryň</a:t>
            </a:r>
            <a:r>
              <a:rPr lang="ru-RU" sz="4900" dirty="0"/>
              <a:t> </a:t>
            </a:r>
            <a:r>
              <a:rPr lang="ru-RU" sz="4900" dirty="0" err="1"/>
              <a:t>döremegi</a:t>
            </a:r>
            <a:r>
              <a:rPr lang="ru-RU" sz="4900" dirty="0"/>
              <a:t> </a:t>
            </a:r>
            <a:r>
              <a:rPr lang="ru-RU" sz="4900" dirty="0" err="1"/>
              <a:t>mes</a:t>
            </a:r>
            <a:r>
              <a:rPr lang="ru-RU" sz="4900" dirty="0"/>
              <a:t> </a:t>
            </a:r>
            <a:r>
              <a:rPr lang="ru-RU" sz="4900" dirty="0" err="1"/>
              <a:t>toprakly</a:t>
            </a:r>
            <a:r>
              <a:rPr lang="ru-RU" sz="4900" dirty="0"/>
              <a:t> </a:t>
            </a:r>
            <a:r>
              <a:rPr lang="ru-RU" sz="4900" dirty="0" err="1"/>
              <a:t>ýerler</a:t>
            </a:r>
            <a:r>
              <a:rPr lang="ru-RU" sz="4900" dirty="0"/>
              <a:t> </a:t>
            </a:r>
            <a:r>
              <a:rPr lang="ru-RU" sz="4900" dirty="0" err="1"/>
              <a:t>bolan</a:t>
            </a:r>
            <a:r>
              <a:rPr lang="ru-RU" sz="4900" dirty="0"/>
              <a:t> </a:t>
            </a:r>
            <a:r>
              <a:rPr lang="ru-RU" sz="4900" dirty="0" err="1"/>
              <a:t>Nil</a:t>
            </a:r>
            <a:r>
              <a:rPr lang="ru-RU" sz="4900" dirty="0"/>
              <a:t>, </a:t>
            </a:r>
            <a:r>
              <a:rPr lang="ru-RU" sz="4900" dirty="0" err="1"/>
              <a:t>Tigr</a:t>
            </a:r>
            <a:r>
              <a:rPr lang="ru-RU" sz="4900" dirty="0"/>
              <a:t>, </a:t>
            </a:r>
            <a:r>
              <a:rPr lang="ru-RU" sz="4900" dirty="0" err="1"/>
              <a:t>Ewfrat</a:t>
            </a:r>
            <a:r>
              <a:rPr lang="ru-RU" sz="4900" dirty="0"/>
              <a:t> </a:t>
            </a:r>
            <a:r>
              <a:rPr lang="ru-RU" sz="4900" dirty="0" err="1"/>
              <a:t>derýalarynyň</a:t>
            </a:r>
            <a:r>
              <a:rPr lang="ru-RU" sz="4900" dirty="0"/>
              <a:t> </a:t>
            </a:r>
            <a:r>
              <a:rPr lang="ru-RU" sz="4900" dirty="0" err="1"/>
              <a:t>jülgesinde</a:t>
            </a:r>
            <a:r>
              <a:rPr lang="ru-RU" sz="4900" dirty="0"/>
              <a:t>, </a:t>
            </a:r>
            <a:r>
              <a:rPr lang="ru-RU" sz="4900" dirty="0" err="1"/>
              <a:t>şeýle</a:t>
            </a:r>
            <a:r>
              <a:rPr lang="ru-RU" sz="4900" dirty="0"/>
              <a:t> </a:t>
            </a:r>
            <a:r>
              <a:rPr lang="ru-RU" sz="4900" dirty="0" err="1"/>
              <a:t>hem</a:t>
            </a:r>
            <a:r>
              <a:rPr lang="ru-RU" sz="4900" dirty="0"/>
              <a:t>, </a:t>
            </a:r>
            <a:r>
              <a:rPr lang="ru-RU" sz="4900" dirty="0" err="1"/>
              <a:t>Günorta</a:t>
            </a:r>
            <a:r>
              <a:rPr lang="ru-RU" sz="4900" dirty="0"/>
              <a:t> </a:t>
            </a:r>
            <a:r>
              <a:rPr lang="ru-RU" sz="4900" dirty="0" err="1"/>
              <a:t>Ewropada</a:t>
            </a:r>
            <a:r>
              <a:rPr lang="ru-RU" sz="4900" dirty="0"/>
              <a:t>, </a:t>
            </a:r>
            <a:r>
              <a:rPr lang="ru-RU" sz="4900" dirty="0" err="1"/>
              <a:t>Hindistanda</a:t>
            </a:r>
            <a:r>
              <a:rPr lang="ru-RU" sz="4900" dirty="0"/>
              <a:t>, </a:t>
            </a:r>
            <a:r>
              <a:rPr lang="ru-RU" sz="4900" dirty="0" err="1"/>
              <a:t>Gadymy</a:t>
            </a:r>
            <a:r>
              <a:rPr lang="ru-RU" sz="4900" dirty="0"/>
              <a:t> </a:t>
            </a:r>
            <a:r>
              <a:rPr lang="ru-RU" sz="4900" dirty="0" err="1"/>
              <a:t>Hytaýda</a:t>
            </a:r>
            <a:r>
              <a:rPr lang="ru-RU" sz="4900" dirty="0"/>
              <a:t>, </a:t>
            </a:r>
            <a:r>
              <a:rPr lang="ru-RU" sz="4900" dirty="0" err="1"/>
              <a:t>Merkezi</a:t>
            </a:r>
            <a:r>
              <a:rPr lang="ru-RU" sz="4900" dirty="0"/>
              <a:t> </a:t>
            </a:r>
            <a:r>
              <a:rPr lang="ru-RU" sz="4900" dirty="0" err="1"/>
              <a:t>Amerikada</a:t>
            </a:r>
            <a:r>
              <a:rPr lang="ru-RU" sz="4900" dirty="0"/>
              <a:t>, </a:t>
            </a:r>
            <a:r>
              <a:rPr lang="ru-RU" sz="4900" dirty="0" err="1"/>
              <a:t>Peruda</a:t>
            </a:r>
            <a:r>
              <a:rPr lang="ru-RU" sz="4900" dirty="0"/>
              <a:t> </a:t>
            </a:r>
            <a:r>
              <a:rPr lang="ru-RU" sz="4900" dirty="0" err="1"/>
              <a:t>we</a:t>
            </a:r>
            <a:r>
              <a:rPr lang="ru-RU" sz="4900" dirty="0"/>
              <a:t> </a:t>
            </a:r>
            <a:r>
              <a:rPr lang="ru-RU" sz="4900" dirty="0" err="1"/>
              <a:t>Ýer</a:t>
            </a:r>
            <a:r>
              <a:rPr lang="ru-RU" sz="4900" dirty="0"/>
              <a:t> </a:t>
            </a:r>
            <a:r>
              <a:rPr lang="ru-RU" sz="4900" dirty="0" err="1"/>
              <a:t>şarynyň</a:t>
            </a:r>
            <a:r>
              <a:rPr lang="ru-RU" sz="4900" dirty="0"/>
              <a:t> </a:t>
            </a:r>
            <a:r>
              <a:rPr lang="ru-RU" sz="4900" dirty="0" err="1"/>
              <a:t>käbir</a:t>
            </a:r>
            <a:r>
              <a:rPr lang="ru-RU" sz="4900" dirty="0"/>
              <a:t> </a:t>
            </a:r>
            <a:r>
              <a:rPr lang="ru-RU" sz="4900" dirty="0" err="1"/>
              <a:t>beýleki</a:t>
            </a:r>
            <a:r>
              <a:rPr lang="ru-RU" sz="4900" dirty="0"/>
              <a:t> </a:t>
            </a:r>
            <a:r>
              <a:rPr lang="ru-RU" sz="4900" dirty="0" err="1"/>
              <a:t>sebitlerinde</a:t>
            </a:r>
            <a:r>
              <a:rPr lang="ru-RU" sz="4900" dirty="0"/>
              <a:t> </a:t>
            </a:r>
            <a:r>
              <a:rPr lang="ru-RU" sz="4900" dirty="0" err="1"/>
              <a:t>ilatyň</a:t>
            </a:r>
            <a:r>
              <a:rPr lang="ru-RU" sz="4900" dirty="0"/>
              <a:t> 1 – 2 </a:t>
            </a:r>
            <a:r>
              <a:rPr lang="ru-RU" sz="4900" dirty="0" err="1"/>
              <a:t>müň</a:t>
            </a:r>
            <a:r>
              <a:rPr lang="ru-RU" sz="4900" dirty="0"/>
              <a:t> </a:t>
            </a:r>
            <a:r>
              <a:rPr lang="ru-RU" sz="4900" dirty="0" err="1"/>
              <a:t>ýylyň</a:t>
            </a:r>
            <a:r>
              <a:rPr lang="ru-RU" sz="4900" dirty="0"/>
              <a:t> </a:t>
            </a:r>
            <a:r>
              <a:rPr lang="ru-RU" sz="4900" dirty="0" err="1"/>
              <a:t>içinde</a:t>
            </a:r>
            <a:r>
              <a:rPr lang="ru-RU" sz="4900" dirty="0"/>
              <a:t> </a:t>
            </a:r>
            <a:r>
              <a:rPr lang="ru-RU" sz="4900" dirty="0" err="1"/>
              <a:t>takmynan</a:t>
            </a:r>
            <a:r>
              <a:rPr lang="ru-RU" sz="4900" dirty="0"/>
              <a:t> 100 </a:t>
            </a:r>
            <a:r>
              <a:rPr lang="ru-RU" sz="4900" dirty="0" err="1"/>
              <a:t>esse</a:t>
            </a:r>
            <a:r>
              <a:rPr lang="ru-RU" sz="4900" dirty="0"/>
              <a:t> </a:t>
            </a:r>
            <a:r>
              <a:rPr lang="ru-RU" sz="4900" dirty="0" err="1"/>
              <a:t>artmagyna</a:t>
            </a:r>
            <a:r>
              <a:rPr lang="ru-RU" sz="4900" dirty="0"/>
              <a:t> </a:t>
            </a:r>
            <a:r>
              <a:rPr lang="ru-RU" sz="4900" dirty="0" err="1"/>
              <a:t>getiripdir</a:t>
            </a:r>
            <a:r>
              <a:rPr lang="ru-RU" sz="4900" dirty="0"/>
              <a:t>. </a:t>
            </a:r>
            <a:r>
              <a:rPr lang="ru-RU" sz="4900" dirty="0" err="1"/>
              <a:t>Biziň</a:t>
            </a:r>
            <a:r>
              <a:rPr lang="ru-RU" sz="4900" dirty="0"/>
              <a:t> </a:t>
            </a:r>
            <a:r>
              <a:rPr lang="ru-RU" sz="4900" dirty="0" err="1"/>
              <a:t>eramyzyň</a:t>
            </a:r>
            <a:r>
              <a:rPr lang="ru-RU" sz="4900" dirty="0"/>
              <a:t> </a:t>
            </a:r>
            <a:r>
              <a:rPr lang="ru-RU" sz="4900" dirty="0" err="1"/>
              <a:t>başyna</a:t>
            </a:r>
            <a:r>
              <a:rPr lang="ru-RU" sz="4900" dirty="0"/>
              <a:t> </a:t>
            </a:r>
            <a:r>
              <a:rPr lang="ru-RU" sz="4900" dirty="0" err="1"/>
              <a:t>Ýeriň</a:t>
            </a:r>
            <a:r>
              <a:rPr lang="ru-RU" sz="4900" dirty="0"/>
              <a:t> </a:t>
            </a:r>
            <a:r>
              <a:rPr lang="ru-RU" sz="4900" dirty="0" err="1"/>
              <a:t>ýaşaýjylary</a:t>
            </a:r>
            <a:r>
              <a:rPr lang="ru-RU" sz="4900" dirty="0"/>
              <a:t> 300 </a:t>
            </a:r>
            <a:r>
              <a:rPr lang="ru-RU" sz="4900" dirty="0" err="1"/>
              <a:t>mln</a:t>
            </a:r>
            <a:r>
              <a:rPr lang="ru-RU" sz="4900" dirty="0"/>
              <a:t> </a:t>
            </a:r>
            <a:r>
              <a:rPr lang="ru-RU" sz="4900" dirty="0" err="1"/>
              <a:t>töwerek</a:t>
            </a:r>
            <a:r>
              <a:rPr lang="ru-RU" sz="4900" dirty="0"/>
              <a:t> </a:t>
            </a:r>
            <a:r>
              <a:rPr lang="ru-RU" sz="4900" dirty="0" err="1"/>
              <a:t>adam</a:t>
            </a:r>
            <a:r>
              <a:rPr lang="ru-RU" sz="4900" dirty="0"/>
              <a:t> </a:t>
            </a:r>
            <a:r>
              <a:rPr lang="ru-RU" sz="4900" dirty="0" err="1"/>
              <a:t>bolupdyr</a:t>
            </a:r>
            <a:r>
              <a:rPr lang="ru-RU" sz="4900" dirty="0"/>
              <a:t>. </a:t>
            </a:r>
            <a:r>
              <a:rPr lang="ru-RU" sz="4900" dirty="0" err="1"/>
              <a:t>Soňky</a:t>
            </a:r>
            <a:r>
              <a:rPr lang="ru-RU" sz="4900" dirty="0"/>
              <a:t> 2 </a:t>
            </a:r>
            <a:r>
              <a:rPr lang="ru-RU" sz="4900" dirty="0" err="1"/>
              <a:t>müň</a:t>
            </a:r>
            <a:r>
              <a:rPr lang="ru-RU" sz="4900" dirty="0"/>
              <a:t> </a:t>
            </a:r>
            <a:r>
              <a:rPr lang="ru-RU" sz="4900" dirty="0" err="1"/>
              <a:t>ýylyň</a:t>
            </a:r>
            <a:r>
              <a:rPr lang="ru-RU" sz="4900" dirty="0"/>
              <a:t> </a:t>
            </a:r>
            <a:r>
              <a:rPr lang="ru-RU" sz="4900" dirty="0" err="1"/>
              <a:t>içinde</a:t>
            </a:r>
            <a:r>
              <a:rPr lang="ru-RU" sz="4900" dirty="0"/>
              <a:t> </a:t>
            </a:r>
            <a:r>
              <a:rPr lang="ru-RU" sz="4900" dirty="0" err="1"/>
              <a:t>Ýeriň</a:t>
            </a:r>
            <a:r>
              <a:rPr lang="ru-RU" sz="4900" dirty="0"/>
              <a:t> </a:t>
            </a:r>
            <a:r>
              <a:rPr lang="ru-RU" sz="4900" dirty="0" err="1"/>
              <a:t>ilatynyň</a:t>
            </a:r>
            <a:r>
              <a:rPr lang="ru-RU" sz="4900" dirty="0"/>
              <a:t> </a:t>
            </a:r>
            <a:r>
              <a:rPr lang="ru-RU" sz="4900" dirty="0" err="1"/>
              <a:t>artyş</a:t>
            </a:r>
            <a:r>
              <a:rPr lang="ru-RU" sz="4900" dirty="0"/>
              <a:t> </a:t>
            </a:r>
            <a:r>
              <a:rPr lang="ru-RU" sz="4900" dirty="0" err="1"/>
              <a:t>depgini</a:t>
            </a:r>
            <a:r>
              <a:rPr lang="ru-RU" sz="4900" dirty="0"/>
              <a:t> </a:t>
            </a:r>
            <a:r>
              <a:rPr lang="ru-RU" sz="4900" dirty="0" err="1"/>
              <a:t>gitdigiçe</a:t>
            </a:r>
            <a:r>
              <a:rPr lang="ru-RU" sz="4900" dirty="0"/>
              <a:t> </a:t>
            </a:r>
            <a:r>
              <a:rPr lang="ru-RU" sz="4900" dirty="0" err="1"/>
              <a:t>gyşarnyksyz</a:t>
            </a:r>
            <a:r>
              <a:rPr lang="ru-RU" sz="4900" dirty="0"/>
              <a:t> </a:t>
            </a:r>
            <a:r>
              <a:rPr lang="ru-RU" sz="4900" dirty="0" err="1"/>
              <a:t>artypdyr</a:t>
            </a:r>
            <a:r>
              <a:rPr lang="ru-RU" sz="4900" dirty="0"/>
              <a:t>. 20 </a:t>
            </a:r>
            <a:r>
              <a:rPr lang="ru-RU" sz="4900" dirty="0" err="1"/>
              <a:t>asyrda</a:t>
            </a:r>
            <a:r>
              <a:rPr lang="ru-RU" sz="4900" dirty="0"/>
              <a:t> </a:t>
            </a:r>
            <a:r>
              <a:rPr lang="ru-RU" sz="4900" dirty="0" err="1"/>
              <a:t>bolsa</a:t>
            </a:r>
            <a:r>
              <a:rPr lang="ru-RU" sz="4900" dirty="0"/>
              <a:t> </a:t>
            </a:r>
            <a:r>
              <a:rPr lang="ru-RU" sz="4900" dirty="0" err="1"/>
              <a:t>onuň</a:t>
            </a:r>
            <a:r>
              <a:rPr lang="ru-RU" sz="4900" dirty="0"/>
              <a:t> </a:t>
            </a:r>
            <a:r>
              <a:rPr lang="ru-RU" sz="4900" dirty="0" err="1"/>
              <a:t>depgini</a:t>
            </a:r>
            <a:r>
              <a:rPr lang="ru-RU" sz="4900" dirty="0"/>
              <a:t> 40 </a:t>
            </a:r>
            <a:r>
              <a:rPr lang="ru-RU" sz="4900" dirty="0" err="1"/>
              <a:t>esse</a:t>
            </a:r>
            <a:r>
              <a:rPr lang="ru-RU" sz="4900" dirty="0"/>
              <a:t> </a:t>
            </a:r>
            <a:r>
              <a:rPr lang="ru-RU" sz="4900" dirty="0" err="1"/>
              <a:t>çaltlandy</a:t>
            </a:r>
            <a:r>
              <a:rPr lang="ru-RU" sz="4900" dirty="0"/>
              <a:t>. </a:t>
            </a:r>
            <a:r>
              <a:rPr lang="ru-RU" sz="4900" dirty="0" err="1"/>
              <a:t>Netijede</a:t>
            </a:r>
            <a:r>
              <a:rPr lang="ru-RU" sz="4900" dirty="0"/>
              <a:t> </a:t>
            </a:r>
            <a:r>
              <a:rPr lang="ru-RU" sz="4900" dirty="0" err="1"/>
              <a:t>häzirki</a:t>
            </a:r>
            <a:r>
              <a:rPr lang="ru-RU" sz="4900" dirty="0"/>
              <a:t> </a:t>
            </a:r>
            <a:r>
              <a:rPr lang="ru-RU" sz="4900" dirty="0" err="1"/>
              <a:t>wagtda</a:t>
            </a:r>
            <a:r>
              <a:rPr lang="ru-RU" sz="4900" dirty="0"/>
              <a:t> </a:t>
            </a:r>
            <a:r>
              <a:rPr lang="ru-RU" sz="4900" dirty="0" err="1"/>
              <a:t>Ýer</a:t>
            </a:r>
            <a:r>
              <a:rPr lang="ru-RU" sz="4900" dirty="0"/>
              <a:t> </a:t>
            </a:r>
            <a:r>
              <a:rPr lang="ru-RU" sz="4900" dirty="0" err="1"/>
              <a:t>şarynda</a:t>
            </a:r>
            <a:r>
              <a:rPr lang="ru-RU" sz="4900" dirty="0"/>
              <a:t> 6,4 </a:t>
            </a:r>
            <a:r>
              <a:rPr lang="ru-RU" sz="4900" dirty="0" err="1"/>
              <a:t>mlrd-dan</a:t>
            </a:r>
            <a:r>
              <a:rPr lang="ru-RU" sz="4900" dirty="0"/>
              <a:t> (2004 ý) </a:t>
            </a:r>
            <a:r>
              <a:rPr lang="ru-RU" sz="4900" dirty="0" err="1"/>
              <a:t>gowrak</a:t>
            </a:r>
            <a:r>
              <a:rPr lang="ru-RU" sz="4900" dirty="0"/>
              <a:t> </a:t>
            </a:r>
            <a:r>
              <a:rPr lang="ru-RU" sz="4900" dirty="0" err="1"/>
              <a:t>adam</a:t>
            </a:r>
            <a:r>
              <a:rPr lang="ru-RU" sz="4900" dirty="0"/>
              <a:t> </a:t>
            </a:r>
            <a:r>
              <a:rPr lang="ru-RU" sz="4900" dirty="0" err="1"/>
              <a:t>ýaşaýar</a:t>
            </a:r>
            <a:r>
              <a:rPr lang="ru-RU" sz="4900" dirty="0"/>
              <a:t>. </a:t>
            </a:r>
            <a:r>
              <a:rPr lang="ru-RU" sz="4900" dirty="0" err="1"/>
              <a:t>Häzir</a:t>
            </a:r>
            <a:r>
              <a:rPr lang="ru-RU" sz="4900" dirty="0"/>
              <a:t> </a:t>
            </a:r>
            <a:r>
              <a:rPr lang="ru-RU" sz="4900" dirty="0" err="1"/>
              <a:t>onuň</a:t>
            </a:r>
            <a:r>
              <a:rPr lang="ru-RU" sz="4900" dirty="0"/>
              <a:t> </a:t>
            </a:r>
            <a:r>
              <a:rPr lang="ru-RU" sz="4900" dirty="0" err="1"/>
              <a:t>sany</a:t>
            </a:r>
            <a:r>
              <a:rPr lang="ru-RU" sz="4900" dirty="0"/>
              <a:t> 7 </a:t>
            </a:r>
            <a:r>
              <a:rPr lang="ru-RU" sz="4900" dirty="0" err="1"/>
              <a:t>mlrd</a:t>
            </a:r>
            <a:r>
              <a:rPr lang="ru-RU" sz="4900" dirty="0"/>
              <a:t> (2011 ý) </a:t>
            </a:r>
            <a:r>
              <a:rPr lang="ru-RU" sz="4900" dirty="0" err="1"/>
              <a:t>ýetdi</a:t>
            </a:r>
            <a:r>
              <a:rPr lang="ru-RU" sz="4900" dirty="0"/>
              <a:t>.</a:t>
            </a:r>
          </a:p>
          <a:p>
            <a:r>
              <a:rPr lang="ru-RU" sz="4900" dirty="0"/>
              <a:t>    ХХ </a:t>
            </a:r>
            <a:r>
              <a:rPr lang="ru-RU" sz="4900" dirty="0" err="1"/>
              <a:t>asyr</a:t>
            </a:r>
            <a:r>
              <a:rPr lang="ru-RU" sz="4900" dirty="0"/>
              <a:t> </a:t>
            </a:r>
            <a:r>
              <a:rPr lang="ru-RU" sz="4900" dirty="0" err="1"/>
              <a:t>urbanizasiýanyň</a:t>
            </a:r>
            <a:r>
              <a:rPr lang="ru-RU" sz="4900" dirty="0"/>
              <a:t>, </a:t>
            </a:r>
            <a:r>
              <a:rPr lang="ru-RU" sz="4900" dirty="0" err="1"/>
              <a:t>ýagny</a:t>
            </a:r>
            <a:r>
              <a:rPr lang="ru-RU" sz="4900" dirty="0"/>
              <a:t> </a:t>
            </a:r>
            <a:r>
              <a:rPr lang="ru-RU" sz="4900" dirty="0" err="1"/>
              <a:t>şäherleriň</a:t>
            </a:r>
            <a:r>
              <a:rPr lang="ru-RU" sz="4900" dirty="0"/>
              <a:t> (</a:t>
            </a:r>
            <a:r>
              <a:rPr lang="ru-RU" sz="4900" dirty="0" err="1"/>
              <a:t>sany</a:t>
            </a:r>
            <a:r>
              <a:rPr lang="ru-RU" sz="4900" dirty="0"/>
              <a:t> </a:t>
            </a:r>
            <a:r>
              <a:rPr lang="ru-RU" sz="4900" dirty="0" err="1"/>
              <a:t>we</a:t>
            </a:r>
            <a:r>
              <a:rPr lang="ru-RU" sz="4900" dirty="0"/>
              <a:t> </a:t>
            </a:r>
            <a:r>
              <a:rPr lang="ru-RU" sz="4900" dirty="0" err="1"/>
              <a:t>ululygy</a:t>
            </a:r>
            <a:r>
              <a:rPr lang="ru-RU" sz="4900" dirty="0"/>
              <a:t> </a:t>
            </a:r>
            <a:r>
              <a:rPr lang="ru-RU" sz="4900" dirty="0" err="1"/>
              <a:t>boýynça</a:t>
            </a:r>
            <a:r>
              <a:rPr lang="ru-RU" sz="4900" dirty="0"/>
              <a:t>) </a:t>
            </a:r>
            <a:r>
              <a:rPr lang="ru-RU" sz="4900" dirty="0" err="1"/>
              <a:t>we</a:t>
            </a:r>
            <a:r>
              <a:rPr lang="ru-RU" sz="4900" dirty="0"/>
              <a:t> </a:t>
            </a:r>
            <a:r>
              <a:rPr lang="ru-RU" sz="4900" dirty="0" err="1"/>
              <a:t>şäher</a:t>
            </a:r>
            <a:r>
              <a:rPr lang="ru-RU" sz="4900" dirty="0"/>
              <a:t> </a:t>
            </a:r>
            <a:r>
              <a:rPr lang="ru-RU" sz="4900" dirty="0" err="1"/>
              <a:t>ilatynyň</a:t>
            </a:r>
            <a:r>
              <a:rPr lang="ru-RU" sz="4900" dirty="0"/>
              <a:t> </a:t>
            </a:r>
            <a:r>
              <a:rPr lang="ru-RU" sz="4900" dirty="0" err="1"/>
              <a:t>çalt</a:t>
            </a:r>
            <a:r>
              <a:rPr lang="ru-RU" sz="4900" dirty="0"/>
              <a:t> </a:t>
            </a:r>
            <a:r>
              <a:rPr lang="ru-RU" sz="4900" dirty="0" err="1"/>
              <a:t>depginler</a:t>
            </a:r>
            <a:r>
              <a:rPr lang="ru-RU" sz="4900" dirty="0"/>
              <a:t> </a:t>
            </a:r>
            <a:r>
              <a:rPr lang="ru-RU" sz="4900" dirty="0" err="1"/>
              <a:t>bilen</a:t>
            </a:r>
            <a:r>
              <a:rPr lang="ru-RU" sz="4900" dirty="0"/>
              <a:t> </a:t>
            </a:r>
            <a:r>
              <a:rPr lang="ru-RU" sz="4900" dirty="0" err="1"/>
              <a:t>ösýän</a:t>
            </a:r>
            <a:r>
              <a:rPr lang="ru-RU" sz="4900" dirty="0"/>
              <a:t> </a:t>
            </a:r>
            <a:r>
              <a:rPr lang="ru-RU" sz="4900" dirty="0" err="1"/>
              <a:t>asyry</a:t>
            </a:r>
            <a:r>
              <a:rPr lang="ru-RU" sz="4900" dirty="0"/>
              <a:t> </a:t>
            </a:r>
            <a:r>
              <a:rPr lang="ru-RU" sz="4900" dirty="0" err="1"/>
              <a:t>bolup</a:t>
            </a:r>
            <a:r>
              <a:rPr lang="ru-RU" sz="4900" dirty="0"/>
              <a:t> </a:t>
            </a:r>
            <a:r>
              <a:rPr lang="ru-RU" sz="4900" dirty="0" err="1"/>
              <a:t>durýar</a:t>
            </a:r>
            <a:r>
              <a:rPr lang="ru-RU" sz="4900" dirty="0"/>
              <a:t>. 1900-nji </a:t>
            </a:r>
            <a:r>
              <a:rPr lang="ru-RU" sz="4900" dirty="0" err="1"/>
              <a:t>ýylda</a:t>
            </a:r>
            <a:r>
              <a:rPr lang="ru-RU" sz="4900" dirty="0"/>
              <a:t> </a:t>
            </a:r>
            <a:r>
              <a:rPr lang="ru-RU" sz="4900" dirty="0" err="1"/>
              <a:t>Ýeriň</a:t>
            </a:r>
            <a:r>
              <a:rPr lang="ru-RU" sz="4900" dirty="0"/>
              <a:t> </a:t>
            </a:r>
            <a:r>
              <a:rPr lang="ru-RU" sz="4900" dirty="0" err="1"/>
              <a:t>ilatynyň</a:t>
            </a:r>
            <a:r>
              <a:rPr lang="ru-RU" sz="4900" dirty="0"/>
              <a:t> (1,5 </a:t>
            </a:r>
            <a:r>
              <a:rPr lang="ru-RU" sz="4900" dirty="0" err="1"/>
              <a:t>mlrd</a:t>
            </a:r>
            <a:r>
              <a:rPr lang="ru-RU" sz="4900" dirty="0"/>
              <a:t> </a:t>
            </a:r>
            <a:r>
              <a:rPr lang="ru-RU" sz="4900" dirty="0" err="1"/>
              <a:t>adam</a:t>
            </a:r>
            <a:r>
              <a:rPr lang="ru-RU" sz="4900" dirty="0"/>
              <a:t>) 13,6 %-i </a:t>
            </a:r>
            <a:r>
              <a:rPr lang="ru-RU" sz="4900" dirty="0" err="1"/>
              <a:t>şäherlerde</a:t>
            </a:r>
            <a:r>
              <a:rPr lang="ru-RU" sz="4900" dirty="0"/>
              <a:t> </a:t>
            </a:r>
            <a:r>
              <a:rPr lang="ru-RU" sz="4900" dirty="0" err="1"/>
              <a:t>ýaşapdyr</a:t>
            </a:r>
            <a:r>
              <a:rPr lang="ru-RU" sz="4900" dirty="0"/>
              <a:t>. </a:t>
            </a:r>
            <a:r>
              <a:rPr lang="ru-RU" sz="4900" dirty="0" err="1"/>
              <a:t>Häzirki</a:t>
            </a:r>
            <a:r>
              <a:rPr lang="ru-RU" sz="4900" dirty="0"/>
              <a:t> </a:t>
            </a:r>
            <a:r>
              <a:rPr lang="ru-RU" sz="4900" dirty="0" err="1"/>
              <a:t>gün</a:t>
            </a:r>
            <a:r>
              <a:rPr lang="ru-RU" sz="4900" dirty="0"/>
              <a:t> </a:t>
            </a:r>
            <a:r>
              <a:rPr lang="ru-RU" sz="4900" dirty="0" err="1"/>
              <a:t>umumy</a:t>
            </a:r>
            <a:r>
              <a:rPr lang="ru-RU" sz="4900" dirty="0"/>
              <a:t> </a:t>
            </a:r>
            <a:r>
              <a:rPr lang="ru-RU" sz="4900" dirty="0" err="1"/>
              <a:t>adamzadyň</a:t>
            </a:r>
            <a:r>
              <a:rPr lang="ru-RU" sz="4900" dirty="0"/>
              <a:t> 50 %  </a:t>
            </a:r>
            <a:r>
              <a:rPr lang="ru-RU" sz="4900" dirty="0" err="1"/>
              <a:t>töweregini</a:t>
            </a:r>
            <a:r>
              <a:rPr lang="ru-RU" sz="4900" dirty="0"/>
              <a:t> </a:t>
            </a:r>
            <a:r>
              <a:rPr lang="ru-RU" sz="4900" dirty="0" err="1"/>
              <a:t>şäher</a:t>
            </a:r>
            <a:r>
              <a:rPr lang="ru-RU" sz="4900" dirty="0"/>
              <a:t> </a:t>
            </a:r>
            <a:r>
              <a:rPr lang="ru-RU" sz="4900" dirty="0" err="1"/>
              <a:t>ilaty</a:t>
            </a:r>
            <a:r>
              <a:rPr lang="ru-RU" sz="4900" dirty="0"/>
              <a:t> </a:t>
            </a:r>
            <a:r>
              <a:rPr lang="ru-RU" sz="4900" dirty="0" err="1"/>
              <a:t>düzýär</a:t>
            </a:r>
            <a:r>
              <a:rPr lang="ru-RU" sz="4900" dirty="0"/>
              <a:t>. </a:t>
            </a:r>
            <a:r>
              <a:rPr lang="ru-RU" sz="4900" dirty="0" err="1"/>
              <a:t>Şäher</a:t>
            </a:r>
            <a:r>
              <a:rPr lang="ru-RU" sz="4900" dirty="0"/>
              <a:t> </a:t>
            </a:r>
            <a:r>
              <a:rPr lang="ru-RU" sz="4900" dirty="0" err="1"/>
              <a:t>ilatynyň</a:t>
            </a:r>
            <a:r>
              <a:rPr lang="ru-RU" sz="4900" dirty="0"/>
              <a:t> </a:t>
            </a:r>
            <a:r>
              <a:rPr lang="ru-RU" sz="4900" dirty="0" err="1"/>
              <a:t>paýy</a:t>
            </a:r>
            <a:r>
              <a:rPr lang="ru-RU" sz="4900" dirty="0"/>
              <a:t> </a:t>
            </a:r>
            <a:r>
              <a:rPr lang="ru-RU" sz="4900" dirty="0" err="1"/>
              <a:t>senagat</a:t>
            </a:r>
            <a:r>
              <a:rPr lang="ru-RU" sz="4900" dirty="0"/>
              <a:t> </a:t>
            </a:r>
            <a:r>
              <a:rPr lang="ru-RU" sz="4900" dirty="0" err="1"/>
              <a:t>taýdan</a:t>
            </a:r>
            <a:r>
              <a:rPr lang="ru-RU" sz="4900" dirty="0"/>
              <a:t> </a:t>
            </a:r>
            <a:r>
              <a:rPr lang="ru-RU" sz="4900" dirty="0" err="1"/>
              <a:t>ösen</a:t>
            </a:r>
            <a:r>
              <a:rPr lang="ru-RU" sz="4900" dirty="0"/>
              <a:t> </a:t>
            </a:r>
            <a:r>
              <a:rPr lang="ru-RU" sz="4900" dirty="0" err="1"/>
              <a:t>köp</a:t>
            </a:r>
            <a:r>
              <a:rPr lang="ru-RU" sz="4900" dirty="0"/>
              <a:t> </a:t>
            </a:r>
            <a:r>
              <a:rPr lang="ru-RU" sz="4900" dirty="0" err="1"/>
              <a:t>ýurtlarda</a:t>
            </a:r>
            <a:r>
              <a:rPr lang="ru-RU" sz="4900" dirty="0"/>
              <a:t> </a:t>
            </a:r>
            <a:r>
              <a:rPr lang="ru-RU" sz="4900" dirty="0" err="1"/>
              <a:t>has</a:t>
            </a:r>
            <a:r>
              <a:rPr lang="ru-RU" sz="4900" dirty="0"/>
              <a:t> </a:t>
            </a:r>
            <a:r>
              <a:rPr lang="ru-RU" sz="4900" dirty="0" err="1"/>
              <a:t>hem</a:t>
            </a:r>
            <a:r>
              <a:rPr lang="ru-RU" sz="4900" dirty="0"/>
              <a:t> </a:t>
            </a:r>
            <a:r>
              <a:rPr lang="ru-RU" sz="4900" dirty="0" err="1"/>
              <a:t>ýokarydyr</a:t>
            </a:r>
            <a:r>
              <a:rPr lang="ru-RU" sz="4900" dirty="0"/>
              <a:t>. </a:t>
            </a:r>
            <a:r>
              <a:rPr lang="ru-RU" sz="4900" dirty="0" err="1"/>
              <a:t>Şäher</a:t>
            </a:r>
            <a:r>
              <a:rPr lang="ru-RU" sz="4900" dirty="0"/>
              <a:t> </a:t>
            </a:r>
            <a:r>
              <a:rPr lang="ru-RU" sz="4900" dirty="0" err="1"/>
              <a:t>ilaty</a:t>
            </a:r>
            <a:r>
              <a:rPr lang="ru-RU" sz="4900" dirty="0"/>
              <a:t> </a:t>
            </a:r>
            <a:r>
              <a:rPr lang="ru-RU" sz="4900" dirty="0" err="1"/>
              <a:t>bilen</a:t>
            </a:r>
            <a:r>
              <a:rPr lang="ru-RU" sz="4900" dirty="0"/>
              <a:t> </a:t>
            </a:r>
            <a:r>
              <a:rPr lang="ru-RU" sz="4900" dirty="0" err="1"/>
              <a:t>birlikde</a:t>
            </a:r>
            <a:r>
              <a:rPr lang="ru-RU" sz="4900" dirty="0"/>
              <a:t> </a:t>
            </a:r>
            <a:r>
              <a:rPr lang="ru-RU" sz="4900" dirty="0" err="1"/>
              <a:t>onuň</a:t>
            </a:r>
            <a:r>
              <a:rPr lang="ru-RU" sz="4900" dirty="0"/>
              <a:t> </a:t>
            </a:r>
            <a:r>
              <a:rPr lang="ru-RU" sz="4900" dirty="0" err="1"/>
              <a:t>aýrylmaz</a:t>
            </a:r>
            <a:r>
              <a:rPr lang="ru-RU" sz="4900" dirty="0"/>
              <a:t> </a:t>
            </a:r>
            <a:r>
              <a:rPr lang="ru-RU" sz="4900" dirty="0" err="1"/>
              <a:t>bölegi</a:t>
            </a:r>
            <a:r>
              <a:rPr lang="ru-RU" sz="4900" dirty="0"/>
              <a:t> </a:t>
            </a:r>
            <a:r>
              <a:rPr lang="ru-RU" sz="4900" dirty="0" err="1"/>
              <a:t>bolan</a:t>
            </a:r>
            <a:r>
              <a:rPr lang="ru-RU" sz="4900" dirty="0"/>
              <a:t> </a:t>
            </a:r>
            <a:r>
              <a:rPr lang="ru-RU" sz="4900" dirty="0" err="1"/>
              <a:t>ulag</a:t>
            </a:r>
            <a:r>
              <a:rPr lang="ru-RU" sz="4900" dirty="0"/>
              <a:t> </a:t>
            </a:r>
            <a:r>
              <a:rPr lang="ru-RU" sz="4900" dirty="0" err="1"/>
              <a:t>ulgamy</a:t>
            </a:r>
            <a:r>
              <a:rPr lang="ru-RU" sz="4900" dirty="0"/>
              <a:t> </a:t>
            </a:r>
            <a:r>
              <a:rPr lang="ru-RU" sz="4900" dirty="0" err="1"/>
              <a:t>hem</a:t>
            </a:r>
            <a:r>
              <a:rPr lang="ru-RU" sz="4900" dirty="0"/>
              <a:t> </a:t>
            </a:r>
            <a:r>
              <a:rPr lang="ru-RU" sz="4900" dirty="0" err="1"/>
              <a:t>ösüpdir</a:t>
            </a:r>
            <a:r>
              <a:rPr lang="ru-RU" sz="4900" dirty="0"/>
              <a:t>. </a:t>
            </a:r>
            <a:r>
              <a:rPr lang="ru-RU" sz="4900" dirty="0" err="1"/>
              <a:t>Gadymky</a:t>
            </a:r>
            <a:r>
              <a:rPr lang="ru-RU" sz="4900" dirty="0"/>
              <a:t> </a:t>
            </a:r>
            <a:r>
              <a:rPr lang="ru-RU" sz="4900" dirty="0" err="1"/>
              <a:t>şäherleriň</a:t>
            </a:r>
            <a:r>
              <a:rPr lang="ru-RU" sz="4900" dirty="0"/>
              <a:t> </a:t>
            </a:r>
            <a:r>
              <a:rPr lang="ru-RU" sz="4900" dirty="0" err="1"/>
              <a:t>jemgyýetçilik</a:t>
            </a:r>
            <a:r>
              <a:rPr lang="ru-RU" sz="4900" dirty="0"/>
              <a:t> </a:t>
            </a:r>
            <a:r>
              <a:rPr lang="ru-RU" sz="4900" dirty="0" err="1"/>
              <a:t>ulagy</a:t>
            </a:r>
            <a:r>
              <a:rPr lang="ru-RU" sz="4900" dirty="0"/>
              <a:t> </a:t>
            </a:r>
            <a:r>
              <a:rPr lang="ru-RU" sz="4900" dirty="0" err="1"/>
              <a:t>bolmandyr</a:t>
            </a:r>
            <a:r>
              <a:rPr lang="ru-RU" sz="4900" dirty="0"/>
              <a:t>, </a:t>
            </a:r>
            <a:r>
              <a:rPr lang="ru-RU" sz="4900" dirty="0" err="1"/>
              <a:t>emma</a:t>
            </a:r>
            <a:r>
              <a:rPr lang="ru-RU" sz="4900" dirty="0"/>
              <a:t> </a:t>
            </a:r>
            <a:r>
              <a:rPr lang="ru-RU" sz="4900" dirty="0" err="1"/>
              <a:t>mundan</a:t>
            </a:r>
            <a:r>
              <a:rPr lang="ru-RU" sz="4900" dirty="0"/>
              <a:t> 150 – 200 </a:t>
            </a:r>
            <a:r>
              <a:rPr lang="ru-RU" sz="4900" dirty="0" err="1"/>
              <a:t>ýyl</a:t>
            </a:r>
            <a:r>
              <a:rPr lang="ru-RU" sz="4900" dirty="0"/>
              <a:t> </a:t>
            </a:r>
            <a:r>
              <a:rPr lang="ru-RU" sz="4900" dirty="0" err="1"/>
              <a:t>öň</a:t>
            </a:r>
            <a:r>
              <a:rPr lang="ru-RU" sz="4900" dirty="0"/>
              <a:t> </a:t>
            </a:r>
            <a:r>
              <a:rPr lang="ru-RU" sz="4900" dirty="0" err="1"/>
              <a:t>şäheriň</a:t>
            </a:r>
            <a:r>
              <a:rPr lang="ru-RU" sz="4900" dirty="0"/>
              <a:t> </a:t>
            </a:r>
            <a:r>
              <a:rPr lang="ru-RU" sz="4900" dirty="0" err="1"/>
              <a:t>hyzmat</a:t>
            </a:r>
            <a:r>
              <a:rPr lang="ru-RU" sz="4900" dirty="0"/>
              <a:t> </a:t>
            </a:r>
            <a:r>
              <a:rPr lang="ru-RU" sz="4900" dirty="0" err="1"/>
              <a:t>edýän</a:t>
            </a:r>
            <a:r>
              <a:rPr lang="ru-RU" sz="4900" dirty="0"/>
              <a:t> </a:t>
            </a:r>
            <a:r>
              <a:rPr lang="ru-RU" sz="4900" dirty="0" err="1"/>
              <a:t>ulagy</a:t>
            </a:r>
            <a:r>
              <a:rPr lang="ru-RU" sz="4900" dirty="0"/>
              <a:t> </a:t>
            </a:r>
            <a:r>
              <a:rPr lang="ru-RU" sz="4900" dirty="0" err="1"/>
              <a:t>özbaşdak</a:t>
            </a:r>
            <a:r>
              <a:rPr lang="ru-RU" sz="4900" dirty="0"/>
              <a:t> </a:t>
            </a:r>
            <a:r>
              <a:rPr lang="ru-RU" sz="4900" dirty="0" err="1"/>
              <a:t>pudak</a:t>
            </a:r>
            <a:r>
              <a:rPr lang="ru-RU" sz="4900" dirty="0"/>
              <a:t> </a:t>
            </a:r>
            <a:r>
              <a:rPr lang="ru-RU" sz="4900" dirty="0" err="1"/>
              <a:t>hökmünde</a:t>
            </a:r>
            <a:r>
              <a:rPr lang="ru-RU" sz="4900" dirty="0"/>
              <a:t> </a:t>
            </a:r>
            <a:r>
              <a:rPr lang="ru-RU" sz="4900" dirty="0" err="1"/>
              <a:t>bölünipdir</a:t>
            </a:r>
            <a:r>
              <a:rPr lang="ru-RU" sz="4900" dirty="0"/>
              <a:t>. </a:t>
            </a:r>
            <a:r>
              <a:rPr lang="ru-RU" sz="4900" dirty="0" err="1"/>
              <a:t>Bu</a:t>
            </a:r>
            <a:r>
              <a:rPr lang="ru-RU" sz="4900" dirty="0"/>
              <a:t> </a:t>
            </a:r>
            <a:r>
              <a:rPr lang="ru-RU" sz="4900" dirty="0" err="1"/>
              <a:t>bolsa</a:t>
            </a:r>
            <a:r>
              <a:rPr lang="ru-RU" sz="4900" dirty="0"/>
              <a:t> </a:t>
            </a:r>
            <a:r>
              <a:rPr lang="ru-RU" sz="4900" dirty="0" err="1"/>
              <a:t>şol</a:t>
            </a:r>
            <a:r>
              <a:rPr lang="ru-RU" sz="4900" dirty="0"/>
              <a:t> </a:t>
            </a:r>
            <a:r>
              <a:rPr lang="ru-RU" sz="4900" dirty="0" err="1"/>
              <a:t>maksatlar</a:t>
            </a:r>
            <a:r>
              <a:rPr lang="ru-RU" sz="4900" dirty="0"/>
              <a:t> </a:t>
            </a:r>
            <a:r>
              <a:rPr lang="ru-RU" sz="4900" dirty="0" err="1"/>
              <a:t>üçin</a:t>
            </a:r>
            <a:r>
              <a:rPr lang="ru-RU" sz="4900" dirty="0"/>
              <a:t> </a:t>
            </a:r>
            <a:r>
              <a:rPr lang="ru-RU" sz="4900" dirty="0" err="1"/>
              <a:t>ýollary</a:t>
            </a:r>
            <a:r>
              <a:rPr lang="ru-RU" sz="4900" dirty="0"/>
              <a:t> </a:t>
            </a:r>
            <a:r>
              <a:rPr lang="ru-RU" sz="4900" dirty="0" err="1"/>
              <a:t>talap</a:t>
            </a:r>
            <a:r>
              <a:rPr lang="ru-RU" sz="4900" dirty="0"/>
              <a:t> </a:t>
            </a:r>
            <a:r>
              <a:rPr lang="ru-RU" sz="4900" dirty="0" err="1"/>
              <a:t>edipdir</a:t>
            </a:r>
            <a:r>
              <a:rPr lang="ru-RU" sz="4900" dirty="0"/>
              <a:t>. ХVIII </a:t>
            </a:r>
            <a:r>
              <a:rPr lang="ru-RU" sz="4900" dirty="0" err="1"/>
              <a:t>asyryň</a:t>
            </a:r>
            <a:r>
              <a:rPr lang="ru-RU" sz="4900" dirty="0"/>
              <a:t> </a:t>
            </a:r>
            <a:r>
              <a:rPr lang="ru-RU" sz="4900" dirty="0" err="1"/>
              <a:t>başlarynda</a:t>
            </a:r>
            <a:r>
              <a:rPr lang="ru-RU" sz="4900" dirty="0"/>
              <a:t> </a:t>
            </a:r>
            <a:r>
              <a:rPr lang="ru-RU" sz="4900" dirty="0" err="1"/>
              <a:t>Pýotr</a:t>
            </a:r>
            <a:r>
              <a:rPr lang="ru-RU" sz="4900" dirty="0"/>
              <a:t> 1-ň </a:t>
            </a:r>
            <a:r>
              <a:rPr lang="ru-RU" sz="4900" dirty="0" err="1"/>
              <a:t>karary</a:t>
            </a:r>
            <a:r>
              <a:rPr lang="ru-RU" sz="4900" dirty="0"/>
              <a:t> </a:t>
            </a:r>
            <a:r>
              <a:rPr lang="ru-RU" sz="4900" dirty="0" err="1"/>
              <a:t>bilen</a:t>
            </a:r>
            <a:r>
              <a:rPr lang="ru-RU" sz="4900" dirty="0"/>
              <a:t> </a:t>
            </a:r>
            <a:r>
              <a:rPr lang="ru-RU" sz="4900" dirty="0" err="1"/>
              <a:t>Moskwanyň</a:t>
            </a:r>
            <a:r>
              <a:rPr lang="ru-RU" sz="4900" dirty="0"/>
              <a:t> </a:t>
            </a:r>
            <a:r>
              <a:rPr lang="ru-RU" sz="4900" dirty="0" err="1"/>
              <a:t>käbir</a:t>
            </a:r>
            <a:r>
              <a:rPr lang="ru-RU" sz="4900" dirty="0"/>
              <a:t> </a:t>
            </a:r>
            <a:r>
              <a:rPr lang="ru-RU" sz="4900" dirty="0" err="1"/>
              <a:t>ýollaryna</a:t>
            </a:r>
            <a:r>
              <a:rPr lang="ru-RU" sz="4900" dirty="0"/>
              <a:t>, </a:t>
            </a:r>
            <a:r>
              <a:rPr lang="ru-RU" sz="4900" dirty="0" err="1"/>
              <a:t>Kremle</a:t>
            </a:r>
            <a:r>
              <a:rPr lang="ru-RU" sz="4900" dirty="0"/>
              <a:t> </a:t>
            </a:r>
            <a:r>
              <a:rPr lang="ru-RU" sz="4900" dirty="0" err="1"/>
              <a:t>we</a:t>
            </a:r>
            <a:r>
              <a:rPr lang="ru-RU" sz="4900" dirty="0"/>
              <a:t> </a:t>
            </a:r>
            <a:r>
              <a:rPr lang="ru-RU" sz="4900" dirty="0" err="1"/>
              <a:t>Hytaý-şähere</a:t>
            </a:r>
            <a:r>
              <a:rPr lang="ru-RU" sz="4900" dirty="0"/>
              <a:t> </a:t>
            </a:r>
            <a:r>
              <a:rPr lang="ru-RU" sz="4900" dirty="0" err="1"/>
              <a:t>daş</a:t>
            </a:r>
            <a:r>
              <a:rPr lang="ru-RU" sz="4900" dirty="0"/>
              <a:t> </a:t>
            </a:r>
            <a:r>
              <a:rPr lang="ru-RU" sz="4900" dirty="0" err="1"/>
              <a:t>düşemeklik</a:t>
            </a:r>
            <a:r>
              <a:rPr lang="ru-RU" sz="4900" dirty="0"/>
              <a:t> </a:t>
            </a:r>
            <a:r>
              <a:rPr lang="ru-RU" sz="4900" dirty="0" err="1"/>
              <a:t>amala</a:t>
            </a:r>
            <a:r>
              <a:rPr lang="ru-RU" sz="4900" dirty="0"/>
              <a:t> </a:t>
            </a:r>
            <a:r>
              <a:rPr lang="ru-RU" sz="4900" dirty="0" err="1"/>
              <a:t>aşyrylýar</a:t>
            </a:r>
            <a:r>
              <a:rPr lang="ru-RU" sz="4900" dirty="0"/>
              <a:t>. 1820-nji </a:t>
            </a:r>
            <a:r>
              <a:rPr lang="ru-RU" sz="4900" dirty="0" err="1"/>
              <a:t>ýylda</a:t>
            </a:r>
            <a:r>
              <a:rPr lang="ru-RU" sz="4900" dirty="0"/>
              <a:t> </a:t>
            </a:r>
            <a:r>
              <a:rPr lang="ru-RU" sz="4900" dirty="0" err="1"/>
              <a:t>Peterburgda</a:t>
            </a:r>
            <a:r>
              <a:rPr lang="ru-RU" sz="4900" dirty="0"/>
              <a:t> </a:t>
            </a:r>
            <a:r>
              <a:rPr lang="ru-RU" sz="4900" dirty="0" err="1"/>
              <a:t>ilkinji</a:t>
            </a:r>
            <a:r>
              <a:rPr lang="ru-RU" sz="4900" dirty="0"/>
              <a:t> </a:t>
            </a:r>
            <a:r>
              <a:rPr lang="ru-RU" sz="4900" dirty="0" err="1"/>
              <a:t>köpri</a:t>
            </a:r>
            <a:r>
              <a:rPr lang="ru-RU" sz="4900" dirty="0"/>
              <a:t> </a:t>
            </a:r>
            <a:r>
              <a:rPr lang="ru-RU" sz="4900" dirty="0" err="1"/>
              <a:t>ýoly</a:t>
            </a:r>
            <a:r>
              <a:rPr lang="ru-RU" sz="4900" dirty="0"/>
              <a:t> </a:t>
            </a:r>
            <a:r>
              <a:rPr lang="ru-RU" sz="4900" dirty="0" err="1"/>
              <a:t>gurulýar</a:t>
            </a:r>
            <a:r>
              <a:rPr lang="ru-RU" sz="4900" dirty="0"/>
              <a:t>. 1840-njy </a:t>
            </a:r>
            <a:r>
              <a:rPr lang="ru-RU" sz="4900" dirty="0" err="1"/>
              <a:t>ýyllarda</a:t>
            </a:r>
            <a:r>
              <a:rPr lang="ru-RU" sz="4900" dirty="0"/>
              <a:t> </a:t>
            </a:r>
            <a:r>
              <a:rPr lang="ru-RU" sz="4900" dirty="0" err="1"/>
              <a:t>Moskwada</a:t>
            </a:r>
            <a:r>
              <a:rPr lang="ru-RU" sz="4900" dirty="0"/>
              <a:t> </a:t>
            </a:r>
            <a:r>
              <a:rPr lang="ru-RU" sz="4900" dirty="0" err="1"/>
              <a:t>ilkinji</a:t>
            </a:r>
            <a:r>
              <a:rPr lang="ru-RU" sz="4900" dirty="0"/>
              <a:t> «</a:t>
            </a:r>
            <a:r>
              <a:rPr lang="ru-RU" sz="4900" dirty="0" err="1"/>
              <a:t>köp</a:t>
            </a:r>
            <a:r>
              <a:rPr lang="ru-RU" sz="4900" dirty="0"/>
              <a:t> </a:t>
            </a:r>
            <a:r>
              <a:rPr lang="ru-RU" sz="4900" dirty="0" err="1"/>
              <a:t>orunly</a:t>
            </a:r>
            <a:r>
              <a:rPr lang="ru-RU" sz="4900" dirty="0"/>
              <a:t> </a:t>
            </a:r>
            <a:r>
              <a:rPr lang="ru-RU" sz="4900" dirty="0" err="1"/>
              <a:t>uzyn</a:t>
            </a:r>
            <a:r>
              <a:rPr lang="ru-RU" sz="4900" dirty="0"/>
              <a:t> </a:t>
            </a:r>
            <a:r>
              <a:rPr lang="ru-RU" sz="4900" dirty="0" err="1"/>
              <a:t>ekipajda</a:t>
            </a:r>
            <a:r>
              <a:rPr lang="ru-RU" sz="4900" dirty="0"/>
              <a:t>» (</a:t>
            </a:r>
            <a:r>
              <a:rPr lang="ru-RU" sz="4900" dirty="0" err="1"/>
              <a:t>lineýka</a:t>
            </a:r>
            <a:r>
              <a:rPr lang="ru-RU" sz="4900" dirty="0"/>
              <a:t>) - </a:t>
            </a:r>
            <a:r>
              <a:rPr lang="ru-RU" sz="4900" dirty="0" err="1"/>
              <a:t>iki</a:t>
            </a:r>
            <a:r>
              <a:rPr lang="ru-RU" sz="4900" dirty="0"/>
              <a:t> </a:t>
            </a:r>
            <a:r>
              <a:rPr lang="ru-RU" sz="4900" dirty="0" err="1"/>
              <a:t>ýa-da</a:t>
            </a:r>
            <a:r>
              <a:rPr lang="ru-RU" sz="4900" dirty="0"/>
              <a:t> </a:t>
            </a:r>
            <a:r>
              <a:rPr lang="ru-RU" sz="4900" dirty="0" err="1"/>
              <a:t>dört</a:t>
            </a:r>
            <a:r>
              <a:rPr lang="ru-RU" sz="4900" dirty="0"/>
              <a:t> </a:t>
            </a:r>
            <a:r>
              <a:rPr lang="ru-RU" sz="4900" dirty="0" err="1"/>
              <a:t>at</a:t>
            </a:r>
            <a:r>
              <a:rPr lang="ru-RU" sz="4900" dirty="0"/>
              <a:t> </a:t>
            </a:r>
            <a:r>
              <a:rPr lang="ru-RU" sz="4900" dirty="0" err="1"/>
              <a:t>goşulan</a:t>
            </a:r>
            <a:r>
              <a:rPr lang="ru-RU" sz="4900" dirty="0"/>
              <a:t> </a:t>
            </a:r>
            <a:r>
              <a:rPr lang="ru-RU" sz="4900" dirty="0" err="1"/>
              <a:t>uzyn</a:t>
            </a:r>
            <a:r>
              <a:rPr lang="ru-RU" sz="4900" dirty="0"/>
              <a:t> </a:t>
            </a:r>
            <a:r>
              <a:rPr lang="ru-RU" sz="4900" dirty="0" err="1"/>
              <a:t>görnüşli</a:t>
            </a:r>
            <a:r>
              <a:rPr lang="ru-RU" sz="4900" dirty="0"/>
              <a:t> </a:t>
            </a:r>
            <a:r>
              <a:rPr lang="ru-RU" sz="4900" dirty="0" err="1"/>
              <a:t>arabalarda</a:t>
            </a:r>
            <a:r>
              <a:rPr lang="ru-RU" sz="4900" dirty="0"/>
              <a:t>, </a:t>
            </a:r>
            <a:r>
              <a:rPr lang="ru-RU" sz="4900" dirty="0" err="1"/>
              <a:t>paýtunlarda</a:t>
            </a:r>
            <a:r>
              <a:rPr lang="ru-RU" sz="4900" dirty="0"/>
              <a:t> </a:t>
            </a:r>
            <a:r>
              <a:rPr lang="ru-RU" sz="4900" dirty="0" err="1"/>
              <a:t>adam</a:t>
            </a:r>
            <a:r>
              <a:rPr lang="ru-RU" sz="4900" dirty="0"/>
              <a:t> </a:t>
            </a:r>
            <a:r>
              <a:rPr lang="ru-RU" sz="4900" dirty="0" err="1"/>
              <a:t>gatnadylypdyr</a:t>
            </a:r>
            <a:r>
              <a:rPr lang="ru-RU" sz="4900" dirty="0"/>
              <a:t>. </a:t>
            </a:r>
            <a:r>
              <a:rPr lang="ru-RU" sz="4900" dirty="0" err="1"/>
              <a:t>Onda</a:t>
            </a:r>
            <a:r>
              <a:rPr lang="ru-RU" sz="4900" dirty="0"/>
              <a:t> 11 </a:t>
            </a:r>
            <a:r>
              <a:rPr lang="ru-RU" sz="4900" dirty="0" err="1"/>
              <a:t>ýolagça</a:t>
            </a:r>
            <a:r>
              <a:rPr lang="ru-RU" sz="4900" dirty="0"/>
              <a:t> </a:t>
            </a:r>
            <a:r>
              <a:rPr lang="ru-RU" sz="4900" dirty="0" err="1"/>
              <a:t>çenli</a:t>
            </a:r>
            <a:r>
              <a:rPr lang="ru-RU" sz="4900" dirty="0"/>
              <a:t> </a:t>
            </a:r>
            <a:r>
              <a:rPr lang="ru-RU" sz="4900" dirty="0" err="1"/>
              <a:t>ýerleşipdir</a:t>
            </a:r>
            <a:r>
              <a:rPr lang="ru-RU" sz="4900" dirty="0"/>
              <a:t>. </a:t>
            </a:r>
            <a:r>
              <a:rPr lang="ru-RU" sz="4900" dirty="0" err="1"/>
              <a:t>Hususy</a:t>
            </a:r>
            <a:r>
              <a:rPr lang="ru-RU" sz="4900" dirty="0"/>
              <a:t> </a:t>
            </a:r>
            <a:r>
              <a:rPr lang="ru-RU" sz="4900" dirty="0" err="1"/>
              <a:t>eýelere</a:t>
            </a:r>
            <a:r>
              <a:rPr lang="ru-RU" sz="4900" dirty="0"/>
              <a:t> </a:t>
            </a:r>
            <a:r>
              <a:rPr lang="ru-RU" sz="4900" dirty="0" err="1"/>
              <a:t>degişli</a:t>
            </a:r>
            <a:r>
              <a:rPr lang="ru-RU" sz="4900" dirty="0"/>
              <a:t> </a:t>
            </a:r>
            <a:r>
              <a:rPr lang="ru-RU" sz="4900" dirty="0" err="1"/>
              <a:t>bolan</a:t>
            </a:r>
            <a:r>
              <a:rPr lang="ru-RU" sz="4900" dirty="0"/>
              <a:t> </a:t>
            </a:r>
            <a:r>
              <a:rPr lang="ru-RU" sz="4900" dirty="0" err="1"/>
              <a:t>bu</a:t>
            </a:r>
            <a:r>
              <a:rPr lang="ru-RU" sz="4900" dirty="0"/>
              <a:t> </a:t>
            </a:r>
            <a:r>
              <a:rPr lang="ru-RU" sz="4900" dirty="0" err="1"/>
              <a:t>ulag</a:t>
            </a:r>
            <a:r>
              <a:rPr lang="ru-RU" sz="4900" dirty="0"/>
              <a:t> </a:t>
            </a:r>
            <a:r>
              <a:rPr lang="ru-RU" sz="4900" dirty="0" err="1"/>
              <a:t>görnüşi</a:t>
            </a:r>
            <a:r>
              <a:rPr lang="ru-RU" sz="4900" dirty="0"/>
              <a:t> </a:t>
            </a:r>
            <a:r>
              <a:rPr lang="ru-RU" sz="4900" dirty="0" err="1"/>
              <a:t>şäher</a:t>
            </a:r>
            <a:r>
              <a:rPr lang="ru-RU" sz="4900" dirty="0"/>
              <a:t> </a:t>
            </a:r>
            <a:r>
              <a:rPr lang="ru-RU" sz="4900" dirty="0" err="1"/>
              <a:t>ilatyny</a:t>
            </a:r>
            <a:r>
              <a:rPr lang="ru-RU" sz="4900" dirty="0"/>
              <a:t> </a:t>
            </a:r>
            <a:r>
              <a:rPr lang="ru-RU" sz="4900" dirty="0" err="1"/>
              <a:t>kesgitli</a:t>
            </a:r>
            <a:r>
              <a:rPr lang="ru-RU" sz="4900" dirty="0"/>
              <a:t> </a:t>
            </a:r>
            <a:r>
              <a:rPr lang="ru-RU" sz="4900" dirty="0" err="1"/>
              <a:t>ugurlar</a:t>
            </a:r>
            <a:r>
              <a:rPr lang="ru-RU" sz="4900" dirty="0"/>
              <a:t> </a:t>
            </a:r>
            <a:r>
              <a:rPr lang="ru-RU" sz="4900" dirty="0" err="1"/>
              <a:t>boýynça</a:t>
            </a:r>
            <a:r>
              <a:rPr lang="ru-RU" sz="4900" dirty="0"/>
              <a:t> </a:t>
            </a:r>
            <a:r>
              <a:rPr lang="ru-RU" sz="4900" dirty="0" err="1"/>
              <a:t>gatnadyp</a:t>
            </a:r>
            <a:r>
              <a:rPr lang="ru-RU" sz="4900" dirty="0"/>
              <a:t>,  </a:t>
            </a:r>
            <a:r>
              <a:rPr lang="ru-RU" sz="4900" dirty="0" err="1"/>
              <a:t>jemgyýetçilik</a:t>
            </a:r>
            <a:r>
              <a:rPr lang="ru-RU" sz="4900" dirty="0"/>
              <a:t> </a:t>
            </a:r>
            <a:r>
              <a:rPr lang="ru-RU" sz="4900" dirty="0" err="1"/>
              <a:t>işini</a:t>
            </a:r>
            <a:r>
              <a:rPr lang="ru-RU" sz="4900" dirty="0"/>
              <a:t> </a:t>
            </a:r>
            <a:r>
              <a:rPr lang="ru-RU" sz="4900" dirty="0" err="1"/>
              <a:t>ýerine</a:t>
            </a:r>
            <a:r>
              <a:rPr lang="ru-RU" sz="4900" dirty="0"/>
              <a:t> </a:t>
            </a:r>
            <a:r>
              <a:rPr lang="ru-RU" sz="4900" dirty="0" err="1"/>
              <a:t>ýetiripdir</a:t>
            </a:r>
            <a:r>
              <a:rPr lang="ru-RU" sz="4900" dirty="0"/>
              <a:t>. </a:t>
            </a:r>
            <a:r>
              <a:rPr lang="ru-RU" sz="4900" dirty="0" err="1"/>
              <a:t>Diňe</a:t>
            </a:r>
            <a:r>
              <a:rPr lang="ru-RU" sz="4900" dirty="0"/>
              <a:t> ХIХ </a:t>
            </a:r>
            <a:r>
              <a:rPr lang="ru-RU" sz="4900" dirty="0" err="1"/>
              <a:t>asyryň</a:t>
            </a:r>
            <a:r>
              <a:rPr lang="ru-RU" sz="4900" dirty="0"/>
              <a:t> 70-nji </a:t>
            </a:r>
            <a:r>
              <a:rPr lang="ru-RU" sz="4900" dirty="0" err="1"/>
              <a:t>ýyllarynda</a:t>
            </a:r>
            <a:r>
              <a:rPr lang="ru-RU" sz="4900" dirty="0"/>
              <a:t> </a:t>
            </a:r>
            <a:r>
              <a:rPr lang="ru-RU" sz="4900" dirty="0" err="1"/>
              <a:t>ilkinji</a:t>
            </a:r>
            <a:r>
              <a:rPr lang="ru-RU" sz="4900" dirty="0"/>
              <a:t> </a:t>
            </a:r>
            <a:r>
              <a:rPr lang="ru-RU" sz="4900" dirty="0" err="1"/>
              <a:t>relsli</a:t>
            </a:r>
            <a:r>
              <a:rPr lang="ru-RU" sz="4900" dirty="0"/>
              <a:t> </a:t>
            </a:r>
            <a:r>
              <a:rPr lang="ru-RU" sz="4900" dirty="0" err="1"/>
              <a:t>ýollar</a:t>
            </a:r>
            <a:r>
              <a:rPr lang="ru-RU" sz="4900" dirty="0"/>
              <a:t> </a:t>
            </a:r>
            <a:r>
              <a:rPr lang="ru-RU" sz="4900" dirty="0" err="1"/>
              <a:t>gurlupdyr</a:t>
            </a:r>
            <a:r>
              <a:rPr lang="ru-RU" sz="4900" dirty="0"/>
              <a:t>. </a:t>
            </a:r>
            <a:r>
              <a:rPr lang="ru-RU" sz="4900" dirty="0" err="1"/>
              <a:t>Olarda</a:t>
            </a:r>
            <a:r>
              <a:rPr lang="ru-RU" sz="4900" dirty="0"/>
              <a:t> </a:t>
            </a:r>
            <a:r>
              <a:rPr lang="ru-RU" sz="4900" dirty="0" err="1"/>
              <a:t>wagonlar</a:t>
            </a:r>
            <a:r>
              <a:rPr lang="ru-RU" sz="4900" dirty="0"/>
              <a:t> – </a:t>
            </a:r>
            <a:r>
              <a:rPr lang="ru-RU" sz="4900" dirty="0" err="1"/>
              <a:t>tramwaýlar</a:t>
            </a:r>
            <a:r>
              <a:rPr lang="ru-RU" sz="4900" dirty="0"/>
              <a:t> </a:t>
            </a:r>
            <a:r>
              <a:rPr lang="ru-RU" sz="4900" dirty="0" err="1"/>
              <a:t>atlaryň</a:t>
            </a:r>
            <a:r>
              <a:rPr lang="ru-RU" sz="4900" dirty="0"/>
              <a:t> </a:t>
            </a:r>
            <a:r>
              <a:rPr lang="ru-RU" sz="4900" dirty="0" err="1"/>
              <a:t>kömegi</a:t>
            </a:r>
            <a:r>
              <a:rPr lang="ru-RU" sz="4900" dirty="0"/>
              <a:t> </a:t>
            </a:r>
            <a:r>
              <a:rPr lang="ru-RU" sz="4900" dirty="0" err="1"/>
              <a:t>bilen</a:t>
            </a:r>
            <a:r>
              <a:rPr lang="ru-RU" sz="4900" dirty="0"/>
              <a:t> </a:t>
            </a:r>
            <a:r>
              <a:rPr lang="ru-RU" sz="4900" dirty="0" err="1"/>
              <a:t>herekete</a:t>
            </a:r>
            <a:r>
              <a:rPr lang="ru-RU" sz="4900" dirty="0"/>
              <a:t> </a:t>
            </a:r>
            <a:r>
              <a:rPr lang="ru-RU" sz="4900" dirty="0" err="1"/>
              <a:t>getirilipdir</a:t>
            </a:r>
            <a:r>
              <a:rPr lang="ru-RU" sz="4900" dirty="0"/>
              <a:t>. ХIХ </a:t>
            </a:r>
            <a:r>
              <a:rPr lang="ru-RU" sz="4900" dirty="0" err="1"/>
              <a:t>asyryň</a:t>
            </a:r>
            <a:r>
              <a:rPr lang="ru-RU" sz="4900" dirty="0"/>
              <a:t> </a:t>
            </a:r>
            <a:r>
              <a:rPr lang="ru-RU" sz="4900" dirty="0" err="1"/>
              <a:t>ahyrynda</a:t>
            </a:r>
            <a:r>
              <a:rPr lang="ru-RU" sz="4900" dirty="0"/>
              <a:t> </a:t>
            </a:r>
            <a:r>
              <a:rPr lang="ru-RU" sz="4900" dirty="0" err="1"/>
              <a:t>Rossiýanyň</a:t>
            </a:r>
            <a:r>
              <a:rPr lang="ru-RU" sz="4900" dirty="0"/>
              <a:t> </a:t>
            </a:r>
            <a:r>
              <a:rPr lang="ru-RU" sz="4900" dirty="0" err="1"/>
              <a:t>ulag</a:t>
            </a:r>
            <a:r>
              <a:rPr lang="ru-RU" sz="4900" dirty="0"/>
              <a:t> </a:t>
            </a:r>
            <a:r>
              <a:rPr lang="ru-RU" sz="4900" dirty="0" err="1"/>
              <a:t>hojalygynyň</a:t>
            </a:r>
            <a:r>
              <a:rPr lang="ru-RU" sz="4900" dirty="0"/>
              <a:t> </a:t>
            </a:r>
            <a:r>
              <a:rPr lang="ru-RU" sz="4900" dirty="0" err="1"/>
              <a:t>düzümine</a:t>
            </a:r>
            <a:r>
              <a:rPr lang="ru-RU" sz="4900" dirty="0"/>
              <a:t> </a:t>
            </a:r>
            <a:r>
              <a:rPr lang="ru-RU" sz="4900" dirty="0" err="1"/>
              <a:t>elektrik</a:t>
            </a:r>
            <a:r>
              <a:rPr lang="ru-RU" sz="4900" dirty="0"/>
              <a:t> </a:t>
            </a:r>
            <a:r>
              <a:rPr lang="ru-RU" sz="4900" dirty="0" err="1"/>
              <a:t>tramwaýlary</a:t>
            </a:r>
            <a:r>
              <a:rPr lang="ru-RU" sz="4900" dirty="0"/>
              <a:t> </a:t>
            </a:r>
            <a:r>
              <a:rPr lang="ru-RU" sz="4900" dirty="0" err="1"/>
              <a:t>girip</a:t>
            </a:r>
            <a:r>
              <a:rPr lang="ru-RU" sz="4900" dirty="0"/>
              <a:t> </a:t>
            </a:r>
            <a:r>
              <a:rPr lang="ru-RU" sz="4900" dirty="0" err="1"/>
              <a:t>başlaýar</a:t>
            </a:r>
            <a:r>
              <a:rPr lang="ru-RU" sz="4900" dirty="0"/>
              <a:t>. </a:t>
            </a:r>
            <a:r>
              <a:rPr lang="ru-RU" sz="4900" dirty="0" err="1"/>
              <a:t>Peterburgda</a:t>
            </a:r>
            <a:r>
              <a:rPr lang="ru-RU" sz="4900" dirty="0"/>
              <a:t> 1880-nji </a:t>
            </a:r>
            <a:r>
              <a:rPr lang="ru-RU" sz="4900" dirty="0" err="1"/>
              <a:t>ýylda</a:t>
            </a:r>
            <a:r>
              <a:rPr lang="ru-RU" sz="4900" dirty="0"/>
              <a:t> </a:t>
            </a:r>
            <a:r>
              <a:rPr lang="ru-RU" sz="4900" dirty="0" err="1"/>
              <a:t>elektrik</a:t>
            </a:r>
            <a:r>
              <a:rPr lang="ru-RU" sz="4900" dirty="0"/>
              <a:t> </a:t>
            </a:r>
            <a:r>
              <a:rPr lang="ru-RU" sz="4900" dirty="0" err="1"/>
              <a:t>tramwaýy</a:t>
            </a:r>
            <a:r>
              <a:rPr lang="ru-RU" sz="4900" dirty="0"/>
              <a:t> </a:t>
            </a:r>
            <a:r>
              <a:rPr lang="ru-RU" sz="4900" dirty="0" err="1"/>
              <a:t>synag</a:t>
            </a:r>
            <a:r>
              <a:rPr lang="ru-RU" sz="4900" dirty="0"/>
              <a:t> </a:t>
            </a:r>
            <a:r>
              <a:rPr lang="ru-RU" sz="4900" dirty="0" err="1"/>
              <a:t>edilýär</a:t>
            </a:r>
            <a:r>
              <a:rPr lang="ru-RU" sz="4900" dirty="0"/>
              <a:t>. 1892-nji </a:t>
            </a:r>
            <a:r>
              <a:rPr lang="ru-RU" sz="4900" dirty="0" err="1"/>
              <a:t>ýyldan</a:t>
            </a:r>
            <a:r>
              <a:rPr lang="ru-RU" sz="4900" dirty="0"/>
              <a:t> </a:t>
            </a:r>
            <a:r>
              <a:rPr lang="ru-RU" sz="4900" dirty="0" err="1"/>
              <a:t>bolsa</a:t>
            </a:r>
            <a:r>
              <a:rPr lang="ru-RU" sz="4900" dirty="0"/>
              <a:t> </a:t>
            </a:r>
            <a:r>
              <a:rPr lang="ru-RU" sz="4900" dirty="0" err="1"/>
              <a:t>Kiýew</a:t>
            </a:r>
            <a:r>
              <a:rPr lang="ru-RU" sz="4900" dirty="0"/>
              <a:t> </a:t>
            </a:r>
            <a:r>
              <a:rPr lang="ru-RU" sz="4900" dirty="0" err="1"/>
              <a:t>şäherinde</a:t>
            </a:r>
            <a:r>
              <a:rPr lang="ru-RU" sz="4900" dirty="0"/>
              <a:t> </a:t>
            </a:r>
            <a:r>
              <a:rPr lang="ru-RU" sz="4900" dirty="0" err="1"/>
              <a:t>ulanylyp</a:t>
            </a:r>
            <a:r>
              <a:rPr lang="ru-RU" sz="4900" dirty="0"/>
              <a:t> </a:t>
            </a:r>
            <a:r>
              <a:rPr lang="ru-RU" sz="4900" dirty="0" err="1"/>
              <a:t>başlanýar</a:t>
            </a:r>
            <a:r>
              <a:rPr lang="ru-RU" sz="4900" dirty="0"/>
              <a:t>. </a:t>
            </a:r>
            <a:r>
              <a:rPr lang="ru-RU" sz="4900" dirty="0" err="1"/>
              <a:t>Şäher</a:t>
            </a:r>
            <a:r>
              <a:rPr lang="ru-RU" sz="4900" dirty="0"/>
              <a:t> </a:t>
            </a:r>
            <a:r>
              <a:rPr lang="ru-RU" sz="4900" dirty="0" err="1"/>
              <a:t>ulagynyň</a:t>
            </a:r>
            <a:r>
              <a:rPr lang="ru-RU" sz="4900" dirty="0"/>
              <a:t> </a:t>
            </a:r>
            <a:r>
              <a:rPr lang="ru-RU" sz="4900" dirty="0" err="1"/>
              <a:t>ähli</a:t>
            </a:r>
            <a:r>
              <a:rPr lang="ru-RU" sz="4900" dirty="0"/>
              <a:t> </a:t>
            </a:r>
            <a:r>
              <a:rPr lang="ru-RU" sz="4900" dirty="0" err="1"/>
              <a:t>beýleki</a:t>
            </a:r>
            <a:r>
              <a:rPr lang="ru-RU" sz="4900" dirty="0"/>
              <a:t> </a:t>
            </a:r>
            <a:r>
              <a:rPr lang="ru-RU" sz="4900" dirty="0" err="1"/>
              <a:t>serişdeleri</a:t>
            </a:r>
            <a:r>
              <a:rPr lang="ru-RU" sz="4900" dirty="0"/>
              <a:t> </a:t>
            </a:r>
            <a:r>
              <a:rPr lang="ru-RU" sz="4900" dirty="0" err="1"/>
              <a:t>Rossiýada</a:t>
            </a:r>
            <a:r>
              <a:rPr lang="ru-RU" sz="4900" dirty="0"/>
              <a:t> ХХ </a:t>
            </a:r>
            <a:r>
              <a:rPr lang="ru-RU" sz="4900" dirty="0" err="1"/>
              <a:t>asyryň</a:t>
            </a:r>
            <a:r>
              <a:rPr lang="ru-RU" sz="4900" dirty="0"/>
              <a:t> 20-nji </a:t>
            </a:r>
            <a:r>
              <a:rPr lang="ru-RU" sz="4900" dirty="0" err="1"/>
              <a:t>ýyllaryndan</a:t>
            </a:r>
            <a:r>
              <a:rPr lang="ru-RU" sz="4900" dirty="0"/>
              <a:t> </a:t>
            </a:r>
            <a:r>
              <a:rPr lang="ru-RU" sz="4900" dirty="0" err="1"/>
              <a:t>soň</a:t>
            </a:r>
            <a:r>
              <a:rPr lang="ru-RU" sz="4900" dirty="0"/>
              <a:t> </a:t>
            </a:r>
            <a:r>
              <a:rPr lang="ru-RU" sz="4900" dirty="0" err="1"/>
              <a:t>döreýär</a:t>
            </a:r>
            <a:r>
              <a:rPr lang="ru-RU" sz="4900" dirty="0"/>
              <a:t>.</a:t>
            </a:r>
          </a:p>
          <a:p>
            <a:endParaRPr lang="ru-RU" sz="4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07796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subTitle" idx="1"/>
          </p:nvPr>
        </p:nvSpPr>
        <p:spPr>
          <a:xfrm>
            <a:off x="179512" y="188640"/>
            <a:ext cx="8964488" cy="6408737"/>
          </a:xfrm>
        </p:spPr>
        <p:txBody>
          <a:bodyPr>
            <a:noAutofit/>
          </a:bodyPr>
          <a:lstStyle/>
          <a:p>
            <a:pPr algn="just"/>
            <a:r>
              <a:rPr lang="ru-RU" sz="1800" i="1" dirty="0">
                <a:latin typeface="Times New Roman" pitchFamily="18" charset="0"/>
                <a:cs typeface="Times New Roman" pitchFamily="18" charset="0"/>
              </a:rPr>
              <a:t> </a:t>
            </a:r>
            <a:r>
              <a:rPr lang="tk-TM" sz="1800" i="1" dirty="0" smtClean="0">
                <a:latin typeface="Times New Roman" pitchFamily="18" charset="0"/>
                <a:cs typeface="Times New Roman" pitchFamily="18" charset="0"/>
              </a:rPr>
              <a:t>2. </a:t>
            </a:r>
            <a:r>
              <a:rPr lang="ru-RU" sz="1600" dirty="0" err="1" smtClean="0"/>
              <a:t>Häzirki</a:t>
            </a:r>
            <a:r>
              <a:rPr lang="ru-RU" sz="1600" dirty="0" smtClean="0"/>
              <a:t> </a:t>
            </a:r>
            <a:r>
              <a:rPr lang="ru-RU" sz="1600" dirty="0" err="1"/>
              <a:t>wagtda</a:t>
            </a:r>
            <a:r>
              <a:rPr lang="ru-RU" sz="1600" dirty="0"/>
              <a:t> </a:t>
            </a:r>
            <a:r>
              <a:rPr lang="ru-RU" sz="1600" dirty="0" err="1"/>
              <a:t>şäher</a:t>
            </a:r>
            <a:r>
              <a:rPr lang="ru-RU" sz="1600" dirty="0"/>
              <a:t> </a:t>
            </a:r>
            <a:r>
              <a:rPr lang="ru-RU" sz="1600" dirty="0" err="1"/>
              <a:t>ulagynyň</a:t>
            </a:r>
            <a:r>
              <a:rPr lang="ru-RU" sz="1600" dirty="0"/>
              <a:t> </a:t>
            </a:r>
            <a:r>
              <a:rPr lang="ru-RU" sz="1600" dirty="0" err="1"/>
              <a:t>esasy</a:t>
            </a:r>
            <a:r>
              <a:rPr lang="ru-RU" sz="1600" dirty="0"/>
              <a:t> </a:t>
            </a:r>
            <a:r>
              <a:rPr lang="ru-RU" sz="1600" dirty="0" err="1"/>
              <a:t>serirşdeleri</a:t>
            </a:r>
            <a:r>
              <a:rPr lang="ru-RU" sz="1600" dirty="0"/>
              <a:t> </a:t>
            </a:r>
            <a:r>
              <a:rPr lang="ru-RU" sz="1600" dirty="0" err="1"/>
              <a:t>awtomobiller</a:t>
            </a:r>
            <a:r>
              <a:rPr lang="ru-RU" sz="1600" dirty="0"/>
              <a:t> (</a:t>
            </a:r>
            <a:r>
              <a:rPr lang="ru-RU" sz="1600" dirty="0" err="1"/>
              <a:t>awtobuslar</a:t>
            </a:r>
            <a:r>
              <a:rPr lang="ru-RU" sz="1600" dirty="0"/>
              <a:t> </a:t>
            </a:r>
            <a:r>
              <a:rPr lang="ru-RU" sz="1600" dirty="0" err="1"/>
              <a:t>we</a:t>
            </a:r>
            <a:r>
              <a:rPr lang="ru-RU" sz="1600" dirty="0"/>
              <a:t> </a:t>
            </a:r>
            <a:r>
              <a:rPr lang="ru-RU" sz="1600" dirty="0" err="1"/>
              <a:t>taksiler</a:t>
            </a:r>
            <a:r>
              <a:rPr lang="ru-RU" sz="1600" dirty="0"/>
              <a:t>), </a:t>
            </a:r>
            <a:r>
              <a:rPr lang="ru-RU" sz="1600" dirty="0" err="1"/>
              <a:t>tramwaýlar</a:t>
            </a:r>
            <a:r>
              <a:rPr lang="ru-RU" sz="1600" dirty="0"/>
              <a:t>, </a:t>
            </a:r>
            <a:r>
              <a:rPr lang="ru-RU" sz="1600" dirty="0" err="1"/>
              <a:t>trolleýbuslar</a:t>
            </a:r>
            <a:r>
              <a:rPr lang="ru-RU" sz="1600" dirty="0"/>
              <a:t>, </a:t>
            </a:r>
            <a:r>
              <a:rPr lang="ru-RU" sz="1600" dirty="0" err="1"/>
              <a:t>metro</a:t>
            </a:r>
            <a:r>
              <a:rPr lang="ru-RU" sz="1600" dirty="0"/>
              <a:t>, </a:t>
            </a:r>
            <a:r>
              <a:rPr lang="ru-RU" sz="1600" dirty="0" err="1"/>
              <a:t>derýa</a:t>
            </a:r>
            <a:r>
              <a:rPr lang="ru-RU" sz="1600" dirty="0"/>
              <a:t> </a:t>
            </a:r>
            <a:r>
              <a:rPr lang="ru-RU" sz="1600" dirty="0" err="1"/>
              <a:t>we</a:t>
            </a:r>
            <a:r>
              <a:rPr lang="ru-RU" sz="1600" dirty="0"/>
              <a:t> </a:t>
            </a:r>
            <a:r>
              <a:rPr lang="ru-RU" sz="1600" dirty="0" err="1"/>
              <a:t>deňiz</a:t>
            </a:r>
            <a:r>
              <a:rPr lang="ru-RU" sz="1600" dirty="0"/>
              <a:t> </a:t>
            </a:r>
            <a:r>
              <a:rPr lang="ru-RU" sz="1600" dirty="0" err="1"/>
              <a:t>gämileri</a:t>
            </a:r>
            <a:r>
              <a:rPr lang="ru-RU" sz="1600" dirty="0"/>
              <a:t>, </a:t>
            </a:r>
            <a:r>
              <a:rPr lang="ru-RU" sz="1600" dirty="0" err="1"/>
              <a:t>monorels</a:t>
            </a:r>
            <a:r>
              <a:rPr lang="ru-RU" sz="1600" dirty="0"/>
              <a:t> </a:t>
            </a:r>
            <a:r>
              <a:rPr lang="ru-RU" sz="1600" dirty="0" err="1"/>
              <a:t>ýollar</a:t>
            </a:r>
            <a:r>
              <a:rPr lang="ru-RU" sz="1600" dirty="0"/>
              <a:t> </a:t>
            </a:r>
            <a:r>
              <a:rPr lang="ru-RU" sz="1600" dirty="0" err="1"/>
              <a:t>bolup</a:t>
            </a:r>
            <a:r>
              <a:rPr lang="ru-RU" sz="1600" dirty="0"/>
              <a:t> </a:t>
            </a:r>
            <a:r>
              <a:rPr lang="ru-RU" sz="1600" dirty="0" err="1"/>
              <a:t>durýar</a:t>
            </a:r>
            <a:r>
              <a:rPr lang="ru-RU" sz="1600" dirty="0"/>
              <a:t>. </a:t>
            </a:r>
            <a:r>
              <a:rPr lang="ru-RU" sz="1600" dirty="0" err="1"/>
              <a:t>Daşalyşyň</a:t>
            </a:r>
            <a:r>
              <a:rPr lang="ru-RU" sz="1600" dirty="0"/>
              <a:t> </a:t>
            </a:r>
            <a:r>
              <a:rPr lang="ru-RU" sz="1600" dirty="0" err="1"/>
              <a:t>görnüşine</a:t>
            </a:r>
            <a:r>
              <a:rPr lang="ru-RU" sz="1600" dirty="0"/>
              <a:t> </a:t>
            </a:r>
            <a:r>
              <a:rPr lang="ru-RU" sz="1600" dirty="0" err="1"/>
              <a:t>görä</a:t>
            </a:r>
            <a:r>
              <a:rPr lang="ru-RU" sz="1600" dirty="0"/>
              <a:t> </a:t>
            </a:r>
            <a:r>
              <a:rPr lang="ru-RU" sz="1600" dirty="0" err="1"/>
              <a:t>şäher</a:t>
            </a:r>
            <a:r>
              <a:rPr lang="ru-RU" sz="1600" dirty="0"/>
              <a:t> </a:t>
            </a:r>
            <a:r>
              <a:rPr lang="ru-RU" sz="1600" dirty="0" err="1"/>
              <a:t>ulagynyň</a:t>
            </a:r>
            <a:r>
              <a:rPr lang="ru-RU" sz="1600" dirty="0"/>
              <a:t> </a:t>
            </a:r>
            <a:r>
              <a:rPr lang="ru-RU" sz="1600" dirty="0" err="1"/>
              <a:t>ähli</a:t>
            </a:r>
            <a:r>
              <a:rPr lang="ru-RU" sz="1600" dirty="0"/>
              <a:t> </a:t>
            </a:r>
            <a:r>
              <a:rPr lang="ru-RU" sz="1600" dirty="0" err="1"/>
              <a:t>serişdelerini</a:t>
            </a:r>
            <a:r>
              <a:rPr lang="ru-RU" sz="1600" dirty="0"/>
              <a:t> </a:t>
            </a:r>
            <a:r>
              <a:rPr lang="ru-RU" sz="1600" dirty="0" err="1"/>
              <a:t>ýük</a:t>
            </a:r>
            <a:r>
              <a:rPr lang="ru-RU" sz="1600" dirty="0"/>
              <a:t> </a:t>
            </a:r>
            <a:r>
              <a:rPr lang="ru-RU" sz="1600" dirty="0" err="1"/>
              <a:t>we</a:t>
            </a:r>
            <a:r>
              <a:rPr lang="ru-RU" sz="1600" dirty="0"/>
              <a:t> </a:t>
            </a:r>
            <a:r>
              <a:rPr lang="ru-RU" sz="1600" dirty="0" err="1"/>
              <a:t>ýolagçy</a:t>
            </a:r>
            <a:r>
              <a:rPr lang="ru-RU" sz="1600" dirty="0"/>
              <a:t> </a:t>
            </a:r>
            <a:r>
              <a:rPr lang="ru-RU" sz="1600" dirty="0" err="1"/>
              <a:t>gatnadýanlara</a:t>
            </a:r>
            <a:r>
              <a:rPr lang="ru-RU" sz="1600" dirty="0"/>
              <a:t> </a:t>
            </a:r>
            <a:r>
              <a:rPr lang="ru-RU" sz="1600" dirty="0" err="1"/>
              <a:t>bölmek</a:t>
            </a:r>
            <a:r>
              <a:rPr lang="ru-RU" sz="1600" dirty="0"/>
              <a:t> </a:t>
            </a:r>
            <a:r>
              <a:rPr lang="ru-RU" sz="1600" dirty="0" err="1"/>
              <a:t>bolar</a:t>
            </a:r>
            <a:r>
              <a:rPr lang="ru-RU" sz="1600" dirty="0"/>
              <a:t>. </a:t>
            </a:r>
            <a:r>
              <a:rPr lang="ru-RU" sz="1600" dirty="0" err="1"/>
              <a:t>Şäherleriň</a:t>
            </a:r>
            <a:r>
              <a:rPr lang="ru-RU" sz="1600" dirty="0"/>
              <a:t> </a:t>
            </a:r>
            <a:r>
              <a:rPr lang="ru-RU" sz="1600" dirty="0" err="1"/>
              <a:t>çäginde</a:t>
            </a:r>
            <a:r>
              <a:rPr lang="ru-RU" sz="1600" dirty="0"/>
              <a:t> </a:t>
            </a:r>
            <a:r>
              <a:rPr lang="ru-RU" sz="1600" dirty="0" err="1"/>
              <a:t>ýük</a:t>
            </a:r>
            <a:r>
              <a:rPr lang="ru-RU" sz="1600" dirty="0"/>
              <a:t> </a:t>
            </a:r>
            <a:r>
              <a:rPr lang="ru-RU" sz="1600" dirty="0" err="1"/>
              <a:t>daşmaklyk</a:t>
            </a:r>
            <a:r>
              <a:rPr lang="ru-RU" sz="1600" dirty="0"/>
              <a:t> </a:t>
            </a:r>
            <a:r>
              <a:rPr lang="ru-RU" sz="1600" dirty="0" err="1"/>
              <a:t>esasy</a:t>
            </a:r>
            <a:r>
              <a:rPr lang="ru-RU" sz="1600" dirty="0"/>
              <a:t> </a:t>
            </a:r>
            <a:r>
              <a:rPr lang="ru-RU" sz="1600" dirty="0" err="1"/>
              <a:t>bölegi</a:t>
            </a:r>
            <a:r>
              <a:rPr lang="ru-RU" sz="1600" dirty="0"/>
              <a:t> </a:t>
            </a:r>
            <a:r>
              <a:rPr lang="ru-RU" sz="1600" dirty="0" err="1"/>
              <a:t>awtomobil</a:t>
            </a:r>
            <a:r>
              <a:rPr lang="ru-RU" sz="1600" dirty="0"/>
              <a:t> </a:t>
            </a:r>
            <a:r>
              <a:rPr lang="ru-RU" sz="1600" dirty="0" err="1"/>
              <a:t>ulagynyň</a:t>
            </a:r>
            <a:r>
              <a:rPr lang="ru-RU" sz="1600" dirty="0"/>
              <a:t> </a:t>
            </a:r>
            <a:r>
              <a:rPr lang="ru-RU" sz="1600" dirty="0" err="1"/>
              <a:t>üsti</a:t>
            </a:r>
            <a:r>
              <a:rPr lang="ru-RU" sz="1600" dirty="0"/>
              <a:t> </a:t>
            </a:r>
            <a:r>
              <a:rPr lang="ru-RU" sz="1600" dirty="0" err="1"/>
              <a:t>bilen</a:t>
            </a:r>
            <a:r>
              <a:rPr lang="ru-RU" sz="1600" dirty="0"/>
              <a:t> </a:t>
            </a:r>
            <a:r>
              <a:rPr lang="ru-RU" sz="1600" dirty="0" err="1"/>
              <a:t>amala</a:t>
            </a:r>
            <a:r>
              <a:rPr lang="ru-RU" sz="1600" dirty="0"/>
              <a:t> </a:t>
            </a:r>
            <a:r>
              <a:rPr lang="ru-RU" sz="1600" dirty="0" err="1"/>
              <a:t>aşyrylýar</a:t>
            </a:r>
            <a:r>
              <a:rPr lang="ru-RU" sz="1600" dirty="0"/>
              <a:t>.  </a:t>
            </a:r>
            <a:r>
              <a:rPr lang="ru-RU" sz="1600" dirty="0" err="1"/>
              <a:t>Daşamaklygyň</a:t>
            </a:r>
            <a:r>
              <a:rPr lang="ru-RU" sz="1600" dirty="0"/>
              <a:t> </a:t>
            </a:r>
            <a:r>
              <a:rPr lang="ru-RU" sz="1600" dirty="0" err="1"/>
              <a:t>galan</a:t>
            </a:r>
            <a:r>
              <a:rPr lang="ru-RU" sz="1600" dirty="0"/>
              <a:t> </a:t>
            </a:r>
            <a:r>
              <a:rPr lang="ru-RU" sz="1600" dirty="0" err="1"/>
              <a:t>ujypsyz</a:t>
            </a:r>
            <a:r>
              <a:rPr lang="ru-RU" sz="1600" dirty="0"/>
              <a:t> </a:t>
            </a:r>
            <a:r>
              <a:rPr lang="ru-RU" sz="1600" dirty="0" err="1"/>
              <a:t>bölegi</a:t>
            </a:r>
            <a:r>
              <a:rPr lang="ru-RU" sz="1600" dirty="0"/>
              <a:t> </a:t>
            </a:r>
            <a:r>
              <a:rPr lang="ru-RU" sz="1600" dirty="0" err="1"/>
              <a:t>şäher</a:t>
            </a:r>
            <a:r>
              <a:rPr lang="ru-RU" sz="1600" dirty="0"/>
              <a:t> </a:t>
            </a:r>
            <a:r>
              <a:rPr lang="ru-RU" sz="1600" dirty="0" err="1"/>
              <a:t>demir</a:t>
            </a:r>
            <a:r>
              <a:rPr lang="ru-RU" sz="1600" dirty="0"/>
              <a:t> </a:t>
            </a:r>
            <a:r>
              <a:rPr lang="ru-RU" sz="1600" dirty="0" err="1"/>
              <a:t>ýolunyň</a:t>
            </a:r>
            <a:r>
              <a:rPr lang="ru-RU" sz="1600" dirty="0"/>
              <a:t> </a:t>
            </a:r>
            <a:r>
              <a:rPr lang="ru-RU" sz="1600" dirty="0" err="1"/>
              <a:t>otlylary</a:t>
            </a:r>
            <a:r>
              <a:rPr lang="ru-RU" sz="1600" dirty="0"/>
              <a:t> (</a:t>
            </a:r>
            <a:r>
              <a:rPr lang="ru-RU" sz="1600" dirty="0" err="1"/>
              <a:t>wagonlar</a:t>
            </a:r>
            <a:r>
              <a:rPr lang="ru-RU" sz="1600" dirty="0"/>
              <a:t>), </a:t>
            </a:r>
            <a:r>
              <a:rPr lang="ru-RU" sz="1600" dirty="0" err="1"/>
              <a:t>ýük</a:t>
            </a:r>
            <a:r>
              <a:rPr lang="ru-RU" sz="1600" dirty="0"/>
              <a:t> </a:t>
            </a:r>
            <a:r>
              <a:rPr lang="ru-RU" sz="1600" dirty="0" err="1"/>
              <a:t>gämileri</a:t>
            </a:r>
            <a:r>
              <a:rPr lang="ru-RU" sz="1600" dirty="0"/>
              <a:t>, </a:t>
            </a:r>
            <a:r>
              <a:rPr lang="ru-RU" sz="1600" dirty="0" err="1"/>
              <a:t>tramwaýlar</a:t>
            </a:r>
            <a:r>
              <a:rPr lang="ru-RU" sz="1600" dirty="0"/>
              <a:t>, </a:t>
            </a:r>
            <a:r>
              <a:rPr lang="ru-RU" sz="1600" dirty="0" err="1"/>
              <a:t>trolleýbuslar</a:t>
            </a:r>
            <a:r>
              <a:rPr lang="ru-RU" sz="1600" dirty="0"/>
              <a:t> </a:t>
            </a:r>
            <a:r>
              <a:rPr lang="ru-RU" sz="1600" dirty="0" err="1"/>
              <a:t>bilen</a:t>
            </a:r>
            <a:r>
              <a:rPr lang="ru-RU" sz="1600" dirty="0"/>
              <a:t> </a:t>
            </a:r>
            <a:r>
              <a:rPr lang="ru-RU" sz="1600" dirty="0" err="1"/>
              <a:t>daşalýar</a:t>
            </a:r>
            <a:r>
              <a:rPr lang="ru-RU" sz="1600" dirty="0"/>
              <a:t>. </a:t>
            </a:r>
          </a:p>
          <a:p>
            <a:pPr algn="just"/>
            <a:r>
              <a:rPr lang="ru-RU" sz="1600" dirty="0"/>
              <a:t>    </a:t>
            </a:r>
            <a:r>
              <a:rPr lang="ru-RU" sz="1600" dirty="0" err="1"/>
              <a:t>Şäherleşmegiň</a:t>
            </a:r>
            <a:r>
              <a:rPr lang="ru-RU" sz="1600" dirty="0"/>
              <a:t> (</a:t>
            </a:r>
            <a:r>
              <a:rPr lang="ru-RU" sz="1600" dirty="0" err="1"/>
              <a:t>urbanizasiýanyň</a:t>
            </a:r>
            <a:r>
              <a:rPr lang="ru-RU" sz="1600" dirty="0"/>
              <a:t>) </a:t>
            </a:r>
            <a:r>
              <a:rPr lang="ru-RU" sz="1600" dirty="0" err="1"/>
              <a:t>ösüşi</a:t>
            </a:r>
            <a:r>
              <a:rPr lang="ru-RU" sz="1600" dirty="0"/>
              <a:t> </a:t>
            </a:r>
            <a:r>
              <a:rPr lang="ru-RU" sz="1600" dirty="0" err="1"/>
              <a:t>bilen</a:t>
            </a:r>
            <a:r>
              <a:rPr lang="ru-RU" sz="1600" dirty="0"/>
              <a:t> </a:t>
            </a:r>
            <a:r>
              <a:rPr lang="ru-RU" sz="1600" dirty="0" err="1"/>
              <a:t>bir</a:t>
            </a:r>
            <a:r>
              <a:rPr lang="ru-RU" sz="1600" dirty="0"/>
              <a:t> </a:t>
            </a:r>
            <a:r>
              <a:rPr lang="ru-RU" sz="1600" dirty="0" err="1"/>
              <a:t>wagtda</a:t>
            </a:r>
            <a:r>
              <a:rPr lang="ru-RU" sz="1600" dirty="0"/>
              <a:t> </a:t>
            </a:r>
            <a:r>
              <a:rPr lang="ru-RU" sz="1600" dirty="0" err="1"/>
              <a:t>ýolagçy</a:t>
            </a:r>
            <a:r>
              <a:rPr lang="ru-RU" sz="1600" dirty="0"/>
              <a:t> </a:t>
            </a:r>
            <a:r>
              <a:rPr lang="ru-RU" sz="1600" dirty="0" err="1"/>
              <a:t>şäher</a:t>
            </a:r>
            <a:r>
              <a:rPr lang="ru-RU" sz="1600" dirty="0"/>
              <a:t> </a:t>
            </a:r>
            <a:r>
              <a:rPr lang="ru-RU" sz="1600" dirty="0" err="1"/>
              <a:t>ulagy</a:t>
            </a:r>
            <a:r>
              <a:rPr lang="ru-RU" sz="1600" dirty="0"/>
              <a:t> </a:t>
            </a:r>
            <a:r>
              <a:rPr lang="ru-RU" sz="1600" dirty="0" err="1"/>
              <a:t>hem</a:t>
            </a:r>
            <a:r>
              <a:rPr lang="ru-RU" sz="1600" dirty="0"/>
              <a:t> </a:t>
            </a:r>
            <a:r>
              <a:rPr lang="ru-RU" sz="1600" dirty="0" err="1"/>
              <a:t>uly</a:t>
            </a:r>
            <a:r>
              <a:rPr lang="ru-RU" sz="1600" dirty="0"/>
              <a:t> </a:t>
            </a:r>
            <a:r>
              <a:rPr lang="ru-RU" sz="1600" dirty="0" err="1"/>
              <a:t>ösüşlere</a:t>
            </a:r>
            <a:r>
              <a:rPr lang="ru-RU" sz="1600" dirty="0"/>
              <a:t> </a:t>
            </a:r>
            <a:r>
              <a:rPr lang="ru-RU" sz="1600" dirty="0" err="1"/>
              <a:t>eýe</a:t>
            </a:r>
            <a:r>
              <a:rPr lang="ru-RU" sz="1600" dirty="0"/>
              <a:t> </a:t>
            </a:r>
            <a:r>
              <a:rPr lang="ru-RU" sz="1600" dirty="0" err="1"/>
              <a:t>bolýar</a:t>
            </a:r>
            <a:r>
              <a:rPr lang="ru-RU" sz="1600" dirty="0"/>
              <a:t>. </a:t>
            </a:r>
            <a:r>
              <a:rPr lang="ru-RU" sz="1600" dirty="0" err="1"/>
              <a:t>Şäher</a:t>
            </a:r>
            <a:r>
              <a:rPr lang="ru-RU" sz="1600" dirty="0"/>
              <a:t> </a:t>
            </a:r>
            <a:r>
              <a:rPr lang="ru-RU" sz="1600" dirty="0" err="1"/>
              <a:t>ulag</a:t>
            </a:r>
            <a:r>
              <a:rPr lang="ru-RU" sz="1600" dirty="0"/>
              <a:t> </a:t>
            </a:r>
            <a:r>
              <a:rPr lang="ru-RU" sz="1600" dirty="0" err="1"/>
              <a:t>görnüşleriniň</a:t>
            </a:r>
            <a:r>
              <a:rPr lang="ru-RU" sz="1600" dirty="0"/>
              <a:t> </a:t>
            </a:r>
            <a:r>
              <a:rPr lang="ru-RU" sz="1600" dirty="0" err="1"/>
              <a:t>arasynda</a:t>
            </a:r>
            <a:r>
              <a:rPr lang="ru-RU" sz="1600" dirty="0"/>
              <a:t> </a:t>
            </a:r>
            <a:r>
              <a:rPr lang="ru-RU" sz="1600" dirty="0" err="1"/>
              <a:t>awtobuslaryň</a:t>
            </a:r>
            <a:r>
              <a:rPr lang="ru-RU" sz="1600" dirty="0"/>
              <a:t> </a:t>
            </a:r>
            <a:r>
              <a:rPr lang="ru-RU" sz="1600" dirty="0" err="1"/>
              <a:t>ähmiýeti</a:t>
            </a:r>
            <a:r>
              <a:rPr lang="ru-RU" sz="1600" dirty="0"/>
              <a:t> </a:t>
            </a:r>
            <a:r>
              <a:rPr lang="ru-RU" sz="1600" dirty="0" err="1"/>
              <a:t>aýratyn</a:t>
            </a:r>
            <a:r>
              <a:rPr lang="ru-RU" sz="1600" dirty="0"/>
              <a:t> </a:t>
            </a:r>
            <a:r>
              <a:rPr lang="ru-RU" sz="1600" dirty="0" err="1"/>
              <a:t>nygtalmalydyr</a:t>
            </a:r>
            <a:r>
              <a:rPr lang="ru-RU" sz="1600" dirty="0"/>
              <a:t>. </a:t>
            </a:r>
            <a:r>
              <a:rPr lang="ru-RU" sz="1600" dirty="0" err="1"/>
              <a:t>Ol</a:t>
            </a:r>
            <a:r>
              <a:rPr lang="ru-RU" sz="1600" dirty="0"/>
              <a:t> </a:t>
            </a:r>
            <a:r>
              <a:rPr lang="ru-RU" sz="1600" dirty="0" err="1"/>
              <a:t>agalyk</a:t>
            </a:r>
            <a:r>
              <a:rPr lang="ru-RU" sz="1600" dirty="0"/>
              <a:t> </a:t>
            </a:r>
            <a:r>
              <a:rPr lang="ru-RU" sz="1600" dirty="0" err="1"/>
              <a:t>ediji</a:t>
            </a:r>
            <a:r>
              <a:rPr lang="ru-RU" sz="1600" dirty="0"/>
              <a:t> </a:t>
            </a:r>
            <a:r>
              <a:rPr lang="ru-RU" sz="1600" dirty="0" err="1"/>
              <a:t>ýagdaýy</a:t>
            </a:r>
            <a:r>
              <a:rPr lang="ru-RU" sz="1600" dirty="0"/>
              <a:t> </a:t>
            </a:r>
            <a:r>
              <a:rPr lang="ru-RU" sz="1600" dirty="0" err="1"/>
              <a:t>eýelemek</a:t>
            </a:r>
            <a:r>
              <a:rPr lang="ru-RU" sz="1600" dirty="0"/>
              <a:t> </a:t>
            </a:r>
            <a:r>
              <a:rPr lang="ru-RU" sz="1600" dirty="0" err="1"/>
              <a:t>bilen</a:t>
            </a:r>
            <a:r>
              <a:rPr lang="ru-RU" sz="1600" dirty="0"/>
              <a:t> </a:t>
            </a:r>
            <a:r>
              <a:rPr lang="ru-RU" sz="1600" dirty="0" err="1"/>
              <a:t>şäherlerde</a:t>
            </a:r>
            <a:r>
              <a:rPr lang="ru-RU" sz="1600" dirty="0"/>
              <a:t> </a:t>
            </a:r>
            <a:r>
              <a:rPr lang="ru-RU" sz="1600" dirty="0" err="1"/>
              <a:t>ýolagçy</a:t>
            </a:r>
            <a:r>
              <a:rPr lang="ru-RU" sz="1600" dirty="0"/>
              <a:t> </a:t>
            </a:r>
            <a:r>
              <a:rPr lang="ru-RU" sz="1600" dirty="0" err="1"/>
              <a:t>gatnatmagyň</a:t>
            </a:r>
            <a:r>
              <a:rPr lang="ru-RU" sz="1600" dirty="0"/>
              <a:t> </a:t>
            </a:r>
            <a:r>
              <a:rPr lang="ru-RU" sz="1600" dirty="0" err="1"/>
              <a:t>umumy</a:t>
            </a:r>
            <a:r>
              <a:rPr lang="ru-RU" sz="1600" dirty="0"/>
              <a:t> </a:t>
            </a:r>
            <a:r>
              <a:rPr lang="ru-RU" sz="1600" dirty="0" err="1"/>
              <a:t>göwrüminiň</a:t>
            </a:r>
            <a:r>
              <a:rPr lang="ru-RU" sz="1600" dirty="0"/>
              <a:t> </a:t>
            </a:r>
            <a:r>
              <a:rPr lang="ru-RU" sz="1600" dirty="0" err="1"/>
              <a:t>ýarymyndan</a:t>
            </a:r>
            <a:r>
              <a:rPr lang="ru-RU" sz="1600" dirty="0"/>
              <a:t> </a:t>
            </a:r>
            <a:r>
              <a:rPr lang="ru-RU" sz="1600" dirty="0" err="1"/>
              <a:t>gowragyny</a:t>
            </a:r>
            <a:r>
              <a:rPr lang="ru-RU" sz="1600" dirty="0"/>
              <a:t> </a:t>
            </a:r>
            <a:r>
              <a:rPr lang="ru-RU" sz="1600" dirty="0" err="1"/>
              <a:t>amala</a:t>
            </a:r>
            <a:r>
              <a:rPr lang="ru-RU" sz="1600" dirty="0"/>
              <a:t> </a:t>
            </a:r>
            <a:r>
              <a:rPr lang="ru-RU" sz="1600" dirty="0" err="1"/>
              <a:t>aşyrýar</a:t>
            </a:r>
            <a:r>
              <a:rPr lang="ru-RU" sz="1600" dirty="0"/>
              <a:t>. </a:t>
            </a:r>
            <a:r>
              <a:rPr lang="ru-RU" sz="1600" dirty="0" err="1"/>
              <a:t>Özüniň</a:t>
            </a:r>
            <a:r>
              <a:rPr lang="ru-RU" sz="1600" dirty="0"/>
              <a:t> </a:t>
            </a:r>
            <a:r>
              <a:rPr lang="ru-RU" sz="1600" dirty="0" err="1"/>
              <a:t>hereketjeňligi</a:t>
            </a:r>
            <a:r>
              <a:rPr lang="ru-RU" sz="1600" dirty="0"/>
              <a:t> </a:t>
            </a:r>
            <a:r>
              <a:rPr lang="ru-RU" sz="1600" dirty="0" err="1"/>
              <a:t>bilen</a:t>
            </a:r>
            <a:r>
              <a:rPr lang="ru-RU" sz="1600" dirty="0"/>
              <a:t> </a:t>
            </a:r>
            <a:r>
              <a:rPr lang="ru-RU" sz="1600" dirty="0" err="1"/>
              <a:t>tapawutlanýan</a:t>
            </a:r>
            <a:r>
              <a:rPr lang="ru-RU" sz="1600" dirty="0"/>
              <a:t> </a:t>
            </a:r>
            <a:r>
              <a:rPr lang="ru-RU" sz="1600" dirty="0" err="1"/>
              <a:t>we</a:t>
            </a:r>
            <a:r>
              <a:rPr lang="ru-RU" sz="1600" dirty="0"/>
              <a:t> </a:t>
            </a:r>
            <a:r>
              <a:rPr lang="ru-RU" sz="1600" dirty="0" err="1"/>
              <a:t>deňeşdirme</a:t>
            </a:r>
            <a:r>
              <a:rPr lang="ru-RU" sz="1600" dirty="0"/>
              <a:t> </a:t>
            </a:r>
            <a:r>
              <a:rPr lang="ru-RU" sz="1600" dirty="0" err="1"/>
              <a:t>az</a:t>
            </a:r>
            <a:r>
              <a:rPr lang="ru-RU" sz="1600" dirty="0"/>
              <a:t> </a:t>
            </a:r>
            <a:r>
              <a:rPr lang="ru-RU" sz="1600" dirty="0" err="1"/>
              <a:t>maýa</a:t>
            </a:r>
            <a:r>
              <a:rPr lang="ru-RU" sz="1600" dirty="0"/>
              <a:t> </a:t>
            </a:r>
            <a:r>
              <a:rPr lang="ru-RU" sz="1600" dirty="0" err="1"/>
              <a:t>goýumlaryny</a:t>
            </a:r>
            <a:r>
              <a:rPr lang="ru-RU" sz="1600" dirty="0"/>
              <a:t> </a:t>
            </a:r>
            <a:r>
              <a:rPr lang="ru-RU" sz="1600" dirty="0" err="1"/>
              <a:t>talap</a:t>
            </a:r>
            <a:r>
              <a:rPr lang="ru-RU" sz="1600" dirty="0"/>
              <a:t> </a:t>
            </a:r>
            <a:r>
              <a:rPr lang="ru-RU" sz="1600" dirty="0" err="1"/>
              <a:t>edýän</a:t>
            </a:r>
            <a:r>
              <a:rPr lang="ru-RU" sz="1600" dirty="0"/>
              <a:t> </a:t>
            </a:r>
            <a:r>
              <a:rPr lang="ru-RU" sz="1600" dirty="0" err="1"/>
              <a:t>awtobus</a:t>
            </a:r>
            <a:r>
              <a:rPr lang="ru-RU" sz="1600" dirty="0"/>
              <a:t> </a:t>
            </a:r>
            <a:r>
              <a:rPr lang="ru-RU" sz="1600" dirty="0" err="1"/>
              <a:t>ulagy</a:t>
            </a:r>
            <a:r>
              <a:rPr lang="ru-RU" sz="1600" dirty="0"/>
              <a:t> </a:t>
            </a:r>
            <a:r>
              <a:rPr lang="ru-RU" sz="1600" dirty="0" err="1"/>
              <a:t>ýeke-täk</a:t>
            </a:r>
            <a:r>
              <a:rPr lang="ru-RU" sz="1600" dirty="0"/>
              <a:t> </a:t>
            </a:r>
            <a:r>
              <a:rPr lang="ru-RU" sz="1600" dirty="0" err="1"/>
              <a:t>şäher</a:t>
            </a:r>
            <a:r>
              <a:rPr lang="ru-RU" sz="1600" dirty="0"/>
              <a:t> </a:t>
            </a:r>
            <a:r>
              <a:rPr lang="ru-RU" sz="1600" dirty="0" err="1"/>
              <a:t>ulagy</a:t>
            </a:r>
            <a:r>
              <a:rPr lang="ru-RU" sz="1600" dirty="0"/>
              <a:t> </a:t>
            </a:r>
            <a:r>
              <a:rPr lang="ru-RU" sz="1600" dirty="0" err="1"/>
              <a:t>bolup</a:t>
            </a:r>
            <a:r>
              <a:rPr lang="ru-RU" sz="1600" dirty="0"/>
              <a:t> </a:t>
            </a:r>
            <a:r>
              <a:rPr lang="ru-RU" sz="1600" dirty="0" err="1"/>
              <a:t>duran</a:t>
            </a:r>
            <a:r>
              <a:rPr lang="ru-RU" sz="1600" dirty="0"/>
              <a:t> </a:t>
            </a:r>
            <a:r>
              <a:rPr lang="ru-RU" sz="1600" dirty="0" err="1"/>
              <a:t>kiçi</a:t>
            </a:r>
            <a:r>
              <a:rPr lang="ru-RU" sz="1600" dirty="0"/>
              <a:t> </a:t>
            </a:r>
            <a:r>
              <a:rPr lang="ru-RU" sz="1600" dirty="0" err="1"/>
              <a:t>şäherlerde-de</a:t>
            </a:r>
            <a:r>
              <a:rPr lang="ru-RU" sz="1600" dirty="0"/>
              <a:t>, </a:t>
            </a:r>
            <a:r>
              <a:rPr lang="ru-RU" sz="1600" dirty="0" err="1"/>
              <a:t>şäher</a:t>
            </a:r>
            <a:r>
              <a:rPr lang="ru-RU" sz="1600" dirty="0"/>
              <a:t> </a:t>
            </a:r>
            <a:r>
              <a:rPr lang="ru-RU" sz="1600" dirty="0" err="1"/>
              <a:t>ulagynyň</a:t>
            </a:r>
            <a:r>
              <a:rPr lang="ru-RU" sz="1600" dirty="0"/>
              <a:t> </a:t>
            </a:r>
            <a:r>
              <a:rPr lang="ru-RU" sz="1600" dirty="0" err="1"/>
              <a:t>beýleki</a:t>
            </a:r>
            <a:r>
              <a:rPr lang="ru-RU" sz="1600" dirty="0"/>
              <a:t> </a:t>
            </a:r>
            <a:r>
              <a:rPr lang="ru-RU" sz="1600" dirty="0" err="1"/>
              <a:t>görnüşleri</a:t>
            </a:r>
            <a:r>
              <a:rPr lang="ru-RU" sz="1600" dirty="0"/>
              <a:t> </a:t>
            </a:r>
            <a:r>
              <a:rPr lang="ru-RU" sz="1600" dirty="0" err="1"/>
              <a:t>bilen</a:t>
            </a:r>
            <a:r>
              <a:rPr lang="ru-RU" sz="1600" dirty="0"/>
              <a:t> </a:t>
            </a:r>
            <a:r>
              <a:rPr lang="ru-RU" sz="1600" dirty="0" err="1"/>
              <a:t>utgaşyklykda</a:t>
            </a:r>
            <a:r>
              <a:rPr lang="ru-RU" sz="1600" dirty="0"/>
              <a:t> </a:t>
            </a:r>
            <a:r>
              <a:rPr lang="ru-RU" sz="1600" dirty="0" err="1"/>
              <a:t>iri</a:t>
            </a:r>
            <a:r>
              <a:rPr lang="ru-RU" sz="1600" dirty="0"/>
              <a:t> </a:t>
            </a:r>
            <a:r>
              <a:rPr lang="ru-RU" sz="1600" dirty="0" err="1"/>
              <a:t>merkezlerde</a:t>
            </a:r>
            <a:r>
              <a:rPr lang="ru-RU" sz="1600" dirty="0"/>
              <a:t> </a:t>
            </a:r>
            <a:r>
              <a:rPr lang="ru-RU" sz="1600" dirty="0" err="1"/>
              <a:t>hem</a:t>
            </a:r>
            <a:r>
              <a:rPr lang="ru-RU" sz="1600" dirty="0"/>
              <a:t> </a:t>
            </a:r>
            <a:r>
              <a:rPr lang="ru-RU" sz="1600" dirty="0" err="1"/>
              <a:t>giň</a:t>
            </a:r>
            <a:r>
              <a:rPr lang="ru-RU" sz="1600" dirty="0"/>
              <a:t> </a:t>
            </a:r>
            <a:r>
              <a:rPr lang="ru-RU" sz="1600" dirty="0" err="1"/>
              <a:t>ýaýrawa</a:t>
            </a:r>
            <a:r>
              <a:rPr lang="ru-RU" sz="1600" dirty="0"/>
              <a:t> </a:t>
            </a:r>
            <a:r>
              <a:rPr lang="ru-RU" sz="1600" dirty="0" err="1"/>
              <a:t>eýe</a:t>
            </a:r>
            <a:r>
              <a:rPr lang="ru-RU" sz="1600" dirty="0"/>
              <a:t> </a:t>
            </a:r>
            <a:r>
              <a:rPr lang="ru-RU" sz="1600" dirty="0" err="1"/>
              <a:t>boldy</a:t>
            </a:r>
            <a:r>
              <a:rPr lang="ru-RU" sz="1600" dirty="0"/>
              <a:t>. </a:t>
            </a:r>
            <a:r>
              <a:rPr lang="ru-RU" sz="1600" dirty="0" err="1"/>
              <a:t>Tramwaý</a:t>
            </a:r>
            <a:r>
              <a:rPr lang="ru-RU" sz="1600" dirty="0"/>
              <a:t> </a:t>
            </a:r>
            <a:r>
              <a:rPr lang="ru-RU" sz="1600" dirty="0" err="1"/>
              <a:t>ýollarynyň</a:t>
            </a:r>
            <a:r>
              <a:rPr lang="ru-RU" sz="1600" dirty="0"/>
              <a:t> </a:t>
            </a:r>
            <a:r>
              <a:rPr lang="ru-RU" sz="1600" dirty="0" err="1"/>
              <a:t>tory</a:t>
            </a:r>
            <a:r>
              <a:rPr lang="ru-RU" sz="1600" dirty="0"/>
              <a:t> </a:t>
            </a:r>
            <a:r>
              <a:rPr lang="ru-RU" sz="1600" dirty="0" err="1"/>
              <a:t>hem</a:t>
            </a:r>
            <a:r>
              <a:rPr lang="ru-RU" sz="1600" dirty="0"/>
              <a:t> </a:t>
            </a:r>
            <a:r>
              <a:rPr lang="ru-RU" sz="1600" dirty="0" err="1"/>
              <a:t>kem-kemden</a:t>
            </a:r>
            <a:r>
              <a:rPr lang="ru-RU" sz="1600" dirty="0"/>
              <a:t> </a:t>
            </a:r>
            <a:r>
              <a:rPr lang="ru-RU" sz="1600" dirty="0" err="1"/>
              <a:t>artýar</a:t>
            </a:r>
            <a:r>
              <a:rPr lang="ru-RU" sz="1600" dirty="0"/>
              <a:t>. </a:t>
            </a:r>
            <a:r>
              <a:rPr lang="ru-RU" sz="1600" dirty="0" err="1"/>
              <a:t>Köp</a:t>
            </a:r>
            <a:r>
              <a:rPr lang="ru-RU" sz="1600" dirty="0"/>
              <a:t> </a:t>
            </a:r>
            <a:r>
              <a:rPr lang="ru-RU" sz="1600" dirty="0" err="1"/>
              <a:t>iri</a:t>
            </a:r>
            <a:r>
              <a:rPr lang="ru-RU" sz="1600" dirty="0"/>
              <a:t> </a:t>
            </a:r>
            <a:r>
              <a:rPr lang="ru-RU" sz="1600" dirty="0" err="1"/>
              <a:t>şäherlerde</a:t>
            </a:r>
            <a:r>
              <a:rPr lang="ru-RU" sz="1600" dirty="0"/>
              <a:t> </a:t>
            </a:r>
            <a:r>
              <a:rPr lang="ru-RU" sz="1600" dirty="0" err="1"/>
              <a:t>täze</a:t>
            </a:r>
            <a:r>
              <a:rPr lang="ru-RU" sz="1600" dirty="0"/>
              <a:t>, </a:t>
            </a:r>
            <a:r>
              <a:rPr lang="ru-RU" sz="1600" dirty="0" err="1"/>
              <a:t>has</a:t>
            </a:r>
            <a:r>
              <a:rPr lang="ru-RU" sz="1600" dirty="0"/>
              <a:t> </a:t>
            </a:r>
            <a:r>
              <a:rPr lang="ru-RU" sz="1600" dirty="0" err="1"/>
              <a:t>kämilleşdirilen</a:t>
            </a:r>
            <a:r>
              <a:rPr lang="ru-RU" sz="1600" dirty="0"/>
              <a:t> </a:t>
            </a:r>
            <a:r>
              <a:rPr lang="ru-RU" sz="1600" dirty="0" err="1"/>
              <a:t>tramwaýlaryň</a:t>
            </a:r>
            <a:r>
              <a:rPr lang="ru-RU" sz="1600" dirty="0"/>
              <a:t> </a:t>
            </a:r>
            <a:r>
              <a:rPr lang="ru-RU" sz="1600" dirty="0" err="1"/>
              <a:t>hereket</a:t>
            </a:r>
            <a:r>
              <a:rPr lang="ru-RU" sz="1600" dirty="0"/>
              <a:t> </a:t>
            </a:r>
            <a:r>
              <a:rPr lang="ru-RU" sz="1600" dirty="0" err="1"/>
              <a:t>ediji</a:t>
            </a:r>
            <a:r>
              <a:rPr lang="ru-RU" sz="1600" dirty="0"/>
              <a:t> </a:t>
            </a:r>
            <a:r>
              <a:rPr lang="ru-RU" sz="1600" dirty="0" err="1"/>
              <a:t>düzümi</a:t>
            </a:r>
            <a:r>
              <a:rPr lang="ru-RU" sz="1600" dirty="0"/>
              <a:t> </a:t>
            </a:r>
            <a:r>
              <a:rPr lang="ru-RU" sz="1600" dirty="0" err="1"/>
              <a:t>ulanylýar</a:t>
            </a:r>
            <a:r>
              <a:rPr lang="ru-RU" sz="1600" dirty="0"/>
              <a:t>. </a:t>
            </a:r>
            <a:r>
              <a:rPr lang="ru-RU" sz="1600" dirty="0" err="1"/>
              <a:t>Trolleýbus</a:t>
            </a:r>
            <a:r>
              <a:rPr lang="ru-RU" sz="1600" dirty="0"/>
              <a:t> </a:t>
            </a:r>
            <a:r>
              <a:rPr lang="ru-RU" sz="1600" dirty="0" err="1"/>
              <a:t>ulagynyň</a:t>
            </a:r>
            <a:r>
              <a:rPr lang="ru-RU" sz="1600" dirty="0"/>
              <a:t> </a:t>
            </a:r>
            <a:r>
              <a:rPr lang="ru-RU" sz="1600" dirty="0" err="1"/>
              <a:t>ösüşi</a:t>
            </a:r>
            <a:r>
              <a:rPr lang="ru-RU" sz="1600" dirty="0"/>
              <a:t> </a:t>
            </a:r>
            <a:r>
              <a:rPr lang="ru-RU" sz="1600" dirty="0" err="1"/>
              <a:t>has</a:t>
            </a:r>
            <a:r>
              <a:rPr lang="ru-RU" sz="1600" dirty="0"/>
              <a:t> </a:t>
            </a:r>
            <a:r>
              <a:rPr lang="ru-RU" sz="1600" dirty="0" err="1"/>
              <a:t>çalt</a:t>
            </a:r>
            <a:r>
              <a:rPr lang="ru-RU" sz="1600" dirty="0"/>
              <a:t> </a:t>
            </a:r>
            <a:r>
              <a:rPr lang="ru-RU" sz="1600" dirty="0" err="1"/>
              <a:t>depginler</a:t>
            </a:r>
            <a:r>
              <a:rPr lang="ru-RU" sz="1600" dirty="0"/>
              <a:t> </a:t>
            </a:r>
            <a:r>
              <a:rPr lang="ru-RU" sz="1600" dirty="0" err="1"/>
              <a:t>bilen</a:t>
            </a:r>
            <a:r>
              <a:rPr lang="ru-RU" sz="1600" dirty="0"/>
              <a:t> </a:t>
            </a:r>
            <a:r>
              <a:rPr lang="ru-RU" sz="1600" dirty="0" err="1"/>
              <a:t>geçdi</a:t>
            </a:r>
            <a:r>
              <a:rPr lang="ru-RU" sz="1600" dirty="0"/>
              <a:t>. </a:t>
            </a:r>
            <a:r>
              <a:rPr lang="ru-RU" sz="1600" dirty="0" err="1"/>
              <a:t>Trolleýbus</a:t>
            </a:r>
            <a:r>
              <a:rPr lang="ru-RU" sz="1600" dirty="0"/>
              <a:t> </a:t>
            </a:r>
            <a:r>
              <a:rPr lang="ru-RU" sz="1600" dirty="0" err="1"/>
              <a:t>ýollary</a:t>
            </a:r>
            <a:r>
              <a:rPr lang="ru-RU" sz="1600" dirty="0"/>
              <a:t> </a:t>
            </a:r>
            <a:r>
              <a:rPr lang="ru-RU" sz="1600" dirty="0" err="1"/>
              <a:t>üçin</a:t>
            </a:r>
            <a:r>
              <a:rPr lang="ru-RU" sz="1600" dirty="0"/>
              <a:t> </a:t>
            </a:r>
            <a:r>
              <a:rPr lang="ru-RU" sz="1600" dirty="0" err="1"/>
              <a:t>maşynlaryň</a:t>
            </a:r>
            <a:r>
              <a:rPr lang="ru-RU" sz="1600" dirty="0"/>
              <a:t> </a:t>
            </a:r>
            <a:r>
              <a:rPr lang="ru-RU" sz="1600" dirty="0" err="1"/>
              <a:t>uly</a:t>
            </a:r>
            <a:r>
              <a:rPr lang="ru-RU" sz="1600" dirty="0"/>
              <a:t> </a:t>
            </a:r>
            <a:r>
              <a:rPr lang="ru-RU" sz="1600" dirty="0" err="1"/>
              <a:t>topary</a:t>
            </a:r>
            <a:r>
              <a:rPr lang="ru-RU" sz="1600" dirty="0"/>
              <a:t> </a:t>
            </a:r>
            <a:r>
              <a:rPr lang="ru-RU" sz="1600" dirty="0" err="1"/>
              <a:t>döredilendir</a:t>
            </a:r>
            <a:r>
              <a:rPr lang="ru-RU" sz="1600" dirty="0"/>
              <a:t>. </a:t>
            </a:r>
            <a:r>
              <a:rPr lang="ru-RU" sz="1600" dirty="0" err="1"/>
              <a:t>Olaryň</a:t>
            </a:r>
            <a:r>
              <a:rPr lang="ru-RU" sz="1600" dirty="0"/>
              <a:t> </a:t>
            </a:r>
            <a:r>
              <a:rPr lang="ru-RU" sz="1600" dirty="0" err="1"/>
              <a:t>içinde</a:t>
            </a:r>
            <a:r>
              <a:rPr lang="ru-RU" sz="1600" dirty="0"/>
              <a:t> 100-denem </a:t>
            </a:r>
            <a:r>
              <a:rPr lang="ru-RU" sz="1600" dirty="0" err="1"/>
              <a:t>köpräk</a:t>
            </a:r>
            <a:r>
              <a:rPr lang="ru-RU" sz="1600" dirty="0"/>
              <a:t> </a:t>
            </a:r>
            <a:r>
              <a:rPr lang="ru-RU" sz="1600" dirty="0" err="1"/>
              <a:t>ýolagçy</a:t>
            </a:r>
            <a:r>
              <a:rPr lang="ru-RU" sz="1600" dirty="0"/>
              <a:t> </a:t>
            </a:r>
            <a:r>
              <a:rPr lang="ru-RU" sz="1600" dirty="0" err="1"/>
              <a:t>gatnatmaga</a:t>
            </a:r>
            <a:r>
              <a:rPr lang="ru-RU" sz="1600" dirty="0"/>
              <a:t> </a:t>
            </a:r>
            <a:r>
              <a:rPr lang="ru-RU" sz="1600" dirty="0" err="1"/>
              <a:t>niýetlenen</a:t>
            </a:r>
            <a:r>
              <a:rPr lang="ru-RU" sz="1600" dirty="0"/>
              <a:t> </a:t>
            </a:r>
            <a:r>
              <a:rPr lang="ru-RU" sz="1600" dirty="0" err="1"/>
              <a:t>trolleýbuslar</a:t>
            </a:r>
            <a:r>
              <a:rPr lang="ru-RU" sz="1600" dirty="0"/>
              <a:t> </a:t>
            </a:r>
            <a:r>
              <a:rPr lang="ru-RU" sz="1600" dirty="0" err="1"/>
              <a:t>esasy</a:t>
            </a:r>
            <a:r>
              <a:rPr lang="ru-RU" sz="1600" dirty="0"/>
              <a:t> </a:t>
            </a:r>
            <a:r>
              <a:rPr lang="ru-RU" sz="1600" dirty="0" err="1"/>
              <a:t>bolup</a:t>
            </a:r>
            <a:r>
              <a:rPr lang="ru-RU" sz="1600" dirty="0"/>
              <a:t> </a:t>
            </a:r>
            <a:r>
              <a:rPr lang="ru-RU" sz="1600" dirty="0" err="1"/>
              <a:t>durýarlar</a:t>
            </a:r>
            <a:r>
              <a:rPr lang="ru-RU" sz="1600" dirty="0"/>
              <a:t>. 115 </a:t>
            </a:r>
            <a:r>
              <a:rPr lang="ru-RU" sz="1600" dirty="0" err="1"/>
              <a:t>orunlyk</a:t>
            </a:r>
            <a:r>
              <a:rPr lang="ru-RU" sz="1600" dirty="0"/>
              <a:t> </a:t>
            </a:r>
            <a:r>
              <a:rPr lang="ru-RU" sz="1600" dirty="0" err="1"/>
              <a:t>birleşdirilen</a:t>
            </a:r>
            <a:r>
              <a:rPr lang="ru-RU" sz="1600" dirty="0"/>
              <a:t> </a:t>
            </a:r>
            <a:r>
              <a:rPr lang="ru-RU" sz="1600" dirty="0" err="1"/>
              <a:t>trolleýbuslar</a:t>
            </a:r>
            <a:r>
              <a:rPr lang="ru-RU" sz="1600" dirty="0"/>
              <a:t> </a:t>
            </a:r>
            <a:r>
              <a:rPr lang="ru-RU" sz="1600" dirty="0" err="1"/>
              <a:t>hem</a:t>
            </a:r>
            <a:r>
              <a:rPr lang="ru-RU" sz="1600" dirty="0"/>
              <a:t> </a:t>
            </a:r>
            <a:r>
              <a:rPr lang="ru-RU" sz="1600" dirty="0" err="1"/>
              <a:t>ulanylýar</a:t>
            </a:r>
            <a:r>
              <a:rPr lang="ru-RU" sz="1600" dirty="0"/>
              <a:t>. </a:t>
            </a:r>
            <a:r>
              <a:rPr lang="ru-RU" sz="1600" dirty="0" err="1"/>
              <a:t>Metro</a:t>
            </a:r>
            <a:r>
              <a:rPr lang="ru-RU" sz="1600" dirty="0"/>
              <a:t> – </a:t>
            </a:r>
            <a:r>
              <a:rPr lang="ru-RU" sz="1600" dirty="0" err="1"/>
              <a:t>şäher</a:t>
            </a:r>
            <a:r>
              <a:rPr lang="ru-RU" sz="1600" dirty="0"/>
              <a:t> </a:t>
            </a:r>
            <a:r>
              <a:rPr lang="ru-RU" sz="1600" dirty="0" err="1"/>
              <a:t>ulagynyň</a:t>
            </a:r>
            <a:r>
              <a:rPr lang="ru-RU" sz="1600" dirty="0"/>
              <a:t> </a:t>
            </a:r>
            <a:r>
              <a:rPr lang="ru-RU" sz="1600" dirty="0" err="1"/>
              <a:t>iň</a:t>
            </a:r>
            <a:r>
              <a:rPr lang="ru-RU" sz="1600" dirty="0"/>
              <a:t> </a:t>
            </a:r>
            <a:r>
              <a:rPr lang="ru-RU" sz="1600" dirty="0" err="1"/>
              <a:t>ýaş</a:t>
            </a:r>
            <a:r>
              <a:rPr lang="ru-RU" sz="1600" dirty="0"/>
              <a:t> </a:t>
            </a:r>
            <a:r>
              <a:rPr lang="ru-RU" sz="1600" dirty="0" err="1"/>
              <a:t>görnüşidir</a:t>
            </a:r>
            <a:r>
              <a:rPr lang="ru-RU" sz="1600" dirty="0"/>
              <a:t>. </a:t>
            </a:r>
            <a:r>
              <a:rPr lang="ru-RU" sz="1600" dirty="0" err="1"/>
              <a:t>Uzynlygy</a:t>
            </a:r>
            <a:r>
              <a:rPr lang="ru-RU" sz="1600" dirty="0"/>
              <a:t> 11 </a:t>
            </a:r>
            <a:r>
              <a:rPr lang="ru-RU" sz="1600" dirty="0" err="1"/>
              <a:t>km</a:t>
            </a:r>
            <a:r>
              <a:rPr lang="ru-RU" sz="1600" dirty="0"/>
              <a:t> </a:t>
            </a:r>
            <a:r>
              <a:rPr lang="ru-RU" sz="1600" dirty="0" err="1"/>
              <a:t>bolan</a:t>
            </a:r>
            <a:r>
              <a:rPr lang="ru-RU" sz="1600" dirty="0"/>
              <a:t> </a:t>
            </a:r>
            <a:r>
              <a:rPr lang="ru-RU" sz="1600" dirty="0" err="1"/>
              <a:t>ilkinji</a:t>
            </a:r>
            <a:r>
              <a:rPr lang="ru-RU" sz="1600" dirty="0"/>
              <a:t> </a:t>
            </a:r>
            <a:r>
              <a:rPr lang="ru-RU" sz="1600" dirty="0" err="1"/>
              <a:t>metro</a:t>
            </a:r>
            <a:r>
              <a:rPr lang="ru-RU" sz="1600" dirty="0"/>
              <a:t> </a:t>
            </a:r>
            <a:r>
              <a:rPr lang="ru-RU" sz="1600" dirty="0" err="1"/>
              <a:t>ugry</a:t>
            </a:r>
            <a:r>
              <a:rPr lang="ru-RU" sz="1600" dirty="0"/>
              <a:t> </a:t>
            </a:r>
            <a:r>
              <a:rPr lang="ru-RU" sz="1600" dirty="0" err="1"/>
              <a:t>Moskwa</a:t>
            </a:r>
            <a:r>
              <a:rPr lang="ru-RU" sz="1600" dirty="0"/>
              <a:t> </a:t>
            </a:r>
            <a:r>
              <a:rPr lang="ru-RU" sz="1600" dirty="0" err="1"/>
              <a:t>şäherinde</a:t>
            </a:r>
            <a:r>
              <a:rPr lang="ru-RU" sz="1600" dirty="0"/>
              <a:t> 1935-nji </a:t>
            </a:r>
            <a:r>
              <a:rPr lang="ru-RU" sz="1600" dirty="0" err="1"/>
              <a:t>ýylda</a:t>
            </a:r>
            <a:r>
              <a:rPr lang="ru-RU" sz="1600" dirty="0"/>
              <a:t> «</a:t>
            </a:r>
            <a:r>
              <a:rPr lang="ru-RU" sz="1600" dirty="0" err="1"/>
              <a:t>Sokolniki</a:t>
            </a:r>
            <a:r>
              <a:rPr lang="ru-RU" sz="1600" dirty="0"/>
              <a:t>» </a:t>
            </a:r>
            <a:r>
              <a:rPr lang="ru-RU" sz="1600" dirty="0" err="1"/>
              <a:t>we</a:t>
            </a:r>
            <a:r>
              <a:rPr lang="ru-RU" sz="1600" dirty="0"/>
              <a:t> «M. </a:t>
            </a:r>
            <a:r>
              <a:rPr lang="ru-RU" sz="1600" dirty="0" err="1"/>
              <a:t>Gorkiý</a:t>
            </a:r>
            <a:r>
              <a:rPr lang="ru-RU" sz="1600" dirty="0"/>
              <a:t> </a:t>
            </a:r>
            <a:r>
              <a:rPr lang="ru-RU" sz="1600" dirty="0" err="1"/>
              <a:t>adyndaky</a:t>
            </a:r>
            <a:r>
              <a:rPr lang="ru-RU" sz="1600" dirty="0"/>
              <a:t> </a:t>
            </a:r>
            <a:r>
              <a:rPr lang="ru-RU" sz="1600" dirty="0" err="1"/>
              <a:t>medeni</a:t>
            </a:r>
            <a:r>
              <a:rPr lang="ru-RU" sz="1600" dirty="0"/>
              <a:t> </a:t>
            </a:r>
            <a:r>
              <a:rPr lang="ru-RU" sz="1600" dirty="0" err="1"/>
              <a:t>dynç</a:t>
            </a:r>
            <a:r>
              <a:rPr lang="ru-RU" sz="1600" dirty="0"/>
              <a:t> </a:t>
            </a:r>
            <a:r>
              <a:rPr lang="ru-RU" sz="1600" dirty="0" err="1"/>
              <a:t>alyş</a:t>
            </a:r>
            <a:r>
              <a:rPr lang="ru-RU" sz="1600" dirty="0"/>
              <a:t> </a:t>
            </a:r>
            <a:r>
              <a:rPr lang="ru-RU" sz="1600" dirty="0" err="1"/>
              <a:t>parky</a:t>
            </a:r>
            <a:r>
              <a:rPr lang="ru-RU" sz="1600" dirty="0"/>
              <a:t>» </a:t>
            </a:r>
            <a:r>
              <a:rPr lang="ru-RU" sz="1600" dirty="0" err="1"/>
              <a:t>menzilleriniň</a:t>
            </a:r>
            <a:r>
              <a:rPr lang="ru-RU" sz="1600" dirty="0"/>
              <a:t> </a:t>
            </a:r>
            <a:r>
              <a:rPr lang="ru-RU" sz="1600" dirty="0" err="1"/>
              <a:t>arasynda</a:t>
            </a:r>
            <a:r>
              <a:rPr lang="ru-RU" sz="1600" dirty="0"/>
              <a:t> </a:t>
            </a:r>
            <a:r>
              <a:rPr lang="ru-RU" sz="1600" dirty="0" err="1"/>
              <a:t>açylýar</a:t>
            </a:r>
            <a:r>
              <a:rPr lang="ru-RU" sz="1600" dirty="0"/>
              <a:t>. </a:t>
            </a:r>
            <a:r>
              <a:rPr lang="ru-RU" sz="1600" dirty="0" err="1"/>
              <a:t>Häzirki</a:t>
            </a:r>
            <a:r>
              <a:rPr lang="ru-RU" sz="1600" dirty="0"/>
              <a:t> </a:t>
            </a:r>
            <a:r>
              <a:rPr lang="ru-RU" sz="1600" dirty="0" err="1"/>
              <a:t>wagtda</a:t>
            </a:r>
            <a:r>
              <a:rPr lang="ru-RU" sz="1600" dirty="0"/>
              <a:t> </a:t>
            </a:r>
            <a:r>
              <a:rPr lang="ru-RU" sz="1600" dirty="0" err="1"/>
              <a:t>ilat</a:t>
            </a:r>
            <a:r>
              <a:rPr lang="ru-RU" sz="1600" dirty="0"/>
              <a:t> </a:t>
            </a:r>
            <a:r>
              <a:rPr lang="ru-RU" sz="1600" dirty="0" err="1"/>
              <a:t>sany</a:t>
            </a:r>
            <a:r>
              <a:rPr lang="ru-RU" sz="1600" dirty="0"/>
              <a:t> 1mln-dan </a:t>
            </a:r>
            <a:r>
              <a:rPr lang="ru-RU" sz="1600" dirty="0" err="1"/>
              <a:t>geçen</a:t>
            </a:r>
            <a:r>
              <a:rPr lang="ru-RU" sz="1600" dirty="0"/>
              <a:t> </a:t>
            </a:r>
            <a:r>
              <a:rPr lang="ru-RU" sz="1600" dirty="0" err="1"/>
              <a:t>uly</a:t>
            </a:r>
            <a:r>
              <a:rPr lang="ru-RU" sz="1600" dirty="0"/>
              <a:t> </a:t>
            </a:r>
            <a:r>
              <a:rPr lang="ru-RU" sz="1600" dirty="0" err="1"/>
              <a:t>şäherlerde</a:t>
            </a:r>
            <a:r>
              <a:rPr lang="ru-RU" sz="1600" dirty="0"/>
              <a:t> </a:t>
            </a:r>
            <a:r>
              <a:rPr lang="ru-RU" sz="1600" dirty="0" err="1"/>
              <a:t>metro</a:t>
            </a:r>
            <a:r>
              <a:rPr lang="ru-RU" sz="1600" dirty="0"/>
              <a:t> </a:t>
            </a:r>
            <a:r>
              <a:rPr lang="ru-RU" sz="1600" dirty="0" err="1"/>
              <a:t>gurulýar</a:t>
            </a:r>
            <a:r>
              <a:rPr lang="ru-RU" sz="1600" dirty="0"/>
              <a:t>. </a:t>
            </a:r>
            <a:r>
              <a:rPr lang="ru-RU" sz="1600" dirty="0" err="1"/>
              <a:t>Ol</a:t>
            </a:r>
            <a:r>
              <a:rPr lang="ru-RU" sz="1600" dirty="0"/>
              <a:t> </a:t>
            </a:r>
            <a:r>
              <a:rPr lang="ru-RU" sz="1600" dirty="0" err="1"/>
              <a:t>ýokary</a:t>
            </a:r>
            <a:r>
              <a:rPr lang="ru-RU" sz="1600" dirty="0"/>
              <a:t> </a:t>
            </a:r>
            <a:r>
              <a:rPr lang="ru-RU" sz="1600" dirty="0" err="1"/>
              <a:t>geçirijilik</a:t>
            </a:r>
            <a:r>
              <a:rPr lang="ru-RU" sz="1600" dirty="0"/>
              <a:t> </a:t>
            </a:r>
            <a:r>
              <a:rPr lang="ru-RU" sz="1600" dirty="0" err="1"/>
              <a:t>ukyby</a:t>
            </a:r>
            <a:r>
              <a:rPr lang="ru-RU" sz="1600" dirty="0"/>
              <a:t>, </a:t>
            </a:r>
            <a:r>
              <a:rPr lang="ru-RU" sz="1600" dirty="0" err="1"/>
              <a:t>tizligi</a:t>
            </a:r>
            <a:r>
              <a:rPr lang="ru-RU" sz="1600" dirty="0"/>
              <a:t> </a:t>
            </a:r>
            <a:r>
              <a:rPr lang="ru-RU" sz="1600" dirty="0" err="1"/>
              <a:t>we</a:t>
            </a:r>
            <a:r>
              <a:rPr lang="ru-RU" sz="1600" dirty="0"/>
              <a:t> </a:t>
            </a:r>
            <a:r>
              <a:rPr lang="ru-RU" sz="1600" dirty="0" err="1"/>
              <a:t>amatlylygy</a:t>
            </a:r>
            <a:r>
              <a:rPr lang="ru-RU" sz="1600" dirty="0"/>
              <a:t> </a:t>
            </a:r>
            <a:r>
              <a:rPr lang="ru-RU" sz="1600" dirty="0" err="1"/>
              <a:t>bilen</a:t>
            </a:r>
            <a:r>
              <a:rPr lang="ru-RU" sz="1600" dirty="0"/>
              <a:t> </a:t>
            </a:r>
            <a:r>
              <a:rPr lang="ru-RU" sz="1600" dirty="0" err="1"/>
              <a:t>tapawutlanýar</a:t>
            </a:r>
            <a:r>
              <a:rPr lang="ru-RU" sz="1600" dirty="0"/>
              <a:t>. </a:t>
            </a:r>
            <a:r>
              <a:rPr lang="ru-RU" sz="1600" dirty="0" err="1"/>
              <a:t>Awtomobil-taksiler</a:t>
            </a:r>
            <a:r>
              <a:rPr lang="ru-RU" sz="1600" dirty="0"/>
              <a:t> </a:t>
            </a:r>
            <a:r>
              <a:rPr lang="ru-RU" sz="1600" dirty="0" err="1"/>
              <a:t>soňky</a:t>
            </a:r>
            <a:r>
              <a:rPr lang="ru-RU" sz="1600" dirty="0"/>
              <a:t> 50-55 </a:t>
            </a:r>
            <a:r>
              <a:rPr lang="ru-RU" sz="1600" dirty="0" err="1"/>
              <a:t>ýylyň</a:t>
            </a:r>
            <a:r>
              <a:rPr lang="ru-RU" sz="1600" dirty="0"/>
              <a:t> </a:t>
            </a:r>
            <a:r>
              <a:rPr lang="ru-RU" sz="1600" dirty="0" err="1"/>
              <a:t>içinde</a:t>
            </a:r>
            <a:r>
              <a:rPr lang="ru-RU" sz="1600" dirty="0"/>
              <a:t> </a:t>
            </a:r>
            <a:r>
              <a:rPr lang="ru-RU" sz="1600" dirty="0" err="1"/>
              <a:t>uly</a:t>
            </a:r>
            <a:r>
              <a:rPr lang="ru-RU" sz="1600" dirty="0"/>
              <a:t> </a:t>
            </a:r>
            <a:r>
              <a:rPr lang="ru-RU" sz="1600" dirty="0" err="1"/>
              <a:t>ösüşlere</a:t>
            </a:r>
            <a:r>
              <a:rPr lang="ru-RU" sz="1600" dirty="0"/>
              <a:t> </a:t>
            </a:r>
            <a:r>
              <a:rPr lang="ru-RU" sz="1600" dirty="0" err="1"/>
              <a:t>eýe</a:t>
            </a:r>
            <a:r>
              <a:rPr lang="ru-RU" sz="1600" dirty="0"/>
              <a:t> </a:t>
            </a:r>
            <a:r>
              <a:rPr lang="ru-RU" sz="1600" dirty="0" err="1"/>
              <a:t>boldy</a:t>
            </a:r>
            <a:r>
              <a:rPr lang="ru-RU" sz="1600" dirty="0"/>
              <a:t>. </a:t>
            </a:r>
            <a:r>
              <a:rPr lang="ru-RU" sz="1600" dirty="0" err="1"/>
              <a:t>Taksiler</a:t>
            </a:r>
            <a:r>
              <a:rPr lang="ru-RU" sz="1600" dirty="0"/>
              <a:t> </a:t>
            </a:r>
            <a:r>
              <a:rPr lang="ru-RU" sz="1600" dirty="0" err="1"/>
              <a:t>häzirki</a:t>
            </a:r>
            <a:r>
              <a:rPr lang="ru-RU" sz="1600" dirty="0"/>
              <a:t> </a:t>
            </a:r>
            <a:r>
              <a:rPr lang="ru-RU" sz="1600" dirty="0" err="1"/>
              <a:t>wagtda</a:t>
            </a:r>
            <a:r>
              <a:rPr lang="ru-RU" sz="1600" dirty="0"/>
              <a:t> </a:t>
            </a:r>
            <a:r>
              <a:rPr lang="ru-RU" sz="1600" dirty="0" err="1"/>
              <a:t>ol</a:t>
            </a:r>
            <a:r>
              <a:rPr lang="ru-RU" sz="1600" dirty="0"/>
              <a:t> </a:t>
            </a:r>
            <a:r>
              <a:rPr lang="ru-RU" sz="1600" dirty="0" err="1"/>
              <a:t>ýa-da</a:t>
            </a:r>
            <a:r>
              <a:rPr lang="ru-RU" sz="1600" dirty="0"/>
              <a:t> </a:t>
            </a:r>
            <a:r>
              <a:rPr lang="ru-RU" sz="1600" dirty="0" err="1"/>
              <a:t>beýleki</a:t>
            </a:r>
            <a:r>
              <a:rPr lang="ru-RU" sz="1600" dirty="0"/>
              <a:t> </a:t>
            </a:r>
            <a:r>
              <a:rPr lang="ru-RU" sz="1600" dirty="0" err="1"/>
              <a:t>derejede</a:t>
            </a:r>
            <a:r>
              <a:rPr lang="ru-RU" sz="1600" dirty="0"/>
              <a:t> </a:t>
            </a:r>
            <a:r>
              <a:rPr lang="ru-RU" sz="1600" dirty="0" err="1"/>
              <a:t>ösen</a:t>
            </a:r>
            <a:r>
              <a:rPr lang="ru-RU" sz="1600" dirty="0"/>
              <a:t> </a:t>
            </a:r>
            <a:r>
              <a:rPr lang="ru-RU" sz="1600" dirty="0" err="1"/>
              <a:t>ähli</a:t>
            </a:r>
            <a:r>
              <a:rPr lang="ru-RU" sz="1600" dirty="0"/>
              <a:t> </a:t>
            </a:r>
            <a:r>
              <a:rPr lang="ru-RU" sz="1600" dirty="0" err="1"/>
              <a:t>şäherlerde</a:t>
            </a:r>
            <a:r>
              <a:rPr lang="ru-RU" sz="1600" dirty="0"/>
              <a:t> </a:t>
            </a:r>
            <a:r>
              <a:rPr lang="ru-RU" sz="1600" dirty="0" err="1"/>
              <a:t>girizilendir</a:t>
            </a:r>
            <a:r>
              <a:rPr lang="ru-RU" sz="1600" dirty="0"/>
              <a:t>. </a:t>
            </a:r>
            <a:r>
              <a:rPr lang="ru-RU" sz="1600" dirty="0" err="1"/>
              <a:t>Taksi</a:t>
            </a:r>
            <a:r>
              <a:rPr lang="ru-RU" sz="1600" dirty="0"/>
              <a:t> </a:t>
            </a:r>
            <a:r>
              <a:rPr lang="ru-RU" sz="1600" dirty="0" err="1"/>
              <a:t>hökmünde</a:t>
            </a:r>
            <a:r>
              <a:rPr lang="ru-RU" sz="1600" dirty="0"/>
              <a:t> </a:t>
            </a:r>
            <a:r>
              <a:rPr lang="ru-RU" sz="1600" dirty="0" err="1"/>
              <a:t>häzir</a:t>
            </a:r>
            <a:r>
              <a:rPr lang="ru-RU" sz="1600" dirty="0"/>
              <a:t> </a:t>
            </a:r>
            <a:r>
              <a:rPr lang="ru-RU" sz="1600" dirty="0" err="1"/>
              <a:t>ýeňil</a:t>
            </a:r>
            <a:r>
              <a:rPr lang="ru-RU" sz="1600" dirty="0"/>
              <a:t> </a:t>
            </a:r>
            <a:r>
              <a:rPr lang="ru-RU" sz="1600" dirty="0" err="1"/>
              <a:t>maşynlaryň</a:t>
            </a:r>
            <a:r>
              <a:rPr lang="ru-RU" sz="1600" dirty="0"/>
              <a:t> </a:t>
            </a:r>
            <a:r>
              <a:rPr lang="ru-RU" sz="1600" dirty="0" err="1"/>
              <a:t>ähli</a:t>
            </a:r>
            <a:r>
              <a:rPr lang="ru-RU" sz="1600" dirty="0"/>
              <a:t> </a:t>
            </a:r>
            <a:r>
              <a:rPr lang="ru-RU" sz="1600" dirty="0" err="1"/>
              <a:t>görnüşi</a:t>
            </a:r>
            <a:r>
              <a:rPr lang="ru-RU" sz="1600" dirty="0"/>
              <a:t> </a:t>
            </a:r>
            <a:r>
              <a:rPr lang="ru-RU" sz="1600" dirty="0" err="1"/>
              <a:t>ulanylýar</a:t>
            </a:r>
            <a:r>
              <a:rPr lang="ru-RU" sz="1600" dirty="0"/>
              <a:t>. </a:t>
            </a:r>
            <a:r>
              <a:rPr lang="ru-RU" sz="1600" dirty="0" err="1"/>
              <a:t>Soňky</a:t>
            </a:r>
            <a:r>
              <a:rPr lang="ru-RU" sz="1600" dirty="0"/>
              <a:t> </a:t>
            </a:r>
            <a:r>
              <a:rPr lang="ru-RU" sz="1600" dirty="0" err="1"/>
              <a:t>wagtlar</a:t>
            </a:r>
            <a:r>
              <a:rPr lang="ru-RU" sz="1600" dirty="0"/>
              <a:t> </a:t>
            </a:r>
            <a:r>
              <a:rPr lang="ru-RU" sz="1600" dirty="0" err="1"/>
              <a:t>ýük</a:t>
            </a:r>
            <a:r>
              <a:rPr lang="ru-RU" sz="1600" dirty="0"/>
              <a:t> </a:t>
            </a:r>
            <a:r>
              <a:rPr lang="ru-RU" sz="1600" dirty="0" err="1"/>
              <a:t>we</a:t>
            </a:r>
            <a:r>
              <a:rPr lang="ru-RU" sz="1600" dirty="0"/>
              <a:t> </a:t>
            </a:r>
            <a:r>
              <a:rPr lang="ru-RU" sz="1600" dirty="0" err="1"/>
              <a:t>ýolagçy</a:t>
            </a:r>
            <a:r>
              <a:rPr lang="ru-RU" sz="1600" dirty="0"/>
              <a:t> </a:t>
            </a:r>
            <a:r>
              <a:rPr lang="ru-RU" sz="1600" dirty="0" err="1"/>
              <a:t>gatnatmakda</a:t>
            </a:r>
            <a:r>
              <a:rPr lang="ru-RU" sz="1600" dirty="0"/>
              <a:t> </a:t>
            </a:r>
            <a:r>
              <a:rPr lang="ru-RU" sz="1600" dirty="0" err="1"/>
              <a:t>hususy</a:t>
            </a:r>
            <a:r>
              <a:rPr lang="ru-RU" sz="1600" dirty="0"/>
              <a:t> </a:t>
            </a:r>
            <a:r>
              <a:rPr lang="ru-RU" sz="1600" dirty="0" err="1"/>
              <a:t>eýeçilikde</a:t>
            </a:r>
            <a:r>
              <a:rPr lang="ru-RU" sz="1600" dirty="0"/>
              <a:t> </a:t>
            </a:r>
            <a:r>
              <a:rPr lang="ru-RU" sz="1600" dirty="0" err="1"/>
              <a:t>duran</a:t>
            </a:r>
            <a:r>
              <a:rPr lang="ru-RU" sz="1600" dirty="0"/>
              <a:t> </a:t>
            </a:r>
            <a:r>
              <a:rPr lang="ru-RU" sz="1600" dirty="0" err="1"/>
              <a:t>awtomobiller</a:t>
            </a:r>
            <a:r>
              <a:rPr lang="ru-RU" sz="1600" dirty="0"/>
              <a:t> </a:t>
            </a:r>
            <a:r>
              <a:rPr lang="ru-RU" sz="1600" dirty="0" err="1"/>
              <a:t>uly</a:t>
            </a:r>
            <a:r>
              <a:rPr lang="ru-RU" sz="1600" dirty="0"/>
              <a:t> </a:t>
            </a:r>
            <a:r>
              <a:rPr lang="ru-RU" sz="1600" dirty="0" err="1"/>
              <a:t>rol</a:t>
            </a:r>
            <a:r>
              <a:rPr lang="ru-RU" sz="1600" dirty="0"/>
              <a:t> </a:t>
            </a:r>
            <a:r>
              <a:rPr lang="ru-RU" sz="1600" dirty="0" err="1"/>
              <a:t>oýnap</a:t>
            </a:r>
            <a:r>
              <a:rPr lang="ru-RU" sz="1600" dirty="0"/>
              <a:t> </a:t>
            </a:r>
            <a:r>
              <a:rPr lang="ru-RU" sz="1600" dirty="0" err="1"/>
              <a:t>başlady</a:t>
            </a:r>
            <a:r>
              <a:rPr lang="ru-RU" sz="1600" dirty="0"/>
              <a:t>. </a:t>
            </a:r>
            <a:r>
              <a:rPr lang="ru-RU" sz="1600" dirty="0" err="1"/>
              <a:t>Hususy</a:t>
            </a:r>
            <a:r>
              <a:rPr lang="ru-RU" sz="1600" dirty="0"/>
              <a:t> </a:t>
            </a:r>
            <a:r>
              <a:rPr lang="ru-RU" sz="1600" dirty="0" err="1"/>
              <a:t>eýeçilikde</a:t>
            </a:r>
            <a:r>
              <a:rPr lang="ru-RU" sz="1600" dirty="0"/>
              <a:t> </a:t>
            </a:r>
            <a:r>
              <a:rPr lang="ru-RU" sz="1600" dirty="0" err="1"/>
              <a:t>bolan</a:t>
            </a:r>
            <a:r>
              <a:rPr lang="ru-RU" sz="1600" dirty="0"/>
              <a:t> </a:t>
            </a:r>
            <a:r>
              <a:rPr lang="ru-RU" sz="1600" dirty="0" err="1"/>
              <a:t>esasan</a:t>
            </a:r>
            <a:r>
              <a:rPr lang="ru-RU" sz="1600" dirty="0"/>
              <a:t> </a:t>
            </a:r>
            <a:r>
              <a:rPr lang="ru-RU" sz="1600" dirty="0" err="1"/>
              <a:t>häzirki</a:t>
            </a:r>
            <a:r>
              <a:rPr lang="ru-RU" sz="1600" dirty="0"/>
              <a:t> </a:t>
            </a:r>
            <a:r>
              <a:rPr lang="ru-RU" sz="1600" dirty="0" err="1"/>
              <a:t>zaman</a:t>
            </a:r>
            <a:r>
              <a:rPr lang="ru-RU" sz="1600" dirty="0"/>
              <a:t> </a:t>
            </a:r>
            <a:r>
              <a:rPr lang="ru-RU" sz="1600" dirty="0" err="1"/>
              <a:t>ýangyjy</a:t>
            </a:r>
            <a:r>
              <a:rPr lang="ru-RU" sz="1600" dirty="0"/>
              <a:t> </a:t>
            </a:r>
            <a:r>
              <a:rPr lang="ru-RU" sz="1600" dirty="0" err="1"/>
              <a:t>az</a:t>
            </a:r>
            <a:r>
              <a:rPr lang="ru-RU" sz="1600" dirty="0"/>
              <a:t> </a:t>
            </a:r>
            <a:r>
              <a:rPr lang="ru-RU" sz="1600" dirty="0" err="1"/>
              <a:t>harçlaýan</a:t>
            </a:r>
            <a:r>
              <a:rPr lang="ru-RU" sz="1600" dirty="0"/>
              <a:t> </a:t>
            </a:r>
            <a:r>
              <a:rPr lang="ru-RU" sz="1600" dirty="0" err="1"/>
              <a:t>we</a:t>
            </a:r>
            <a:r>
              <a:rPr lang="ru-RU" sz="1600" dirty="0"/>
              <a:t> </a:t>
            </a:r>
            <a:r>
              <a:rPr lang="ru-RU" sz="1600" dirty="0" err="1"/>
              <a:t>kiçi</a:t>
            </a:r>
            <a:r>
              <a:rPr lang="ru-RU" sz="1600" dirty="0"/>
              <a:t> </a:t>
            </a:r>
            <a:r>
              <a:rPr lang="ru-RU" sz="1600" dirty="0" err="1"/>
              <a:t>göwrümli</a:t>
            </a:r>
            <a:r>
              <a:rPr lang="ru-RU" sz="1600" dirty="0"/>
              <a:t> </a:t>
            </a:r>
            <a:r>
              <a:rPr lang="ru-RU" sz="1600" dirty="0" err="1"/>
              <a:t>awtomobiller</a:t>
            </a:r>
            <a:r>
              <a:rPr lang="ru-RU" sz="1600" dirty="0"/>
              <a:t> </a:t>
            </a:r>
            <a:r>
              <a:rPr lang="ru-RU" sz="1600" dirty="0" err="1"/>
              <a:t>taksi</a:t>
            </a:r>
            <a:r>
              <a:rPr lang="ru-RU" sz="1600" dirty="0"/>
              <a:t> </a:t>
            </a:r>
            <a:r>
              <a:rPr lang="ru-RU" sz="1600" dirty="0" err="1"/>
              <a:t>ulagy</a:t>
            </a:r>
            <a:r>
              <a:rPr lang="ru-RU" sz="1600" dirty="0"/>
              <a:t>  </a:t>
            </a:r>
            <a:r>
              <a:rPr lang="ru-RU" sz="1600" dirty="0" err="1"/>
              <a:t>hökmünde</a:t>
            </a:r>
            <a:r>
              <a:rPr lang="ru-RU" sz="1600" dirty="0"/>
              <a:t> </a:t>
            </a:r>
            <a:r>
              <a:rPr lang="ru-RU" sz="1600" dirty="0" err="1"/>
              <a:t>giňden</a:t>
            </a:r>
            <a:r>
              <a:rPr lang="ru-RU" sz="1600" dirty="0"/>
              <a:t> </a:t>
            </a:r>
            <a:r>
              <a:rPr lang="ru-RU" sz="1600" dirty="0" err="1"/>
              <a:t>ulanylýar</a:t>
            </a:r>
            <a:r>
              <a:rPr lang="ru-RU" sz="1600" dirty="0"/>
              <a:t>.</a:t>
            </a:r>
          </a:p>
          <a:p>
            <a:pPr algn="just"/>
            <a:endParaRPr lang="ru-RU" sz="1600" dirty="0">
              <a:latin typeface="Times New Roman" pitchFamily="18" charset="0"/>
              <a:cs typeface="Times New Roman" pitchFamily="18" charset="0"/>
            </a:endParaRPr>
          </a:p>
        </p:txBody>
      </p:sp>
      <p:sp>
        <p:nvSpPr>
          <p:cNvPr id="2" name="Прямоугольник 1"/>
          <p:cNvSpPr/>
          <p:nvPr/>
        </p:nvSpPr>
        <p:spPr>
          <a:xfrm>
            <a:off x="179512" y="-1880145"/>
            <a:ext cx="8712968" cy="2308324"/>
          </a:xfrm>
          <a:prstGeom prst="rect">
            <a:avLst/>
          </a:prstGeom>
        </p:spPr>
        <p:txBody>
          <a:bodyPr wrap="square">
            <a:spAutoFit/>
          </a:bodyPr>
          <a:lstStyle/>
          <a:p>
            <a:pPr algn="just">
              <a:spcAft>
                <a:spcPts val="0"/>
              </a:spcAft>
            </a:pPr>
            <a:r>
              <a:rPr lang="ru-RU" dirty="0">
                <a:latin typeface="Times New Roman" panose="02020603050405020304" pitchFamily="18" charset="0"/>
                <a:ea typeface="Times New Roman" panose="02020603050405020304" pitchFamily="18" charset="0"/>
              </a:rPr>
              <a:t> </a:t>
            </a:r>
            <a:endParaRPr lang="en-US" dirty="0" smtClean="0">
              <a:latin typeface="Times New Roman" panose="02020603050405020304" pitchFamily="18" charset="0"/>
              <a:ea typeface="Times New Roman" panose="02020603050405020304" pitchFamily="18" charset="0"/>
            </a:endParaRPr>
          </a:p>
          <a:p>
            <a:pPr algn="just">
              <a:spcAft>
                <a:spcPts val="0"/>
              </a:spcAft>
            </a:pPr>
            <a:endParaRPr lang="en-US" dirty="0">
              <a:latin typeface="Times New Roman" panose="02020603050405020304" pitchFamily="18" charset="0"/>
              <a:ea typeface="Times New Roman" panose="02020603050405020304" pitchFamily="18" charset="0"/>
            </a:endParaRPr>
          </a:p>
          <a:p>
            <a:pPr algn="just">
              <a:spcAft>
                <a:spcPts val="0"/>
              </a:spcAft>
            </a:pPr>
            <a:endParaRPr lang="en-US" dirty="0" smtClean="0">
              <a:latin typeface="Times New Roman" panose="02020603050405020304" pitchFamily="18" charset="0"/>
              <a:ea typeface="Times New Roman" panose="02020603050405020304" pitchFamily="18" charset="0"/>
            </a:endParaRPr>
          </a:p>
          <a:p>
            <a:pPr algn="just">
              <a:spcAft>
                <a:spcPts val="0"/>
              </a:spcAft>
            </a:pPr>
            <a:endParaRPr lang="en-US" dirty="0">
              <a:latin typeface="Times New Roman" panose="02020603050405020304" pitchFamily="18" charset="0"/>
              <a:ea typeface="Times New Roman" panose="02020603050405020304" pitchFamily="18" charset="0"/>
            </a:endParaRPr>
          </a:p>
          <a:p>
            <a:pPr algn="just">
              <a:spcAft>
                <a:spcPts val="0"/>
              </a:spcAft>
            </a:pPr>
            <a:endParaRPr lang="en-US" dirty="0" smtClean="0">
              <a:latin typeface="Times New Roman" panose="02020603050405020304" pitchFamily="18" charset="0"/>
              <a:ea typeface="Times New Roman" panose="02020603050405020304" pitchFamily="18" charset="0"/>
            </a:endParaRPr>
          </a:p>
          <a:p>
            <a:pPr algn="just">
              <a:spcAft>
                <a:spcPts val="0"/>
              </a:spcAft>
            </a:pPr>
            <a:endParaRPr lang="en-US" dirty="0">
              <a:latin typeface="Times New Roman" panose="02020603050405020304" pitchFamily="18" charset="0"/>
              <a:ea typeface="Times New Roman" panose="02020603050405020304" pitchFamily="18" charset="0"/>
            </a:endParaRPr>
          </a:p>
          <a:p>
            <a:pPr algn="just">
              <a:spcAft>
                <a:spcPts val="0"/>
              </a:spcAft>
            </a:pPr>
            <a:endParaRPr lang="en-US" dirty="0" smtClean="0">
              <a:latin typeface="Times New Roman" panose="02020603050405020304" pitchFamily="18" charset="0"/>
              <a:ea typeface="Times New Roman" panose="02020603050405020304" pitchFamily="18" charset="0"/>
            </a:endParaRPr>
          </a:p>
          <a:p>
            <a:pPr algn="just">
              <a:spcAft>
                <a:spcPts val="0"/>
              </a:spcAft>
            </a:pPr>
            <a:endParaRPr lang="en-US"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036847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79512" y="116633"/>
            <a:ext cx="8964488" cy="6580774"/>
          </a:xfrm>
        </p:spPr>
        <p:txBody>
          <a:bodyPr>
            <a:noAutofit/>
          </a:bodyPr>
          <a:lstStyle/>
          <a:p>
            <a:r>
              <a:rPr lang="tk-TM" sz="1600" dirty="0" smtClean="0">
                <a:latin typeface="Times New Roman" pitchFamily="18" charset="0"/>
                <a:cs typeface="Times New Roman" pitchFamily="18" charset="0"/>
              </a:rPr>
              <a:t>3.</a:t>
            </a:r>
            <a:r>
              <a:rPr lang="ru-RU" dirty="0"/>
              <a:t> </a:t>
            </a:r>
            <a:r>
              <a:rPr lang="ru-RU" sz="1600" dirty="0" err="1"/>
              <a:t>Şäher</a:t>
            </a:r>
            <a:r>
              <a:rPr lang="ru-RU" sz="1600" dirty="0"/>
              <a:t> </a:t>
            </a:r>
            <a:r>
              <a:rPr lang="ru-RU" sz="1600" dirty="0" err="1"/>
              <a:t>ulagynyň</a:t>
            </a:r>
            <a:r>
              <a:rPr lang="ru-RU" sz="1600" dirty="0"/>
              <a:t> </a:t>
            </a:r>
            <a:r>
              <a:rPr lang="ru-RU" sz="1600" dirty="0" err="1"/>
              <a:t>ýeten</a:t>
            </a:r>
            <a:r>
              <a:rPr lang="ru-RU" sz="1600" dirty="0"/>
              <a:t> </a:t>
            </a:r>
            <a:r>
              <a:rPr lang="ru-RU" sz="1600" dirty="0" err="1"/>
              <a:t>derejeleri</a:t>
            </a:r>
            <a:r>
              <a:rPr lang="ru-RU" sz="1600" dirty="0"/>
              <a:t> </a:t>
            </a:r>
            <a:r>
              <a:rPr lang="ru-RU" sz="1600" dirty="0" err="1"/>
              <a:t>örän</a:t>
            </a:r>
            <a:r>
              <a:rPr lang="ru-RU" sz="1600" dirty="0"/>
              <a:t> </a:t>
            </a:r>
            <a:r>
              <a:rPr lang="ru-RU" sz="1600" dirty="0" err="1"/>
              <a:t>ýokarydyr</a:t>
            </a:r>
            <a:r>
              <a:rPr lang="ru-RU" sz="1600" dirty="0"/>
              <a:t>. </a:t>
            </a:r>
            <a:r>
              <a:rPr lang="ru-RU" sz="1600" dirty="0" err="1"/>
              <a:t>Şol</a:t>
            </a:r>
            <a:r>
              <a:rPr lang="ru-RU" sz="1600" dirty="0"/>
              <a:t> </a:t>
            </a:r>
            <a:r>
              <a:rPr lang="ru-RU" sz="1600" dirty="0" err="1"/>
              <a:t>bir</a:t>
            </a:r>
            <a:r>
              <a:rPr lang="ru-RU" sz="1600" dirty="0"/>
              <a:t> </a:t>
            </a:r>
            <a:r>
              <a:rPr lang="ru-RU" sz="1600" dirty="0" err="1"/>
              <a:t>wagtda</a:t>
            </a:r>
            <a:r>
              <a:rPr lang="ru-RU" sz="1600" dirty="0"/>
              <a:t> </a:t>
            </a:r>
            <a:r>
              <a:rPr lang="ru-RU" sz="1600" dirty="0" err="1"/>
              <a:t>ilatyň</a:t>
            </a:r>
            <a:r>
              <a:rPr lang="ru-RU" sz="1600" dirty="0"/>
              <a:t> </a:t>
            </a:r>
            <a:r>
              <a:rPr lang="ru-RU" sz="1600" dirty="0" err="1"/>
              <a:t>şäher</a:t>
            </a:r>
            <a:r>
              <a:rPr lang="ru-RU" sz="1600" dirty="0"/>
              <a:t> </a:t>
            </a:r>
            <a:r>
              <a:rPr lang="ru-RU" sz="1600" dirty="0" err="1"/>
              <a:t>ulagyna</a:t>
            </a:r>
            <a:r>
              <a:rPr lang="ru-RU" sz="1600" dirty="0"/>
              <a:t> </a:t>
            </a:r>
            <a:r>
              <a:rPr lang="ru-RU" sz="1600" dirty="0" err="1"/>
              <a:t>bolan</a:t>
            </a:r>
            <a:r>
              <a:rPr lang="ru-RU" sz="1600" dirty="0"/>
              <a:t> </a:t>
            </a:r>
            <a:r>
              <a:rPr lang="ru-RU" sz="1600" dirty="0" err="1"/>
              <a:t>talaplary</a:t>
            </a:r>
            <a:r>
              <a:rPr lang="ru-RU" sz="1600" dirty="0"/>
              <a:t> </a:t>
            </a:r>
            <a:r>
              <a:rPr lang="ru-RU" sz="1600" dirty="0" err="1"/>
              <a:t>hemişe</a:t>
            </a:r>
            <a:r>
              <a:rPr lang="ru-RU" sz="1600" dirty="0"/>
              <a:t> </a:t>
            </a:r>
            <a:r>
              <a:rPr lang="ru-RU" sz="1600" dirty="0" err="1"/>
              <a:t>we</a:t>
            </a:r>
            <a:r>
              <a:rPr lang="ru-RU" sz="1600" dirty="0"/>
              <a:t> </a:t>
            </a:r>
            <a:r>
              <a:rPr lang="ru-RU" sz="1600" dirty="0" err="1"/>
              <a:t>islendik</a:t>
            </a:r>
            <a:r>
              <a:rPr lang="ru-RU" sz="1600" dirty="0"/>
              <a:t> </a:t>
            </a:r>
            <a:r>
              <a:rPr lang="ru-RU" sz="1600" dirty="0" err="1"/>
              <a:t>nokatda</a:t>
            </a:r>
            <a:r>
              <a:rPr lang="ru-RU" sz="1600" dirty="0"/>
              <a:t> </a:t>
            </a:r>
            <a:r>
              <a:rPr lang="ru-RU" sz="1600" dirty="0" err="1"/>
              <a:t>doly</a:t>
            </a:r>
            <a:r>
              <a:rPr lang="ru-RU" sz="1600" dirty="0"/>
              <a:t> </a:t>
            </a:r>
            <a:r>
              <a:rPr lang="ru-RU" sz="1600" dirty="0" err="1"/>
              <a:t>kanagatlandyrylmaýar</a:t>
            </a:r>
            <a:r>
              <a:rPr lang="ru-RU" sz="1600" dirty="0"/>
              <a:t>. </a:t>
            </a:r>
            <a:r>
              <a:rPr lang="ru-RU" sz="1600" dirty="0" err="1"/>
              <a:t>Käbir</a:t>
            </a:r>
            <a:r>
              <a:rPr lang="ru-RU" sz="1600" dirty="0"/>
              <a:t> </a:t>
            </a:r>
            <a:r>
              <a:rPr lang="ru-RU" sz="1600" dirty="0" err="1"/>
              <a:t>şäherlerde</a:t>
            </a:r>
            <a:r>
              <a:rPr lang="ru-RU" sz="1600" dirty="0"/>
              <a:t> </a:t>
            </a:r>
            <a:r>
              <a:rPr lang="ru-RU" sz="1600" dirty="0" err="1"/>
              <a:t>hereketiň</a:t>
            </a:r>
            <a:r>
              <a:rPr lang="ru-RU" sz="1600" dirty="0"/>
              <a:t> </a:t>
            </a:r>
            <a:r>
              <a:rPr lang="ru-RU" sz="1600" dirty="0" err="1"/>
              <a:t>wagt</a:t>
            </a:r>
            <a:r>
              <a:rPr lang="ru-RU" sz="1600" dirty="0"/>
              <a:t> </a:t>
            </a:r>
            <a:r>
              <a:rPr lang="ru-RU" sz="1600" dirty="0" err="1"/>
              <a:t>tertibi</a:t>
            </a:r>
            <a:r>
              <a:rPr lang="ru-RU" sz="1600" dirty="0"/>
              <a:t> </a:t>
            </a:r>
            <a:r>
              <a:rPr lang="ru-RU" sz="1600" dirty="0" err="1"/>
              <a:t>bozulýar</a:t>
            </a:r>
            <a:r>
              <a:rPr lang="ru-RU" sz="1600" dirty="0"/>
              <a:t>, </a:t>
            </a:r>
            <a:r>
              <a:rPr lang="ru-RU" sz="1600" dirty="0" err="1"/>
              <a:t>tizlik</a:t>
            </a:r>
            <a:r>
              <a:rPr lang="ru-RU" sz="1600" dirty="0"/>
              <a:t> </a:t>
            </a:r>
            <a:r>
              <a:rPr lang="ru-RU" sz="1600" dirty="0" err="1"/>
              <a:t>pes</a:t>
            </a:r>
            <a:r>
              <a:rPr lang="ru-RU" sz="1600" dirty="0"/>
              <a:t>, </a:t>
            </a:r>
            <a:r>
              <a:rPr lang="ru-RU" sz="1600" dirty="0" err="1"/>
              <a:t>şäher</a:t>
            </a:r>
            <a:r>
              <a:rPr lang="ru-RU" sz="1600" dirty="0"/>
              <a:t> </a:t>
            </a:r>
            <a:r>
              <a:rPr lang="ru-RU" sz="1600" dirty="0" err="1"/>
              <a:t>ulag</a:t>
            </a:r>
            <a:r>
              <a:rPr lang="ru-RU" sz="1600" dirty="0"/>
              <a:t> </a:t>
            </a:r>
            <a:r>
              <a:rPr lang="ru-RU" sz="1600" dirty="0" err="1"/>
              <a:t>torunyň</a:t>
            </a:r>
            <a:r>
              <a:rPr lang="ru-RU" sz="1600" dirty="0"/>
              <a:t> </a:t>
            </a:r>
            <a:r>
              <a:rPr lang="ru-RU" sz="1600" dirty="0" err="1"/>
              <a:t>gürlügi</a:t>
            </a:r>
            <a:r>
              <a:rPr lang="ru-RU" sz="1600" dirty="0"/>
              <a:t> </a:t>
            </a:r>
            <a:r>
              <a:rPr lang="ru-RU" sz="1600" dirty="0" err="1"/>
              <a:t>ýeterlik</a:t>
            </a:r>
            <a:r>
              <a:rPr lang="ru-RU" sz="1600" dirty="0"/>
              <a:t> </a:t>
            </a:r>
            <a:r>
              <a:rPr lang="ru-RU" sz="1600" dirty="0" err="1"/>
              <a:t>däl</a:t>
            </a:r>
            <a:r>
              <a:rPr lang="ru-RU" sz="1600" dirty="0"/>
              <a:t>, </a:t>
            </a:r>
            <a:r>
              <a:rPr lang="ru-RU" sz="1600" dirty="0" err="1"/>
              <a:t>amatlylygyň</a:t>
            </a:r>
            <a:r>
              <a:rPr lang="ru-RU" sz="1600" dirty="0"/>
              <a:t> </a:t>
            </a:r>
            <a:r>
              <a:rPr lang="ru-RU" sz="1600" dirty="0" err="1"/>
              <a:t>derejesi</a:t>
            </a:r>
            <a:r>
              <a:rPr lang="ru-RU" sz="1600" dirty="0"/>
              <a:t> </a:t>
            </a:r>
            <a:r>
              <a:rPr lang="ru-RU" sz="1600" dirty="0" err="1"/>
              <a:t>aşakdyr</a:t>
            </a:r>
            <a:r>
              <a:rPr lang="ru-RU" sz="1600" dirty="0"/>
              <a:t>. </a:t>
            </a:r>
            <a:r>
              <a:rPr lang="ru-RU" sz="1600" dirty="0" err="1"/>
              <a:t>Şäherleriň</a:t>
            </a:r>
            <a:r>
              <a:rPr lang="ru-RU" sz="1600" dirty="0"/>
              <a:t> </a:t>
            </a:r>
            <a:r>
              <a:rPr lang="ru-RU" sz="1600" dirty="0" err="1"/>
              <a:t>sanynyň</a:t>
            </a:r>
            <a:r>
              <a:rPr lang="ru-RU" sz="1600" dirty="0"/>
              <a:t> </a:t>
            </a:r>
            <a:r>
              <a:rPr lang="ru-RU" sz="1600" dirty="0" err="1"/>
              <a:t>we</a:t>
            </a:r>
            <a:r>
              <a:rPr lang="ru-RU" sz="1600" dirty="0"/>
              <a:t> </a:t>
            </a:r>
            <a:r>
              <a:rPr lang="ru-RU" sz="1600" dirty="0" err="1"/>
              <a:t>ulylygynyň</a:t>
            </a:r>
            <a:r>
              <a:rPr lang="ru-RU" sz="1600" dirty="0"/>
              <a:t> </a:t>
            </a:r>
            <a:r>
              <a:rPr lang="ru-RU" sz="1600" dirty="0" err="1"/>
              <a:t>artmagy</a:t>
            </a:r>
            <a:r>
              <a:rPr lang="ru-RU" sz="1600" dirty="0"/>
              <a:t> </a:t>
            </a:r>
            <a:r>
              <a:rPr lang="ru-RU" sz="1600" dirty="0" err="1"/>
              <a:t>bilen</a:t>
            </a:r>
            <a:r>
              <a:rPr lang="ru-RU" sz="1600" dirty="0"/>
              <a:t> </a:t>
            </a:r>
            <a:r>
              <a:rPr lang="ru-RU" sz="1600" dirty="0" err="1"/>
              <a:t>şäher</a:t>
            </a:r>
            <a:r>
              <a:rPr lang="ru-RU" sz="1600" dirty="0"/>
              <a:t> </a:t>
            </a:r>
            <a:r>
              <a:rPr lang="ru-RU" sz="1600" dirty="0" err="1"/>
              <a:t>ulagynyň</a:t>
            </a:r>
            <a:r>
              <a:rPr lang="ru-RU" sz="1600" dirty="0"/>
              <a:t> </a:t>
            </a:r>
            <a:r>
              <a:rPr lang="ru-RU" sz="1600" dirty="0" err="1"/>
              <a:t>meseleleri</a:t>
            </a:r>
            <a:r>
              <a:rPr lang="ru-RU" sz="1600" dirty="0"/>
              <a:t> </a:t>
            </a:r>
            <a:r>
              <a:rPr lang="ru-RU" sz="1600" dirty="0" err="1"/>
              <a:t>hem</a:t>
            </a:r>
            <a:r>
              <a:rPr lang="ru-RU" sz="1600" dirty="0"/>
              <a:t> </a:t>
            </a:r>
            <a:r>
              <a:rPr lang="ru-RU" sz="1600" dirty="0" err="1"/>
              <a:t>köpelýär</a:t>
            </a:r>
            <a:r>
              <a:rPr lang="ru-RU" sz="1600" dirty="0"/>
              <a:t>. </a:t>
            </a:r>
            <a:r>
              <a:rPr lang="ru-RU" sz="1600" dirty="0" err="1"/>
              <a:t>Şäher</a:t>
            </a:r>
            <a:r>
              <a:rPr lang="ru-RU" sz="1600" dirty="0"/>
              <a:t> </a:t>
            </a:r>
            <a:r>
              <a:rPr lang="ru-RU" sz="1600" dirty="0" err="1"/>
              <a:t>ýolagçy</a:t>
            </a:r>
            <a:r>
              <a:rPr lang="ru-RU" sz="1600" dirty="0"/>
              <a:t> </a:t>
            </a:r>
            <a:r>
              <a:rPr lang="ru-RU" sz="1600" dirty="0" err="1"/>
              <a:t>akymlaryny</a:t>
            </a:r>
            <a:r>
              <a:rPr lang="ru-RU" sz="1600" dirty="0"/>
              <a:t> </a:t>
            </a:r>
            <a:r>
              <a:rPr lang="ru-RU" sz="1600" dirty="0" err="1"/>
              <a:t>öwrenmegiň</a:t>
            </a:r>
            <a:r>
              <a:rPr lang="ru-RU" sz="1600" dirty="0"/>
              <a:t> </a:t>
            </a:r>
            <a:r>
              <a:rPr lang="ru-RU" sz="1600" dirty="0" err="1"/>
              <a:t>çylşyrymlylygy</a:t>
            </a:r>
            <a:r>
              <a:rPr lang="ru-RU" sz="1600" dirty="0"/>
              <a:t> </a:t>
            </a:r>
            <a:r>
              <a:rPr lang="ru-RU" sz="1600" dirty="0" err="1"/>
              <a:t>şäherde</a:t>
            </a:r>
            <a:r>
              <a:rPr lang="ru-RU" sz="1600" dirty="0"/>
              <a:t> </a:t>
            </a:r>
            <a:r>
              <a:rPr lang="ru-RU" sz="1600" dirty="0" err="1"/>
              <a:t>daşama</a:t>
            </a:r>
            <a:r>
              <a:rPr lang="ru-RU" sz="1600" dirty="0"/>
              <a:t> </a:t>
            </a:r>
            <a:r>
              <a:rPr lang="ru-RU" sz="1600" dirty="0" err="1"/>
              <a:t>göwrüminiň</a:t>
            </a:r>
            <a:r>
              <a:rPr lang="ru-RU" sz="1600" dirty="0"/>
              <a:t> </a:t>
            </a:r>
            <a:r>
              <a:rPr lang="ru-RU" sz="1600" dirty="0" err="1"/>
              <a:t>ilat</a:t>
            </a:r>
            <a:r>
              <a:rPr lang="ru-RU" sz="1600" dirty="0"/>
              <a:t> </a:t>
            </a:r>
            <a:r>
              <a:rPr lang="ru-RU" sz="1600" dirty="0" err="1"/>
              <a:t>sanynyň</a:t>
            </a:r>
            <a:r>
              <a:rPr lang="ru-RU" sz="1600" dirty="0"/>
              <a:t> </a:t>
            </a:r>
            <a:r>
              <a:rPr lang="ru-RU" sz="1600" dirty="0" err="1"/>
              <a:t>artyşyndan</a:t>
            </a:r>
            <a:r>
              <a:rPr lang="ru-RU" sz="1600" dirty="0"/>
              <a:t> </a:t>
            </a:r>
            <a:r>
              <a:rPr lang="ru-RU" sz="1600" dirty="0" err="1"/>
              <a:t>has</a:t>
            </a:r>
            <a:r>
              <a:rPr lang="ru-RU" sz="1600" dirty="0"/>
              <a:t> </a:t>
            </a:r>
            <a:r>
              <a:rPr lang="ru-RU" sz="1600" dirty="0" err="1"/>
              <a:t>çalt</a:t>
            </a:r>
            <a:r>
              <a:rPr lang="ru-RU" sz="1600" dirty="0"/>
              <a:t> </a:t>
            </a:r>
            <a:r>
              <a:rPr lang="ru-RU" sz="1600" dirty="0" err="1"/>
              <a:t>köpelýänligi</a:t>
            </a:r>
            <a:r>
              <a:rPr lang="ru-RU" sz="1600" dirty="0"/>
              <a:t> </a:t>
            </a:r>
            <a:r>
              <a:rPr lang="ru-RU" sz="1600" dirty="0" err="1"/>
              <a:t>bilen</a:t>
            </a:r>
            <a:r>
              <a:rPr lang="ru-RU" sz="1600" dirty="0"/>
              <a:t> </a:t>
            </a:r>
            <a:r>
              <a:rPr lang="ru-RU" sz="1600" dirty="0" err="1"/>
              <a:t>şertlenendir</a:t>
            </a:r>
            <a:r>
              <a:rPr lang="ru-RU" sz="1600" dirty="0"/>
              <a:t>. </a:t>
            </a:r>
            <a:r>
              <a:rPr lang="ru-RU" sz="1600" dirty="0" err="1"/>
              <a:t>Daşama</a:t>
            </a:r>
            <a:r>
              <a:rPr lang="ru-RU" sz="1600" dirty="0"/>
              <a:t> </a:t>
            </a:r>
            <a:r>
              <a:rPr lang="ru-RU" sz="1600" dirty="0" err="1"/>
              <a:t>göwrüminiň</a:t>
            </a:r>
            <a:r>
              <a:rPr lang="ru-RU" sz="1600" dirty="0"/>
              <a:t> </a:t>
            </a:r>
            <a:r>
              <a:rPr lang="ru-RU" sz="1600" dirty="0" err="1"/>
              <a:t>artmagy</a:t>
            </a:r>
            <a:r>
              <a:rPr lang="ru-RU" sz="1600" dirty="0"/>
              <a:t> </a:t>
            </a:r>
            <a:r>
              <a:rPr lang="ru-RU" sz="1600" dirty="0" err="1"/>
              <a:t>bilen</a:t>
            </a:r>
            <a:r>
              <a:rPr lang="ru-RU" sz="1600" dirty="0"/>
              <a:t> </a:t>
            </a:r>
            <a:r>
              <a:rPr lang="ru-RU" sz="1600" dirty="0" err="1"/>
              <a:t>birlikde</a:t>
            </a:r>
            <a:r>
              <a:rPr lang="ru-RU" sz="1600" dirty="0"/>
              <a:t> </a:t>
            </a:r>
            <a:r>
              <a:rPr lang="ru-RU" sz="1600" dirty="0" err="1"/>
              <a:t>şäherleriň</a:t>
            </a:r>
            <a:r>
              <a:rPr lang="ru-RU" sz="1600" dirty="0"/>
              <a:t> </a:t>
            </a:r>
            <a:r>
              <a:rPr lang="ru-RU" sz="1600" dirty="0" err="1"/>
              <a:t>çäginiň</a:t>
            </a:r>
            <a:r>
              <a:rPr lang="ru-RU" sz="1600" dirty="0"/>
              <a:t> </a:t>
            </a:r>
            <a:r>
              <a:rPr lang="ru-RU" sz="1600" dirty="0" err="1"/>
              <a:t>we</a:t>
            </a:r>
            <a:r>
              <a:rPr lang="ru-RU" sz="1600" dirty="0"/>
              <a:t> </a:t>
            </a:r>
            <a:r>
              <a:rPr lang="ru-RU" sz="1600" dirty="0" err="1"/>
              <a:t>şäher</a:t>
            </a:r>
            <a:r>
              <a:rPr lang="ru-RU" sz="1600" dirty="0"/>
              <a:t> </a:t>
            </a:r>
            <a:r>
              <a:rPr lang="ru-RU" sz="1600" dirty="0" err="1"/>
              <a:t>ýakalarynyň</a:t>
            </a:r>
            <a:r>
              <a:rPr lang="ru-RU" sz="1600" dirty="0"/>
              <a:t> </a:t>
            </a:r>
            <a:r>
              <a:rPr lang="ru-RU" sz="1600" dirty="0" err="1"/>
              <a:t>giňelmegi</a:t>
            </a:r>
            <a:r>
              <a:rPr lang="ru-RU" sz="1600" dirty="0"/>
              <a:t> </a:t>
            </a:r>
            <a:r>
              <a:rPr lang="ru-RU" sz="1600" dirty="0" err="1"/>
              <a:t>bilen</a:t>
            </a:r>
            <a:r>
              <a:rPr lang="ru-RU" sz="1600" dirty="0"/>
              <a:t> </a:t>
            </a:r>
            <a:r>
              <a:rPr lang="ru-RU" sz="1600" dirty="0" err="1"/>
              <a:t>baglanyşykly</a:t>
            </a:r>
            <a:r>
              <a:rPr lang="ru-RU" sz="1600" dirty="0"/>
              <a:t> </a:t>
            </a:r>
            <a:r>
              <a:rPr lang="ru-RU" sz="1600" dirty="0" err="1"/>
              <a:t>ugurlaryň</a:t>
            </a:r>
            <a:r>
              <a:rPr lang="ru-RU" sz="1600" dirty="0"/>
              <a:t> </a:t>
            </a:r>
            <a:r>
              <a:rPr lang="ru-RU" sz="1600" dirty="0" err="1"/>
              <a:t>uzaklygy</a:t>
            </a:r>
            <a:r>
              <a:rPr lang="ru-RU" sz="1600" dirty="0"/>
              <a:t> </a:t>
            </a:r>
            <a:r>
              <a:rPr lang="ru-RU" sz="1600" dirty="0" err="1"/>
              <a:t>hem</a:t>
            </a:r>
            <a:r>
              <a:rPr lang="ru-RU" sz="1600" dirty="0"/>
              <a:t> </a:t>
            </a:r>
            <a:r>
              <a:rPr lang="ru-RU" sz="1600" dirty="0" err="1"/>
              <a:t>artýar</a:t>
            </a:r>
            <a:r>
              <a:rPr lang="ru-RU" sz="1600" dirty="0"/>
              <a:t>. </a:t>
            </a:r>
            <a:r>
              <a:rPr lang="ru-RU" sz="1600" dirty="0" err="1"/>
              <a:t>Bar</a:t>
            </a:r>
            <a:r>
              <a:rPr lang="ru-RU" sz="1600" dirty="0"/>
              <a:t> </a:t>
            </a:r>
            <a:r>
              <a:rPr lang="ru-RU" sz="1600" dirty="0" err="1"/>
              <a:t>bolan</a:t>
            </a:r>
            <a:r>
              <a:rPr lang="ru-RU" sz="1600" dirty="0"/>
              <a:t> </a:t>
            </a:r>
            <a:r>
              <a:rPr lang="ru-RU" sz="1600" dirty="0" err="1"/>
              <a:t>kemçilikleri</a:t>
            </a:r>
            <a:r>
              <a:rPr lang="ru-RU" sz="1600" dirty="0"/>
              <a:t> </a:t>
            </a:r>
            <a:r>
              <a:rPr lang="ru-RU" sz="1600" dirty="0" err="1"/>
              <a:t>ýeňip</a:t>
            </a:r>
            <a:r>
              <a:rPr lang="ru-RU" sz="1600" dirty="0"/>
              <a:t> </a:t>
            </a:r>
            <a:r>
              <a:rPr lang="ru-RU" sz="1600" dirty="0" err="1"/>
              <a:t>geçmek</a:t>
            </a:r>
            <a:r>
              <a:rPr lang="ru-RU" sz="1600" dirty="0"/>
              <a:t> </a:t>
            </a:r>
            <a:r>
              <a:rPr lang="ru-RU" sz="1600" dirty="0" err="1"/>
              <a:t>hem-de</a:t>
            </a:r>
            <a:r>
              <a:rPr lang="ru-RU" sz="1600" dirty="0"/>
              <a:t> </a:t>
            </a:r>
            <a:r>
              <a:rPr lang="ru-RU" sz="1600" dirty="0" err="1"/>
              <a:t>şäher</a:t>
            </a:r>
            <a:r>
              <a:rPr lang="ru-RU" sz="1600" dirty="0"/>
              <a:t> </a:t>
            </a:r>
            <a:r>
              <a:rPr lang="ru-RU" sz="1600" dirty="0" err="1"/>
              <a:t>we</a:t>
            </a:r>
            <a:r>
              <a:rPr lang="ru-RU" sz="1600" dirty="0"/>
              <a:t> </a:t>
            </a:r>
            <a:r>
              <a:rPr lang="ru-RU" sz="1600" dirty="0" err="1"/>
              <a:t>şäher</a:t>
            </a:r>
            <a:r>
              <a:rPr lang="ru-RU" sz="1600" dirty="0"/>
              <a:t> </a:t>
            </a:r>
            <a:r>
              <a:rPr lang="ru-RU" sz="1600" dirty="0" err="1"/>
              <a:t>ýaka</a:t>
            </a:r>
            <a:r>
              <a:rPr lang="ru-RU" sz="1600" dirty="0"/>
              <a:t> </a:t>
            </a:r>
            <a:r>
              <a:rPr lang="ru-RU" sz="1600" dirty="0" err="1"/>
              <a:t>nokatlarynyň</a:t>
            </a:r>
            <a:r>
              <a:rPr lang="ru-RU" sz="1600" dirty="0"/>
              <a:t> </a:t>
            </a:r>
            <a:r>
              <a:rPr lang="ru-RU" sz="1600" dirty="0" err="1"/>
              <a:t>ýaşaýjylarynyň</a:t>
            </a:r>
            <a:r>
              <a:rPr lang="ru-RU" sz="1600" dirty="0"/>
              <a:t> </a:t>
            </a:r>
            <a:r>
              <a:rPr lang="ru-RU" sz="1600" dirty="0" err="1"/>
              <a:t>şäher</a:t>
            </a:r>
            <a:r>
              <a:rPr lang="ru-RU" sz="1600" dirty="0"/>
              <a:t> </a:t>
            </a:r>
            <a:r>
              <a:rPr lang="ru-RU" sz="1600" dirty="0" err="1"/>
              <a:t>ulagyna</a:t>
            </a:r>
            <a:r>
              <a:rPr lang="ru-RU" sz="1600" dirty="0"/>
              <a:t> </a:t>
            </a:r>
            <a:r>
              <a:rPr lang="ru-RU" sz="1600" dirty="0" err="1"/>
              <a:t>bolan</a:t>
            </a:r>
            <a:r>
              <a:rPr lang="ru-RU" sz="1600" dirty="0"/>
              <a:t> </a:t>
            </a:r>
            <a:r>
              <a:rPr lang="ru-RU" sz="1600" dirty="0" err="1"/>
              <a:t>talaplaryny</a:t>
            </a:r>
            <a:r>
              <a:rPr lang="ru-RU" sz="1600" dirty="0"/>
              <a:t> </a:t>
            </a:r>
            <a:r>
              <a:rPr lang="ru-RU" sz="1600" dirty="0" err="1"/>
              <a:t>doly</a:t>
            </a:r>
            <a:r>
              <a:rPr lang="ru-RU" sz="1600" dirty="0"/>
              <a:t> </a:t>
            </a:r>
            <a:r>
              <a:rPr lang="ru-RU" sz="1600" dirty="0" err="1"/>
              <a:t>kanagatlandyrmak</a:t>
            </a:r>
            <a:r>
              <a:rPr lang="ru-RU" sz="1600" dirty="0"/>
              <a:t> </a:t>
            </a:r>
            <a:r>
              <a:rPr lang="ru-RU" sz="1600" dirty="0" err="1"/>
              <a:t>üçin</a:t>
            </a:r>
            <a:r>
              <a:rPr lang="ru-RU" sz="1600" dirty="0"/>
              <a:t> </a:t>
            </a:r>
            <a:r>
              <a:rPr lang="ru-RU" sz="1600" dirty="0" err="1"/>
              <a:t>şu</a:t>
            </a:r>
            <a:r>
              <a:rPr lang="ru-RU" sz="1600" dirty="0"/>
              <a:t> </a:t>
            </a:r>
            <a:r>
              <a:rPr lang="ru-RU" sz="1600" dirty="0" err="1"/>
              <a:t>aşakdaky</a:t>
            </a:r>
            <a:r>
              <a:rPr lang="ru-RU" sz="1600" dirty="0"/>
              <a:t> </a:t>
            </a:r>
            <a:r>
              <a:rPr lang="ru-RU" sz="1600" dirty="0" err="1"/>
              <a:t>gaýra</a:t>
            </a:r>
            <a:r>
              <a:rPr lang="ru-RU" sz="1600" dirty="0"/>
              <a:t> </a:t>
            </a:r>
            <a:r>
              <a:rPr lang="ru-RU" sz="1600" dirty="0" err="1"/>
              <a:t>goýulmasyz</a:t>
            </a:r>
            <a:r>
              <a:rPr lang="ru-RU" sz="1600" dirty="0"/>
              <a:t> </a:t>
            </a:r>
            <a:r>
              <a:rPr lang="ru-RU" sz="1600" dirty="0" err="1"/>
              <a:t>meseleleriň</a:t>
            </a:r>
            <a:r>
              <a:rPr lang="ru-RU" sz="1600" dirty="0"/>
              <a:t> </a:t>
            </a:r>
            <a:r>
              <a:rPr lang="ru-RU" sz="1600" dirty="0" err="1"/>
              <a:t>çözülmegi</a:t>
            </a:r>
            <a:r>
              <a:rPr lang="ru-RU" sz="1600" dirty="0"/>
              <a:t> </a:t>
            </a:r>
            <a:r>
              <a:rPr lang="ru-RU" sz="1600" dirty="0" err="1"/>
              <a:t>zerurdyr</a:t>
            </a:r>
            <a:r>
              <a:rPr lang="ru-RU" sz="1600" dirty="0" smtClean="0"/>
              <a:t>:</a:t>
            </a:r>
            <a:r>
              <a:rPr lang="en-US" sz="1600" dirty="0" smtClean="0"/>
              <a:t>  </a:t>
            </a:r>
            <a:r>
              <a:rPr lang="ru-RU" sz="1600" dirty="0" err="1"/>
              <a:t>hereket</a:t>
            </a:r>
            <a:r>
              <a:rPr lang="ru-RU" sz="1600" dirty="0"/>
              <a:t> </a:t>
            </a:r>
            <a:r>
              <a:rPr lang="ru-RU" sz="1600" dirty="0" err="1"/>
              <a:t>tertibine</a:t>
            </a:r>
            <a:r>
              <a:rPr lang="ru-RU" sz="1600" dirty="0"/>
              <a:t> </a:t>
            </a:r>
            <a:r>
              <a:rPr lang="ru-RU" sz="1600" dirty="0" err="1"/>
              <a:t>laýyklykda</a:t>
            </a:r>
            <a:r>
              <a:rPr lang="ru-RU" sz="1600" dirty="0"/>
              <a:t> </a:t>
            </a:r>
            <a:r>
              <a:rPr lang="ru-RU" sz="1600" dirty="0" err="1"/>
              <a:t>ulag</a:t>
            </a:r>
            <a:r>
              <a:rPr lang="ru-RU" sz="1600" dirty="0"/>
              <a:t> </a:t>
            </a:r>
            <a:r>
              <a:rPr lang="ru-RU" sz="1600" dirty="0" err="1"/>
              <a:t>birlikleriniň</a:t>
            </a:r>
            <a:r>
              <a:rPr lang="ru-RU" sz="1600" dirty="0"/>
              <a:t> </a:t>
            </a:r>
            <a:r>
              <a:rPr lang="ru-RU" sz="1600" dirty="0" err="1"/>
              <a:t>ýygylygyny</a:t>
            </a:r>
            <a:r>
              <a:rPr lang="ru-RU" sz="1600" dirty="0"/>
              <a:t> </a:t>
            </a:r>
            <a:r>
              <a:rPr lang="ru-RU" sz="1600" dirty="0" err="1"/>
              <a:t>ýokarlandyrmak</a:t>
            </a:r>
            <a:r>
              <a:rPr lang="ru-RU" sz="1600" dirty="0"/>
              <a:t> </a:t>
            </a:r>
            <a:r>
              <a:rPr lang="ru-RU" sz="1600" dirty="0" err="1"/>
              <a:t>we</a:t>
            </a:r>
            <a:r>
              <a:rPr lang="ru-RU" sz="1600" dirty="0"/>
              <a:t> </a:t>
            </a:r>
            <a:r>
              <a:rPr lang="ru-RU" sz="1600" dirty="0" err="1"/>
              <a:t>wagtly-wagtyndaky</a:t>
            </a:r>
            <a:r>
              <a:rPr lang="ru-RU" sz="1600" dirty="0"/>
              <a:t> </a:t>
            </a:r>
            <a:r>
              <a:rPr lang="ru-RU" sz="1600" dirty="0" err="1"/>
              <a:t>hereketini</a:t>
            </a:r>
            <a:r>
              <a:rPr lang="ru-RU" sz="1600" dirty="0"/>
              <a:t> </a:t>
            </a:r>
            <a:r>
              <a:rPr lang="ru-RU" sz="1600" dirty="0" err="1"/>
              <a:t>gazanmak</a:t>
            </a:r>
            <a:r>
              <a:rPr lang="ru-RU" sz="1600" dirty="0"/>
              <a:t>;</a:t>
            </a:r>
          </a:p>
          <a:p>
            <a:pPr lvl="0"/>
            <a:r>
              <a:rPr lang="ru-RU" sz="1600" dirty="0"/>
              <a:t>  </a:t>
            </a:r>
            <a:r>
              <a:rPr lang="ru-RU" sz="1600" dirty="0" err="1"/>
              <a:t>ýollarda</a:t>
            </a:r>
            <a:r>
              <a:rPr lang="ru-RU" sz="1600" dirty="0"/>
              <a:t> </a:t>
            </a:r>
            <a:r>
              <a:rPr lang="ru-RU" sz="1600" dirty="0" err="1"/>
              <a:t>tizligi</a:t>
            </a:r>
            <a:r>
              <a:rPr lang="ru-RU" sz="1600" dirty="0"/>
              <a:t> </a:t>
            </a:r>
            <a:r>
              <a:rPr lang="ru-RU" sz="1600" dirty="0" err="1"/>
              <a:t>artdyrmak</a:t>
            </a:r>
            <a:r>
              <a:rPr lang="ru-RU" sz="1600" dirty="0"/>
              <a:t>, </a:t>
            </a:r>
            <a:r>
              <a:rPr lang="ru-RU" sz="1600" dirty="0" err="1"/>
              <a:t>ýagny</a:t>
            </a:r>
            <a:r>
              <a:rPr lang="ru-RU" sz="1600" dirty="0"/>
              <a:t> </a:t>
            </a:r>
            <a:r>
              <a:rPr lang="ru-RU" sz="1600" dirty="0" err="1"/>
              <a:t>ähli</a:t>
            </a:r>
            <a:r>
              <a:rPr lang="ru-RU" sz="1600" dirty="0"/>
              <a:t> </a:t>
            </a:r>
            <a:r>
              <a:rPr lang="ru-RU" sz="1600" dirty="0" err="1"/>
              <a:t>ýol</a:t>
            </a:r>
            <a:r>
              <a:rPr lang="ru-RU" sz="1600" dirty="0"/>
              <a:t> </a:t>
            </a:r>
            <a:r>
              <a:rPr lang="ru-RU" sz="1600" dirty="0" err="1"/>
              <a:t>ugrunda</a:t>
            </a:r>
            <a:r>
              <a:rPr lang="ru-RU" sz="1600" dirty="0"/>
              <a:t> </a:t>
            </a:r>
            <a:r>
              <a:rPr lang="ru-RU" sz="1600" dirty="0" err="1"/>
              <a:t>ýolagçylaryň</a:t>
            </a:r>
            <a:r>
              <a:rPr lang="ru-RU" sz="1600" dirty="0"/>
              <a:t> </a:t>
            </a:r>
            <a:r>
              <a:rPr lang="ru-RU" sz="1600" dirty="0" err="1"/>
              <a:t>eltiliş</a:t>
            </a:r>
            <a:r>
              <a:rPr lang="ru-RU" sz="1600" dirty="0"/>
              <a:t> </a:t>
            </a:r>
            <a:r>
              <a:rPr lang="ru-RU" sz="1600" dirty="0" err="1"/>
              <a:t>tizligini</a:t>
            </a:r>
            <a:r>
              <a:rPr lang="ru-RU" sz="1600" dirty="0"/>
              <a:t> </a:t>
            </a:r>
            <a:r>
              <a:rPr lang="ru-RU" sz="1600" dirty="0" err="1"/>
              <a:t>ýokarlandyrmak</a:t>
            </a:r>
            <a:r>
              <a:rPr lang="ru-RU" sz="1600" dirty="0"/>
              <a:t>;</a:t>
            </a:r>
          </a:p>
          <a:p>
            <a:pPr lvl="0"/>
            <a:r>
              <a:rPr lang="en-US" sz="1600" dirty="0"/>
              <a:t>  </a:t>
            </a:r>
            <a:r>
              <a:rPr lang="ru-RU" sz="1600" dirty="0" err="1"/>
              <a:t>ýolagçylar</a:t>
            </a:r>
            <a:r>
              <a:rPr lang="ru-RU" sz="1600" dirty="0"/>
              <a:t> </a:t>
            </a:r>
            <a:r>
              <a:rPr lang="ru-RU" sz="1600" dirty="0" err="1"/>
              <a:t>üçin</a:t>
            </a:r>
            <a:r>
              <a:rPr lang="ru-RU" sz="1600" dirty="0"/>
              <a:t> </a:t>
            </a:r>
            <a:r>
              <a:rPr lang="ru-RU" sz="1600" dirty="0" err="1"/>
              <a:t>amatlylyk</a:t>
            </a:r>
            <a:r>
              <a:rPr lang="ru-RU" sz="1600" dirty="0"/>
              <a:t> </a:t>
            </a:r>
            <a:r>
              <a:rPr lang="ru-RU" sz="1600" dirty="0" err="1"/>
              <a:t>derejesini</a:t>
            </a:r>
            <a:r>
              <a:rPr lang="ru-RU" sz="1600" dirty="0"/>
              <a:t> </a:t>
            </a:r>
            <a:r>
              <a:rPr lang="ru-RU" sz="1600" dirty="0" err="1"/>
              <a:t>ýokarlandyrmak</a:t>
            </a:r>
            <a:r>
              <a:rPr lang="ru-RU" sz="1600" dirty="0"/>
              <a:t>;</a:t>
            </a:r>
          </a:p>
          <a:p>
            <a:pPr lvl="0"/>
            <a:r>
              <a:rPr lang="en-US" sz="1600" dirty="0"/>
              <a:t>  </a:t>
            </a:r>
            <a:r>
              <a:rPr lang="ru-RU" sz="1600" dirty="0" err="1"/>
              <a:t>ulag</a:t>
            </a:r>
            <a:r>
              <a:rPr lang="ru-RU" sz="1600" dirty="0"/>
              <a:t> </a:t>
            </a:r>
            <a:r>
              <a:rPr lang="ru-RU" sz="1600" dirty="0" err="1"/>
              <a:t>goh-galmagalynyň</a:t>
            </a:r>
            <a:r>
              <a:rPr lang="ru-RU" sz="1600" dirty="0"/>
              <a:t> </a:t>
            </a:r>
            <a:r>
              <a:rPr lang="ru-RU" sz="1600" dirty="0" err="1"/>
              <a:t>we</a:t>
            </a:r>
            <a:r>
              <a:rPr lang="ru-RU" sz="1600" dirty="0"/>
              <a:t> </a:t>
            </a:r>
            <a:r>
              <a:rPr lang="ru-RU" sz="1600" dirty="0" err="1"/>
              <a:t>howanyň</a:t>
            </a:r>
            <a:r>
              <a:rPr lang="ru-RU" sz="1600" dirty="0"/>
              <a:t> </a:t>
            </a:r>
            <a:r>
              <a:rPr lang="ru-RU" sz="1600" dirty="0" err="1"/>
              <a:t>hapalanyşynyň</a:t>
            </a:r>
            <a:r>
              <a:rPr lang="ru-RU" sz="1600" dirty="0"/>
              <a:t> </a:t>
            </a:r>
            <a:r>
              <a:rPr lang="ru-RU" sz="1600" dirty="0" err="1"/>
              <a:t>derejesini</a:t>
            </a:r>
            <a:r>
              <a:rPr lang="ru-RU" sz="1600" dirty="0"/>
              <a:t> </a:t>
            </a:r>
            <a:r>
              <a:rPr lang="ru-RU" sz="1600" dirty="0" err="1"/>
              <a:t>peseltmek</a:t>
            </a:r>
            <a:r>
              <a:rPr lang="ru-RU" sz="1600" dirty="0"/>
              <a:t>.</a:t>
            </a:r>
          </a:p>
          <a:p>
            <a:r>
              <a:rPr lang="ru-RU" sz="1600" dirty="0"/>
              <a:t>    </a:t>
            </a:r>
            <a:r>
              <a:rPr lang="ru-RU" sz="1600" dirty="0" err="1"/>
              <a:t>Ýokarda</a:t>
            </a:r>
            <a:r>
              <a:rPr lang="ru-RU" sz="1600" dirty="0"/>
              <a:t> </a:t>
            </a:r>
            <a:r>
              <a:rPr lang="ru-RU" sz="1600" dirty="0" err="1"/>
              <a:t>agzalan</a:t>
            </a:r>
            <a:r>
              <a:rPr lang="ru-RU" sz="1600" dirty="0"/>
              <a:t> </a:t>
            </a:r>
            <a:r>
              <a:rPr lang="ru-RU" sz="1600" dirty="0" err="1"/>
              <a:t>meseleler</a:t>
            </a:r>
            <a:r>
              <a:rPr lang="ru-RU" sz="1600" dirty="0"/>
              <a:t> </a:t>
            </a:r>
            <a:r>
              <a:rPr lang="ru-RU" sz="1600" dirty="0" err="1"/>
              <a:t>ol</a:t>
            </a:r>
            <a:r>
              <a:rPr lang="ru-RU" sz="1600" dirty="0"/>
              <a:t> </a:t>
            </a:r>
            <a:r>
              <a:rPr lang="ru-RU" sz="1600" dirty="0" err="1"/>
              <a:t>ýa-da</a:t>
            </a:r>
            <a:r>
              <a:rPr lang="ru-RU" sz="1600" dirty="0"/>
              <a:t> </a:t>
            </a:r>
            <a:r>
              <a:rPr lang="ru-RU" sz="1600" dirty="0" err="1"/>
              <a:t>beýleki</a:t>
            </a:r>
            <a:r>
              <a:rPr lang="ru-RU" sz="1600" dirty="0"/>
              <a:t> </a:t>
            </a:r>
            <a:r>
              <a:rPr lang="ru-RU" sz="1600" dirty="0" err="1"/>
              <a:t>derejede</a:t>
            </a:r>
            <a:r>
              <a:rPr lang="ru-RU" sz="1600" dirty="0"/>
              <a:t> </a:t>
            </a:r>
            <a:r>
              <a:rPr lang="ru-RU" sz="1600" dirty="0" err="1"/>
              <a:t>biri-biri</a:t>
            </a:r>
            <a:r>
              <a:rPr lang="ru-RU" sz="1600" dirty="0"/>
              <a:t> </a:t>
            </a:r>
            <a:r>
              <a:rPr lang="ru-RU" sz="1600" dirty="0" err="1"/>
              <a:t>bilen</a:t>
            </a:r>
            <a:r>
              <a:rPr lang="ru-RU" sz="1600" dirty="0"/>
              <a:t> </a:t>
            </a:r>
            <a:r>
              <a:rPr lang="ru-RU" sz="1600" dirty="0" err="1"/>
              <a:t>özara</a:t>
            </a:r>
            <a:r>
              <a:rPr lang="ru-RU" sz="1600" dirty="0"/>
              <a:t> </a:t>
            </a:r>
            <a:r>
              <a:rPr lang="ru-RU" sz="1600" dirty="0" err="1"/>
              <a:t>baglanyşyklydyr</a:t>
            </a:r>
            <a:r>
              <a:rPr lang="ru-RU" sz="1600" dirty="0"/>
              <a:t>. </a:t>
            </a:r>
            <a:r>
              <a:rPr lang="ru-RU" sz="1600" dirty="0" err="1"/>
              <a:t>Olaryň</a:t>
            </a:r>
            <a:r>
              <a:rPr lang="ru-RU" sz="1600" dirty="0"/>
              <a:t> </a:t>
            </a:r>
            <a:r>
              <a:rPr lang="ru-RU" sz="1600" dirty="0" err="1"/>
              <a:t>çözülmegine</a:t>
            </a:r>
            <a:r>
              <a:rPr lang="ru-RU" sz="1600" dirty="0"/>
              <a:t> </a:t>
            </a:r>
            <a:r>
              <a:rPr lang="ru-RU" sz="1600" dirty="0" err="1"/>
              <a:t>tygşytlylygyň</a:t>
            </a:r>
            <a:r>
              <a:rPr lang="ru-RU" sz="1600" dirty="0"/>
              <a:t> </a:t>
            </a:r>
            <a:r>
              <a:rPr lang="ru-RU" sz="1600" dirty="0" err="1"/>
              <a:t>ýokarlandyrylmagyny</a:t>
            </a:r>
            <a:r>
              <a:rPr lang="ru-RU" sz="1600" dirty="0"/>
              <a:t>, </a:t>
            </a:r>
            <a:r>
              <a:rPr lang="ru-RU" sz="1600" dirty="0" err="1"/>
              <a:t>ýangyjyň</a:t>
            </a:r>
            <a:r>
              <a:rPr lang="ru-RU" sz="1600" dirty="0"/>
              <a:t> </a:t>
            </a:r>
            <a:r>
              <a:rPr lang="ru-RU" sz="1600" dirty="0" err="1"/>
              <a:t>we</a:t>
            </a:r>
            <a:r>
              <a:rPr lang="ru-RU" sz="1600" dirty="0"/>
              <a:t> </a:t>
            </a:r>
            <a:r>
              <a:rPr lang="ru-RU" sz="1600" dirty="0" err="1"/>
              <a:t>energiýanyň</a:t>
            </a:r>
            <a:r>
              <a:rPr lang="ru-RU" sz="1600" dirty="0"/>
              <a:t> </a:t>
            </a:r>
            <a:r>
              <a:rPr lang="ru-RU" sz="1600" dirty="0" err="1"/>
              <a:t>harçlanyşynynyň</a:t>
            </a:r>
            <a:r>
              <a:rPr lang="ru-RU" sz="1600" dirty="0"/>
              <a:t> </a:t>
            </a:r>
            <a:r>
              <a:rPr lang="ru-RU" sz="1600" dirty="0" err="1"/>
              <a:t>peseldilmegini</a:t>
            </a:r>
            <a:r>
              <a:rPr lang="ru-RU" sz="1600" dirty="0"/>
              <a:t>, </a:t>
            </a:r>
            <a:r>
              <a:rPr lang="ru-RU" sz="1600" dirty="0" err="1"/>
              <a:t>zähmet</a:t>
            </a:r>
            <a:r>
              <a:rPr lang="ru-RU" sz="1600" dirty="0"/>
              <a:t> </a:t>
            </a:r>
            <a:r>
              <a:rPr lang="ru-RU" sz="1600" dirty="0" err="1"/>
              <a:t>öndürijiliginiň</a:t>
            </a:r>
            <a:r>
              <a:rPr lang="ru-RU" sz="1600" dirty="0"/>
              <a:t> </a:t>
            </a:r>
            <a:r>
              <a:rPr lang="ru-RU" sz="1600" dirty="0" err="1"/>
              <a:t>ýokarlandyrylmagyny</a:t>
            </a:r>
            <a:r>
              <a:rPr lang="ru-RU" sz="1600" dirty="0"/>
              <a:t> </a:t>
            </a:r>
            <a:r>
              <a:rPr lang="ru-RU" sz="1600" dirty="0" err="1"/>
              <a:t>hasaba</a:t>
            </a:r>
            <a:r>
              <a:rPr lang="ru-RU" sz="1600" dirty="0"/>
              <a:t> </a:t>
            </a:r>
            <a:r>
              <a:rPr lang="ru-RU" sz="1600" dirty="0" err="1"/>
              <a:t>almak</a:t>
            </a:r>
            <a:r>
              <a:rPr lang="ru-RU" sz="1600" dirty="0"/>
              <a:t> </a:t>
            </a:r>
            <a:r>
              <a:rPr lang="ru-RU" sz="1600" dirty="0" err="1"/>
              <a:t>bilen</a:t>
            </a:r>
            <a:r>
              <a:rPr lang="ru-RU" sz="1600" dirty="0"/>
              <a:t> </a:t>
            </a:r>
            <a:r>
              <a:rPr lang="ru-RU" sz="1600" dirty="0" err="1"/>
              <a:t>toplumlaýyn</a:t>
            </a:r>
            <a:r>
              <a:rPr lang="ru-RU" sz="1600" dirty="0"/>
              <a:t> </a:t>
            </a:r>
            <a:r>
              <a:rPr lang="ru-RU" sz="1600" dirty="0" err="1"/>
              <a:t>çemeleşilmelidir</a:t>
            </a:r>
            <a:r>
              <a:rPr lang="ru-RU" sz="1600" dirty="0" smtClean="0"/>
              <a:t>.    </a:t>
            </a:r>
            <a:r>
              <a:rPr lang="ru-RU" sz="1600" dirty="0"/>
              <a:t>XXI </a:t>
            </a:r>
            <a:r>
              <a:rPr lang="ru-RU" sz="1600" dirty="0" err="1"/>
              <a:t>asyrda</a:t>
            </a:r>
            <a:r>
              <a:rPr lang="ru-RU" sz="1600" dirty="0"/>
              <a:t> </a:t>
            </a:r>
            <a:r>
              <a:rPr lang="ru-RU" sz="1600" dirty="0" err="1"/>
              <a:t>dünýäniň</a:t>
            </a:r>
            <a:r>
              <a:rPr lang="ru-RU" sz="1600" dirty="0"/>
              <a:t> </a:t>
            </a:r>
            <a:r>
              <a:rPr lang="ru-RU" sz="1600" dirty="0" err="1"/>
              <a:t>ilatynyň</a:t>
            </a:r>
            <a:r>
              <a:rPr lang="ru-RU" sz="1600" dirty="0"/>
              <a:t> </a:t>
            </a:r>
            <a:r>
              <a:rPr lang="ru-RU" sz="1600" dirty="0" err="1"/>
              <a:t>uly</a:t>
            </a:r>
            <a:r>
              <a:rPr lang="ru-RU" sz="1600" dirty="0"/>
              <a:t> </a:t>
            </a:r>
            <a:r>
              <a:rPr lang="ru-RU" sz="1600" dirty="0" err="1"/>
              <a:t>bölegi</a:t>
            </a:r>
            <a:r>
              <a:rPr lang="ru-RU" sz="1600" dirty="0"/>
              <a:t> </a:t>
            </a:r>
            <a:r>
              <a:rPr lang="ru-RU" sz="1600" dirty="0" err="1"/>
              <a:t>şäherlerde</a:t>
            </a:r>
            <a:r>
              <a:rPr lang="ru-RU" sz="1600" dirty="0"/>
              <a:t> </a:t>
            </a:r>
            <a:r>
              <a:rPr lang="ru-RU" sz="1600" dirty="0" err="1"/>
              <a:t>ýaşar</a:t>
            </a:r>
            <a:r>
              <a:rPr lang="ru-RU" sz="1600" dirty="0"/>
              <a:t> </a:t>
            </a:r>
            <a:r>
              <a:rPr lang="ru-RU" sz="1600" dirty="0" err="1"/>
              <a:t>diýlip</a:t>
            </a:r>
            <a:r>
              <a:rPr lang="ru-RU" sz="1600" dirty="0"/>
              <a:t> </a:t>
            </a:r>
            <a:r>
              <a:rPr lang="ru-RU" sz="1600" dirty="0" err="1"/>
              <a:t>çaklanylýar</a:t>
            </a:r>
            <a:r>
              <a:rPr lang="ru-RU" sz="1600" dirty="0"/>
              <a:t>. </a:t>
            </a:r>
            <a:r>
              <a:rPr lang="ru-RU" sz="1600" dirty="0" err="1"/>
              <a:t>Olaryň</a:t>
            </a:r>
            <a:r>
              <a:rPr lang="ru-RU" sz="1600" dirty="0"/>
              <a:t> </a:t>
            </a:r>
            <a:r>
              <a:rPr lang="ru-RU" sz="1600" dirty="0" err="1"/>
              <a:t>has</a:t>
            </a:r>
            <a:r>
              <a:rPr lang="ru-RU" sz="1600" dirty="0"/>
              <a:t> </a:t>
            </a:r>
            <a:r>
              <a:rPr lang="ru-RU" sz="1600" dirty="0" err="1"/>
              <a:t>irileri</a:t>
            </a:r>
            <a:r>
              <a:rPr lang="ru-RU" sz="1600" dirty="0"/>
              <a:t> </a:t>
            </a:r>
            <a:r>
              <a:rPr lang="ru-RU" sz="1600" dirty="0" err="1"/>
              <a:t>bolsa</a:t>
            </a:r>
            <a:r>
              <a:rPr lang="ru-RU" sz="1600" dirty="0"/>
              <a:t> </a:t>
            </a:r>
            <a:r>
              <a:rPr lang="ru-RU" sz="1600" dirty="0" err="1"/>
              <a:t>megapolisleri</a:t>
            </a:r>
            <a:r>
              <a:rPr lang="ru-RU" sz="1600" dirty="0"/>
              <a:t> – </a:t>
            </a:r>
            <a:r>
              <a:rPr lang="ru-RU" sz="1600" dirty="0" err="1"/>
              <a:t>ägirt</a:t>
            </a:r>
            <a:r>
              <a:rPr lang="ru-RU" sz="1600" dirty="0"/>
              <a:t> </a:t>
            </a:r>
            <a:r>
              <a:rPr lang="ru-RU" sz="1600" dirty="0" err="1"/>
              <a:t>uly</a:t>
            </a:r>
            <a:r>
              <a:rPr lang="ru-RU" sz="1600" dirty="0"/>
              <a:t> </a:t>
            </a:r>
            <a:r>
              <a:rPr lang="ru-RU" sz="1600" dirty="0" err="1"/>
              <a:t>şäherleşme</a:t>
            </a:r>
            <a:r>
              <a:rPr lang="ru-RU" sz="1600" dirty="0"/>
              <a:t> </a:t>
            </a:r>
            <a:r>
              <a:rPr lang="ru-RU" sz="1600" dirty="0" err="1"/>
              <a:t>bütewilikleri</a:t>
            </a:r>
            <a:r>
              <a:rPr lang="ru-RU" sz="1600" dirty="0"/>
              <a:t> (</a:t>
            </a:r>
            <a:r>
              <a:rPr lang="ru-RU" sz="1600" dirty="0" err="1"/>
              <a:t>urbanizasiýa</a:t>
            </a:r>
            <a:r>
              <a:rPr lang="ru-RU" sz="1600" dirty="0"/>
              <a:t> </a:t>
            </a:r>
            <a:r>
              <a:rPr lang="ru-RU" sz="1600" dirty="0" err="1"/>
              <a:t>aglomerasiýalaryny</a:t>
            </a:r>
            <a:r>
              <a:rPr lang="ru-RU" sz="1600" dirty="0"/>
              <a:t>) </a:t>
            </a:r>
            <a:r>
              <a:rPr lang="ru-RU" sz="1600" dirty="0" err="1"/>
              <a:t>emele</a:t>
            </a:r>
            <a:r>
              <a:rPr lang="ru-RU" sz="1600" dirty="0"/>
              <a:t> </a:t>
            </a:r>
            <a:r>
              <a:rPr lang="ru-RU" sz="1600" dirty="0" err="1"/>
              <a:t>getirer</a:t>
            </a:r>
            <a:r>
              <a:rPr lang="ru-RU" sz="1600" dirty="0"/>
              <a:t>. </a:t>
            </a:r>
            <a:r>
              <a:rPr lang="ru-RU" sz="1600" dirty="0" err="1"/>
              <a:t>Ýakyn</a:t>
            </a:r>
            <a:r>
              <a:rPr lang="ru-RU" sz="1600" dirty="0"/>
              <a:t> </a:t>
            </a:r>
            <a:r>
              <a:rPr lang="ru-RU" sz="1600" dirty="0" err="1"/>
              <a:t>ýerleşen</a:t>
            </a:r>
            <a:r>
              <a:rPr lang="ru-RU" sz="1600" dirty="0"/>
              <a:t> </a:t>
            </a:r>
            <a:r>
              <a:rPr lang="ru-RU" sz="1600" dirty="0" err="1"/>
              <a:t>şäherleriň</a:t>
            </a:r>
            <a:r>
              <a:rPr lang="ru-RU" sz="1600" dirty="0"/>
              <a:t> </a:t>
            </a:r>
            <a:r>
              <a:rPr lang="ru-RU" sz="1600" dirty="0" err="1"/>
              <a:t>ulalmagy</a:t>
            </a:r>
            <a:r>
              <a:rPr lang="ru-RU" sz="1600" dirty="0"/>
              <a:t> </a:t>
            </a:r>
            <a:r>
              <a:rPr lang="ru-RU" sz="1600" dirty="0" err="1"/>
              <a:t>bilen</a:t>
            </a:r>
            <a:r>
              <a:rPr lang="ru-RU" sz="1600" dirty="0"/>
              <a:t> </a:t>
            </a:r>
            <a:r>
              <a:rPr lang="ru-RU" sz="1600" dirty="0" err="1"/>
              <a:t>bir</a:t>
            </a:r>
            <a:r>
              <a:rPr lang="ru-RU" sz="1600" dirty="0"/>
              <a:t> </a:t>
            </a:r>
            <a:r>
              <a:rPr lang="ru-RU" sz="1600" dirty="0" err="1"/>
              <a:t>şähere</a:t>
            </a:r>
            <a:r>
              <a:rPr lang="ru-RU" sz="1600" dirty="0"/>
              <a:t> </a:t>
            </a:r>
            <a:r>
              <a:rPr lang="ru-RU" sz="1600" dirty="0" err="1"/>
              <a:t>birleşmeginden</a:t>
            </a:r>
            <a:r>
              <a:rPr lang="ru-RU" sz="1600" dirty="0"/>
              <a:t> </a:t>
            </a:r>
            <a:r>
              <a:rPr lang="ru-RU" sz="1600" dirty="0" err="1"/>
              <a:t>ugur</a:t>
            </a:r>
            <a:r>
              <a:rPr lang="ru-RU" sz="1600" dirty="0"/>
              <a:t> </a:t>
            </a:r>
            <a:r>
              <a:rPr lang="ru-RU" sz="1600" dirty="0" err="1"/>
              <a:t>uzynlygy</a:t>
            </a:r>
            <a:r>
              <a:rPr lang="ru-RU" sz="1600" dirty="0"/>
              <a:t> 150-300 </a:t>
            </a:r>
            <a:r>
              <a:rPr lang="ru-RU" sz="1600" dirty="0" err="1"/>
              <a:t>km</a:t>
            </a:r>
            <a:r>
              <a:rPr lang="ru-RU" sz="1600" dirty="0"/>
              <a:t> </a:t>
            </a:r>
            <a:r>
              <a:rPr lang="ru-RU" sz="1600" dirty="0" err="1"/>
              <a:t>bolan</a:t>
            </a:r>
            <a:r>
              <a:rPr lang="ru-RU" sz="1600" dirty="0"/>
              <a:t>, </a:t>
            </a:r>
            <a:r>
              <a:rPr lang="ru-RU" sz="1600" dirty="0" err="1"/>
              <a:t>ilaty</a:t>
            </a:r>
            <a:r>
              <a:rPr lang="ru-RU" sz="1600" dirty="0"/>
              <a:t>– 60-70 </a:t>
            </a:r>
            <a:r>
              <a:rPr lang="ru-RU" sz="1600" dirty="0" err="1"/>
              <a:t>mln</a:t>
            </a:r>
            <a:r>
              <a:rPr lang="ru-RU" sz="1600" dirty="0"/>
              <a:t> </a:t>
            </a:r>
            <a:r>
              <a:rPr lang="ru-RU" sz="1600" dirty="0" err="1"/>
              <a:t>adamly</a:t>
            </a:r>
            <a:r>
              <a:rPr lang="ru-RU" sz="1600" dirty="0"/>
              <a:t> </a:t>
            </a:r>
            <a:r>
              <a:rPr lang="ru-RU" sz="1600" dirty="0" err="1"/>
              <a:t>megapolisler</a:t>
            </a:r>
            <a:r>
              <a:rPr lang="ru-RU" sz="1600" dirty="0"/>
              <a:t> </a:t>
            </a:r>
            <a:r>
              <a:rPr lang="ru-RU" sz="1600" dirty="0" err="1"/>
              <a:t>emele</a:t>
            </a:r>
            <a:r>
              <a:rPr lang="ru-RU" sz="1600" dirty="0"/>
              <a:t> </a:t>
            </a:r>
            <a:r>
              <a:rPr lang="ru-RU" sz="1600" dirty="0" err="1"/>
              <a:t>geler</a:t>
            </a:r>
            <a:r>
              <a:rPr lang="ru-RU" sz="1600" dirty="0"/>
              <a:t>. </a:t>
            </a:r>
            <a:r>
              <a:rPr lang="ru-RU" sz="1600" dirty="0" err="1"/>
              <a:t>Şular</a:t>
            </a:r>
            <a:r>
              <a:rPr lang="ru-RU" sz="1600" dirty="0"/>
              <a:t> </a:t>
            </a:r>
            <a:r>
              <a:rPr lang="ru-RU" sz="1600" dirty="0" err="1"/>
              <a:t>ýaly</a:t>
            </a:r>
            <a:r>
              <a:rPr lang="ru-RU" sz="1600" dirty="0"/>
              <a:t> </a:t>
            </a:r>
            <a:r>
              <a:rPr lang="ru-RU" sz="1600" dirty="0" err="1"/>
              <a:t>megapolisler</a:t>
            </a:r>
            <a:r>
              <a:rPr lang="ru-RU" sz="1600" dirty="0"/>
              <a:t> </a:t>
            </a:r>
            <a:r>
              <a:rPr lang="ru-RU" sz="1600" dirty="0" err="1"/>
              <a:t>Demirgazyk</a:t>
            </a:r>
            <a:r>
              <a:rPr lang="ru-RU" sz="1600" dirty="0"/>
              <a:t> </a:t>
            </a:r>
            <a:r>
              <a:rPr lang="ru-RU" sz="1600" dirty="0" err="1"/>
              <a:t>Amerikanyň</a:t>
            </a:r>
            <a:r>
              <a:rPr lang="ru-RU" sz="1600" dirty="0"/>
              <a:t> </a:t>
            </a:r>
            <a:r>
              <a:rPr lang="ru-RU" sz="1600" dirty="0" err="1"/>
              <a:t>demirgazyk-gündogar</a:t>
            </a:r>
            <a:r>
              <a:rPr lang="ru-RU" sz="1600" dirty="0"/>
              <a:t> </a:t>
            </a:r>
            <a:r>
              <a:rPr lang="ru-RU" sz="1600" dirty="0" err="1"/>
              <a:t>kenarlarynda</a:t>
            </a:r>
            <a:r>
              <a:rPr lang="ru-RU" sz="1600" dirty="0"/>
              <a:t> </a:t>
            </a:r>
            <a:r>
              <a:rPr lang="ru-RU" sz="1600" dirty="0" err="1"/>
              <a:t>we</a:t>
            </a:r>
            <a:r>
              <a:rPr lang="ru-RU" sz="1600" dirty="0"/>
              <a:t> ABŞ-</a:t>
            </a:r>
            <a:r>
              <a:rPr lang="ru-RU" sz="1600" dirty="0" err="1"/>
              <a:t>nyň</a:t>
            </a:r>
            <a:r>
              <a:rPr lang="ru-RU" sz="1600" dirty="0"/>
              <a:t> </a:t>
            </a:r>
            <a:r>
              <a:rPr lang="ru-RU" sz="1600" dirty="0" err="1"/>
              <a:t>Beýik</a:t>
            </a:r>
            <a:r>
              <a:rPr lang="ru-RU" sz="1600" dirty="0"/>
              <a:t> </a:t>
            </a:r>
            <a:r>
              <a:rPr lang="ru-RU" sz="1600" dirty="0" err="1"/>
              <a:t>köller</a:t>
            </a:r>
            <a:r>
              <a:rPr lang="ru-RU" sz="1600" dirty="0"/>
              <a:t> </a:t>
            </a:r>
            <a:r>
              <a:rPr lang="ru-RU" sz="1600" dirty="0" err="1"/>
              <a:t>sebitinde</a:t>
            </a:r>
            <a:r>
              <a:rPr lang="ru-RU" sz="1600" dirty="0"/>
              <a:t> (</a:t>
            </a:r>
            <a:r>
              <a:rPr lang="ru-RU" sz="1600" dirty="0" err="1"/>
              <a:t>Pitsburg</a:t>
            </a:r>
            <a:r>
              <a:rPr lang="ru-RU" sz="1600" dirty="0"/>
              <a:t>, </a:t>
            </a:r>
            <a:r>
              <a:rPr lang="ru-RU" sz="1600" dirty="0" err="1"/>
              <a:t>Kliwlend</a:t>
            </a:r>
            <a:r>
              <a:rPr lang="ru-RU" sz="1600" dirty="0"/>
              <a:t>, </a:t>
            </a:r>
            <a:r>
              <a:rPr lang="ru-RU" sz="1600" dirty="0" err="1"/>
              <a:t>Detroýt</a:t>
            </a:r>
            <a:r>
              <a:rPr lang="ru-RU" sz="1600" dirty="0"/>
              <a:t>, </a:t>
            </a:r>
            <a:r>
              <a:rPr lang="ru-RU" sz="1600" dirty="0" err="1"/>
              <a:t>Çikago</a:t>
            </a:r>
            <a:r>
              <a:rPr lang="ru-RU" sz="1600" dirty="0"/>
              <a:t>, </a:t>
            </a:r>
            <a:r>
              <a:rPr lang="ru-RU" sz="1600" dirty="0" err="1"/>
              <a:t>Miluoki</a:t>
            </a:r>
            <a:r>
              <a:rPr lang="ru-RU" sz="1600" dirty="0"/>
              <a:t>), </a:t>
            </a:r>
            <a:r>
              <a:rPr lang="ru-RU" sz="1600" dirty="0" err="1"/>
              <a:t>Germaniýada</a:t>
            </a:r>
            <a:r>
              <a:rPr lang="ru-RU" sz="1600" dirty="0"/>
              <a:t>, </a:t>
            </a:r>
            <a:r>
              <a:rPr lang="ru-RU" sz="1600" dirty="0" err="1"/>
              <a:t>Ýaponiýada</a:t>
            </a:r>
            <a:r>
              <a:rPr lang="ru-RU" sz="1600" dirty="0"/>
              <a:t>, </a:t>
            </a:r>
            <a:r>
              <a:rPr lang="ru-RU" sz="1600" dirty="0" err="1"/>
              <a:t>Angliýada</a:t>
            </a:r>
            <a:r>
              <a:rPr lang="ru-RU" sz="1600" dirty="0"/>
              <a:t> </a:t>
            </a:r>
            <a:r>
              <a:rPr lang="ru-RU" sz="1600" dirty="0" err="1"/>
              <a:t>özakymlaýyn</a:t>
            </a:r>
            <a:r>
              <a:rPr lang="ru-RU" sz="1600" dirty="0"/>
              <a:t> </a:t>
            </a:r>
            <a:r>
              <a:rPr lang="ru-RU" sz="1600" dirty="0" err="1"/>
              <a:t>döremek</a:t>
            </a:r>
            <a:r>
              <a:rPr lang="ru-RU" sz="1600" dirty="0"/>
              <a:t> </a:t>
            </a:r>
            <a:r>
              <a:rPr lang="ru-RU" sz="1600" dirty="0" err="1"/>
              <a:t>basgançagynda</a:t>
            </a:r>
            <a:r>
              <a:rPr lang="ru-RU" sz="1600" dirty="0"/>
              <a:t> </a:t>
            </a:r>
            <a:r>
              <a:rPr lang="ru-RU" sz="1600" dirty="0" err="1"/>
              <a:t>durlar</a:t>
            </a:r>
            <a:r>
              <a:rPr lang="ru-RU" sz="1600" dirty="0"/>
              <a:t>. </a:t>
            </a:r>
            <a:r>
              <a:rPr lang="ru-RU" sz="1600" dirty="0" err="1"/>
              <a:t>Käbir</a:t>
            </a:r>
            <a:r>
              <a:rPr lang="ru-RU" sz="1600" dirty="0"/>
              <a:t> </a:t>
            </a:r>
            <a:r>
              <a:rPr lang="ru-RU" sz="1600" dirty="0" err="1"/>
              <a:t>barlagçylaryň</a:t>
            </a:r>
            <a:r>
              <a:rPr lang="ru-RU" sz="1600" dirty="0"/>
              <a:t> </a:t>
            </a:r>
            <a:r>
              <a:rPr lang="ru-RU" sz="1600" dirty="0" err="1"/>
              <a:t>pikirine</a:t>
            </a:r>
            <a:r>
              <a:rPr lang="ru-RU" sz="1600" dirty="0"/>
              <a:t> </a:t>
            </a:r>
            <a:r>
              <a:rPr lang="ru-RU" sz="1600" dirty="0" err="1"/>
              <a:t>görä</a:t>
            </a:r>
            <a:r>
              <a:rPr lang="ru-RU" sz="1600" dirty="0"/>
              <a:t>, 200-300 </a:t>
            </a:r>
            <a:r>
              <a:rPr lang="ru-RU" sz="1600" dirty="0" err="1"/>
              <a:t>mln</a:t>
            </a:r>
            <a:r>
              <a:rPr lang="ru-RU" sz="1600" dirty="0"/>
              <a:t> </a:t>
            </a:r>
            <a:r>
              <a:rPr lang="ru-RU" sz="1600" dirty="0" err="1"/>
              <a:t>adamly</a:t>
            </a:r>
            <a:r>
              <a:rPr lang="ru-RU" sz="1600" dirty="0"/>
              <a:t> </a:t>
            </a:r>
            <a:r>
              <a:rPr lang="ru-RU" sz="1600" dirty="0" err="1"/>
              <a:t>megapolisleriň</a:t>
            </a:r>
            <a:r>
              <a:rPr lang="ru-RU" sz="1600" dirty="0"/>
              <a:t> </a:t>
            </a:r>
            <a:r>
              <a:rPr lang="ru-RU" sz="1600" dirty="0" err="1"/>
              <a:t>hem</a:t>
            </a:r>
            <a:r>
              <a:rPr lang="ru-RU" sz="1600" dirty="0"/>
              <a:t> </a:t>
            </a:r>
            <a:r>
              <a:rPr lang="ru-RU" sz="1600" dirty="0" err="1"/>
              <a:t>gelejekde</a:t>
            </a:r>
            <a:r>
              <a:rPr lang="ru-RU" sz="1600" dirty="0"/>
              <a:t> </a:t>
            </a:r>
            <a:r>
              <a:rPr lang="ru-RU" sz="1600" dirty="0" err="1"/>
              <a:t>hakykat</a:t>
            </a:r>
            <a:r>
              <a:rPr lang="ru-RU" sz="1600" dirty="0"/>
              <a:t> </a:t>
            </a:r>
            <a:r>
              <a:rPr lang="ru-RU" sz="1600" dirty="0" err="1"/>
              <a:t>bolmagy</a:t>
            </a:r>
            <a:r>
              <a:rPr lang="ru-RU" sz="1600" dirty="0"/>
              <a:t> </a:t>
            </a:r>
            <a:r>
              <a:rPr lang="ru-RU" sz="1600" dirty="0" err="1"/>
              <a:t>mümkin</a:t>
            </a:r>
            <a:r>
              <a:rPr lang="ru-RU" sz="1600" dirty="0"/>
              <a:t>. </a:t>
            </a:r>
            <a:r>
              <a:rPr lang="ru-RU" sz="1600" dirty="0" err="1"/>
              <a:t>Bu</a:t>
            </a:r>
            <a:r>
              <a:rPr lang="ru-RU" sz="1600" dirty="0"/>
              <a:t> </a:t>
            </a:r>
            <a:r>
              <a:rPr lang="ru-RU" sz="1600" dirty="0" err="1"/>
              <a:t>bolsa</a:t>
            </a:r>
            <a:r>
              <a:rPr lang="ru-RU" sz="1600" dirty="0"/>
              <a:t> </a:t>
            </a:r>
            <a:r>
              <a:rPr lang="ru-RU" sz="1600" dirty="0" err="1"/>
              <a:t>häzirki</a:t>
            </a:r>
            <a:r>
              <a:rPr lang="ru-RU" sz="1600" dirty="0"/>
              <a:t> </a:t>
            </a:r>
            <a:r>
              <a:rPr lang="ru-RU" sz="1600" dirty="0" err="1"/>
              <a:t>zaman</a:t>
            </a:r>
            <a:r>
              <a:rPr lang="ru-RU" sz="1600" dirty="0"/>
              <a:t> </a:t>
            </a:r>
            <a:r>
              <a:rPr lang="ru-RU" sz="1600" dirty="0" err="1"/>
              <a:t>şäher</a:t>
            </a:r>
            <a:r>
              <a:rPr lang="ru-RU" sz="1600" dirty="0"/>
              <a:t> </a:t>
            </a:r>
            <a:r>
              <a:rPr lang="ru-RU" sz="1600" dirty="0" err="1"/>
              <a:t>ulag</a:t>
            </a:r>
            <a:r>
              <a:rPr lang="ru-RU" sz="1600" dirty="0"/>
              <a:t> </a:t>
            </a:r>
            <a:r>
              <a:rPr lang="ru-RU" sz="1600" dirty="0" err="1"/>
              <a:t>syýasatyna</a:t>
            </a:r>
            <a:r>
              <a:rPr lang="ru-RU" sz="1600" dirty="0"/>
              <a:t> </a:t>
            </a:r>
            <a:r>
              <a:rPr lang="ru-RU" sz="1600" dirty="0" err="1"/>
              <a:t>düýpden</a:t>
            </a:r>
            <a:r>
              <a:rPr lang="ru-RU" sz="1600" dirty="0"/>
              <a:t> </a:t>
            </a:r>
            <a:r>
              <a:rPr lang="ru-RU" sz="1600" dirty="0" err="1"/>
              <a:t>başgaça</a:t>
            </a:r>
            <a:r>
              <a:rPr lang="ru-RU" sz="1600" dirty="0"/>
              <a:t> </a:t>
            </a:r>
            <a:r>
              <a:rPr lang="ru-RU" sz="1600" dirty="0" err="1"/>
              <a:t>seredilmegini</a:t>
            </a:r>
            <a:r>
              <a:rPr lang="ru-RU" sz="1600" dirty="0"/>
              <a:t> </a:t>
            </a:r>
            <a:r>
              <a:rPr lang="ru-RU" sz="1600" dirty="0" err="1"/>
              <a:t>talap</a:t>
            </a:r>
            <a:r>
              <a:rPr lang="ru-RU" sz="1600" dirty="0"/>
              <a:t> </a:t>
            </a:r>
            <a:r>
              <a:rPr lang="ru-RU" sz="1600" dirty="0" err="1"/>
              <a:t>eder</a:t>
            </a:r>
            <a:r>
              <a:rPr lang="ru-RU" sz="1600" dirty="0"/>
              <a:t>.   </a:t>
            </a:r>
          </a:p>
          <a:p>
            <a:r>
              <a:rPr lang="ru-RU" dirty="0"/>
              <a:t> </a:t>
            </a:r>
          </a:p>
          <a:p>
            <a:endParaRPr lang="ru-RU" sz="1800" dirty="0">
              <a:latin typeface="Times New Roman" pitchFamily="18" charset="0"/>
              <a:cs typeface="Times New Roman" pitchFamily="18" charset="0"/>
            </a:endParaRPr>
          </a:p>
          <a:p>
            <a:r>
              <a:rPr lang="ru-RU" sz="1800" dirty="0" smtClean="0">
                <a:latin typeface="Times New Roman" pitchFamily="18" charset="0"/>
                <a:cs typeface="Times New Roman" pitchFamily="18" charset="0"/>
              </a:rPr>
              <a:t>	</a:t>
            </a:r>
            <a:endParaRPr lang="ru-RU" sz="1800" dirty="0">
              <a:latin typeface="Times New Roman" pitchFamily="18" charset="0"/>
              <a:cs typeface="Times New Roman" pitchFamily="18" charset="0"/>
            </a:endParaRPr>
          </a:p>
        </p:txBody>
      </p:sp>
      <p:sp>
        <p:nvSpPr>
          <p:cNvPr id="2" name="Прямоугольник 1"/>
          <p:cNvSpPr/>
          <p:nvPr/>
        </p:nvSpPr>
        <p:spPr>
          <a:xfrm>
            <a:off x="530352" y="-356651"/>
            <a:ext cx="8290120" cy="923330"/>
          </a:xfrm>
          <a:prstGeom prst="rect">
            <a:avLst/>
          </a:prstGeom>
        </p:spPr>
        <p:txBody>
          <a:bodyPr wrap="square">
            <a:spAutoFit/>
          </a:bodyPr>
          <a:lstStyle/>
          <a:p>
            <a:endParaRPr lang="en-US" b="1" i="1" dirty="0" smtClean="0"/>
          </a:p>
          <a:p>
            <a:endParaRPr lang="en-US" b="1" i="1" dirty="0"/>
          </a:p>
          <a:p>
            <a:endParaRPr lang="en-US" b="1" i="1" dirty="0" smtClean="0"/>
          </a:p>
        </p:txBody>
      </p:sp>
    </p:spTree>
    <p:extLst>
      <p:ext uri="{BB962C8B-B14F-4D97-AF65-F5344CB8AC3E}">
        <p14:creationId xmlns:p14="http://schemas.microsoft.com/office/powerpoint/2010/main" val="16866055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0486" y="1001991"/>
            <a:ext cx="4783542" cy="3416320"/>
          </a:xfrm>
          <a:prstGeom prst="rect">
            <a:avLst/>
          </a:prstGeom>
        </p:spPr>
        <p:txBody>
          <a:bodyPr wrap="square">
            <a:spAutoFit/>
          </a:bodyPr>
          <a:lstStyle/>
          <a:p>
            <a:pPr algn="just"/>
            <a:r>
              <a:rPr lang="tk-TM" b="1" dirty="0">
                <a:ln w="13462">
                  <a:solidFill>
                    <a:schemeClr val="bg1"/>
                  </a:solidFill>
                  <a:prstDash val="solid"/>
                </a:ln>
                <a:solidFill>
                  <a:schemeClr val="accent5">
                    <a:lumMod val="75000"/>
                  </a:schemeClr>
                </a:solidFill>
                <a:effectLst>
                  <a:outerShdw dist="38100" dir="2700000" algn="bl" rotWithShape="0">
                    <a:schemeClr val="accent5"/>
                  </a:outerShdw>
                </a:effectLst>
              </a:rPr>
              <a:t>Merkezi Aziýa sebitiniň esasy “deňiz derwezesiniň” wezipesini ýerine ýetirjek bu Halkara deňiz portunyň işe girizilmegi bilen Ýüpek ýolunyň ugry boýunça Aziýa we Ýuwaş ummany ýurtlaryndan Türkmenbaşa gelýän ýükleri soňra Russiýanyň, Azerbaýjanyň we Eýranyň portlarynyň üsti bilen Ýewropa ýurtlaryna ugratmaga uly mümkinçilikler açylar. Täze deňiz menzili senagat we ulag düzüminiň ösdürilmegine, maýa goýumlarynyň çekilmegine itergi berer</a:t>
            </a:r>
            <a:r>
              <a:rPr lang="tk-TM"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1193" y="857251"/>
            <a:ext cx="3916454" cy="1586552"/>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46853"/>
            <a:ext cx="2702257" cy="1453897"/>
          </a:xfrm>
          <a:prstGeom prst="rect">
            <a:avLst/>
          </a:prstGeom>
        </p:spPr>
      </p:pic>
      <p:pic>
        <p:nvPicPr>
          <p:cNvPr id="7" name="Рисунок 6"/>
          <p:cNvPicPr>
            <a:picLocks noChangeAspect="1"/>
          </p:cNvPicPr>
          <p:nvPr/>
        </p:nvPicPr>
        <p:blipFill rotWithShape="1">
          <a:blip r:embed="rId4">
            <a:extLst>
              <a:ext uri="{28A0092B-C50C-407E-A947-70E740481C1C}">
                <a14:useLocalDpi xmlns:a14="http://schemas.microsoft.com/office/drawing/2010/main" val="0"/>
              </a:ext>
            </a:extLst>
          </a:blip>
          <a:srcRect l="8559" r="7036"/>
          <a:stretch/>
        </p:blipFill>
        <p:spPr>
          <a:xfrm>
            <a:off x="5241193" y="2443802"/>
            <a:ext cx="3916454" cy="1951425"/>
          </a:xfrm>
          <a:prstGeom prst="rect">
            <a:avLst/>
          </a:prstGeom>
        </p:spPr>
      </p:pic>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41193" y="4395227"/>
            <a:ext cx="3902808" cy="1605523"/>
          </a:xfrm>
          <a:prstGeom prst="rect">
            <a:avLst/>
          </a:prstGeom>
        </p:spPr>
      </p:pic>
      <p:pic>
        <p:nvPicPr>
          <p:cNvPr id="9" name="Рисунок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02257" y="4546852"/>
            <a:ext cx="2538937" cy="1453898"/>
          </a:xfrm>
          <a:prstGeom prst="rect">
            <a:avLst/>
          </a:prstGeom>
        </p:spPr>
      </p:pic>
      <p:pic>
        <p:nvPicPr>
          <p:cNvPr id="10" name="Рисунок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1193" y="857250"/>
            <a:ext cx="3916454" cy="1586552"/>
          </a:xfrm>
          <a:prstGeom prst="rect">
            <a:avLst/>
          </a:prstGeom>
        </p:spPr>
      </p:pic>
      <p:pic>
        <p:nvPicPr>
          <p:cNvPr id="11" name="Рисунок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93593" y="4547627"/>
            <a:ext cx="3902808" cy="1605523"/>
          </a:xfrm>
          <a:prstGeom prst="rect">
            <a:avLst/>
          </a:prstGeom>
        </p:spPr>
      </p:pic>
    </p:spTree>
    <p:extLst>
      <p:ext uri="{BB962C8B-B14F-4D97-AF65-F5344CB8AC3E}">
        <p14:creationId xmlns:p14="http://schemas.microsoft.com/office/powerpoint/2010/main" val="37700385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116632"/>
            <a:ext cx="7851648" cy="1008112"/>
          </a:xfrm>
        </p:spPr>
        <p:txBody>
          <a:bodyPr>
            <a:normAutofit fontScale="90000"/>
          </a:bodyPr>
          <a:lstStyle/>
          <a:p>
            <a:pPr algn="ctr"/>
            <a:r>
              <a:rPr lang="tk-TM" sz="6000" dirty="0" smtClean="0">
                <a:solidFill>
                  <a:schemeClr val="tx1"/>
                </a:solidFill>
              </a:rPr>
              <a:t>Tehniki sözlük</a:t>
            </a:r>
            <a:r>
              <a:rPr lang="tk-TM" sz="2400" dirty="0" smtClean="0">
                <a:solidFill>
                  <a:schemeClr val="tx1"/>
                </a:solidFill>
              </a:rPr>
              <a:t/>
            </a:r>
            <a:br>
              <a:rPr lang="tk-TM" sz="2400" dirty="0" smtClean="0">
                <a:solidFill>
                  <a:schemeClr val="tx1"/>
                </a:solidFill>
              </a:rPr>
            </a:br>
            <a:endParaRPr lang="ru-RU" sz="2400" dirty="0">
              <a:solidFill>
                <a:schemeClr val="tx1"/>
              </a:solidFill>
            </a:endParaRPr>
          </a:p>
        </p:txBody>
      </p:sp>
      <p:sp>
        <p:nvSpPr>
          <p:cNvPr id="3" name="Подзаголовок 2"/>
          <p:cNvSpPr>
            <a:spLocks noGrp="1"/>
          </p:cNvSpPr>
          <p:nvPr>
            <p:ph type="subTitle" idx="1"/>
          </p:nvPr>
        </p:nvSpPr>
        <p:spPr>
          <a:xfrm>
            <a:off x="543496" y="908720"/>
            <a:ext cx="8143056" cy="5949280"/>
          </a:xfrm>
        </p:spPr>
        <p:txBody>
          <a:bodyPr/>
          <a:lstStyle/>
          <a:p>
            <a:pPr algn="ctr"/>
            <a:r>
              <a:rPr lang="tk-TM" dirty="0" smtClean="0"/>
              <a:t>                          </a:t>
            </a:r>
          </a:p>
          <a:p>
            <a:pPr algn="ctr"/>
            <a:endParaRPr lang="tk-TM" dirty="0"/>
          </a:p>
          <a:p>
            <a:pPr algn="ctr"/>
            <a:r>
              <a:rPr lang="tk-TM" dirty="0" smtClean="0"/>
              <a:t>                                   1. Şturwal</a:t>
            </a:r>
          </a:p>
          <a:p>
            <a:pPr algn="ctr"/>
            <a:r>
              <a:rPr lang="ru-RU" dirty="0" smtClean="0"/>
              <a:t>				            2. </a:t>
            </a:r>
            <a:r>
              <a:rPr lang="ru-RU" dirty="0" err="1" smtClean="0"/>
              <a:t>Ship</a:t>
            </a:r>
            <a:r>
              <a:rPr lang="ru-RU" dirty="0" smtClean="0"/>
              <a:t> </a:t>
            </a:r>
            <a:r>
              <a:rPr lang="ru-RU" dirty="0" err="1"/>
              <a:t>steering</a:t>
            </a:r>
            <a:r>
              <a:rPr lang="ru-RU" dirty="0"/>
              <a:t> </a:t>
            </a:r>
            <a:r>
              <a:rPr lang="ru-RU" dirty="0" err="1" smtClean="0"/>
              <a:t>wheel</a:t>
            </a:r>
            <a:endParaRPr lang="ru-RU" dirty="0" smtClean="0"/>
          </a:p>
          <a:p>
            <a:pPr algn="ctr"/>
            <a:r>
              <a:rPr lang="ru-RU" dirty="0" smtClean="0"/>
              <a:t>                                      3.  штурвал</a:t>
            </a:r>
          </a:p>
          <a:p>
            <a:pPr algn="ctr"/>
            <a:endParaRPr lang="ru-RU" dirty="0"/>
          </a:p>
          <a:p>
            <a:pPr algn="ctr"/>
            <a:endParaRPr lang="ru-RU" dirty="0" smtClean="0"/>
          </a:p>
          <a:p>
            <a:pPr algn="ctr"/>
            <a:r>
              <a:rPr lang="ru-RU" dirty="0" smtClean="0"/>
              <a:t>                                     1</a:t>
            </a:r>
            <a:r>
              <a:rPr lang="tk-TM" dirty="0" smtClean="0"/>
              <a:t>. </a:t>
            </a:r>
            <a:r>
              <a:rPr lang="ru-RU" b="1" dirty="0" err="1"/>
              <a:t>Kapitan</a:t>
            </a:r>
            <a:endParaRPr lang="ru-RU" dirty="0"/>
          </a:p>
          <a:p>
            <a:pPr algn="ctr"/>
            <a:r>
              <a:rPr lang="tk-TM" dirty="0" smtClean="0"/>
              <a:t>                                   2. </a:t>
            </a:r>
            <a:r>
              <a:rPr lang="ru-RU" dirty="0" err="1"/>
              <a:t>captain</a:t>
            </a:r>
            <a:endParaRPr lang="ru-RU" dirty="0"/>
          </a:p>
          <a:p>
            <a:pPr algn="ctr"/>
            <a:r>
              <a:rPr lang="ru-RU" dirty="0" smtClean="0"/>
              <a:t>                                     3. </a:t>
            </a:r>
            <a:r>
              <a:rPr lang="ru-RU" dirty="0"/>
              <a:t>капитан</a:t>
            </a:r>
            <a:r>
              <a:rPr lang="ru-RU" dirty="0" smtClean="0"/>
              <a:t> </a:t>
            </a:r>
            <a:endParaRPr lang="ru-RU" dirty="0"/>
          </a:p>
        </p:txBody>
      </p:sp>
      <p:pic>
        <p:nvPicPr>
          <p:cNvPr id="4" name="Рисунок 3" descr="4c4fcbd899bd9557f99663357a472483"/>
          <p:cNvPicPr/>
          <p:nvPr/>
        </p:nvPicPr>
        <p:blipFill>
          <a:blip r:embed="rId2">
            <a:extLst>
              <a:ext uri="{28A0092B-C50C-407E-A947-70E740481C1C}">
                <a14:useLocalDpi xmlns:a14="http://schemas.microsoft.com/office/drawing/2010/main" val="0"/>
              </a:ext>
            </a:extLst>
          </a:blip>
          <a:srcRect/>
          <a:stretch>
            <a:fillRect/>
          </a:stretch>
        </p:blipFill>
        <p:spPr bwMode="auto">
          <a:xfrm>
            <a:off x="611560" y="908720"/>
            <a:ext cx="4032448" cy="273630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Рисунок 4" descr="depositphotos_75717927-stock-photo-the-master-of-the-ship"/>
          <p:cNvPicPr/>
          <p:nvPr/>
        </p:nvPicPr>
        <p:blipFill>
          <a:blip r:embed="rId3">
            <a:extLst>
              <a:ext uri="{28A0092B-C50C-407E-A947-70E740481C1C}">
                <a14:useLocalDpi xmlns:a14="http://schemas.microsoft.com/office/drawing/2010/main" val="0"/>
              </a:ext>
            </a:extLst>
          </a:blip>
          <a:srcRect/>
          <a:stretch>
            <a:fillRect/>
          </a:stretch>
        </p:blipFill>
        <p:spPr bwMode="auto">
          <a:xfrm>
            <a:off x="611561" y="3789040"/>
            <a:ext cx="4032448" cy="295232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5171180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79512" y="332656"/>
            <a:ext cx="8712968" cy="6192688"/>
          </a:xfrm>
        </p:spPr>
        <p:txBody>
          <a:bodyPr>
            <a:normAutofit lnSpcReduction="10000"/>
          </a:bodyPr>
          <a:lstStyle/>
          <a:p>
            <a:pPr algn="l"/>
            <a:endParaRPr lang="tk-TM" dirty="0" smtClean="0"/>
          </a:p>
          <a:p>
            <a:pPr algn="l"/>
            <a:r>
              <a:rPr lang="tk-TM" dirty="0" smtClean="0"/>
              <a:t>                                                         </a:t>
            </a:r>
            <a:endParaRPr lang="tk-TM" dirty="0"/>
          </a:p>
          <a:p>
            <a:pPr algn="l"/>
            <a:endParaRPr lang="tk-TM" dirty="0" smtClean="0"/>
          </a:p>
          <a:p>
            <a:pPr algn="l"/>
            <a:endParaRPr lang="tk-TM" dirty="0"/>
          </a:p>
          <a:p>
            <a:pPr algn="l"/>
            <a:endParaRPr lang="tk-TM" dirty="0" smtClean="0"/>
          </a:p>
          <a:p>
            <a:pPr algn="l"/>
            <a:endParaRPr lang="tk-TM" dirty="0"/>
          </a:p>
          <a:p>
            <a:pPr algn="l"/>
            <a:endParaRPr lang="tk-TM" dirty="0" smtClean="0"/>
          </a:p>
          <a:p>
            <a:pPr algn="l"/>
            <a:r>
              <a:rPr lang="tk-TM" b="1" dirty="0" smtClean="0"/>
              <a:t>               </a:t>
            </a:r>
            <a:endParaRPr lang="tk-TM" b="1" dirty="0"/>
          </a:p>
          <a:p>
            <a:pPr algn="l"/>
            <a:endParaRPr lang="tk-TM" b="1" dirty="0" smtClean="0"/>
          </a:p>
          <a:p>
            <a:pPr algn="l"/>
            <a:r>
              <a:rPr lang="tk-TM" b="1" dirty="0" smtClean="0"/>
              <a:t> </a:t>
            </a:r>
          </a:p>
          <a:p>
            <a:pPr algn="l"/>
            <a:endParaRPr lang="tk-TM" b="1" dirty="0"/>
          </a:p>
          <a:p>
            <a:pPr algn="l"/>
            <a:r>
              <a:rPr lang="ru-RU" b="1" dirty="0" smtClean="0"/>
              <a:t>1. </a:t>
            </a:r>
            <a:r>
              <a:rPr lang="ru-RU" b="1" dirty="0" err="1" smtClean="0"/>
              <a:t>Şlýupka</a:t>
            </a:r>
            <a:r>
              <a:rPr lang="ru-RU" b="1" dirty="0" smtClean="0"/>
              <a:t> </a:t>
            </a:r>
            <a:r>
              <a:rPr lang="ru-RU" b="1" dirty="0"/>
              <a:t>(</a:t>
            </a:r>
            <a:r>
              <a:rPr lang="ru-RU" b="1" dirty="0" err="1"/>
              <a:t>ýekmerdim</a:t>
            </a:r>
            <a:r>
              <a:rPr lang="ru-RU" b="1" dirty="0" smtClean="0"/>
              <a:t>)                         1. </a:t>
            </a:r>
            <a:r>
              <a:rPr lang="ru-RU" b="1" dirty="0" err="1" smtClean="0"/>
              <a:t>Labyr</a:t>
            </a:r>
            <a:endParaRPr lang="ru-RU" dirty="0"/>
          </a:p>
          <a:p>
            <a:pPr algn="l"/>
            <a:r>
              <a:rPr lang="tk-TM" dirty="0" smtClean="0"/>
              <a:t>2. </a:t>
            </a:r>
            <a:r>
              <a:rPr lang="en-US" dirty="0" smtClean="0"/>
              <a:t>B</a:t>
            </a:r>
            <a:r>
              <a:rPr lang="ru-RU" dirty="0" err="1" smtClean="0"/>
              <a:t>oat</a:t>
            </a:r>
            <a:r>
              <a:rPr lang="ru-RU" dirty="0" smtClean="0"/>
              <a:t>                                                         2. </a:t>
            </a:r>
            <a:r>
              <a:rPr lang="en-US" dirty="0"/>
              <a:t>a</a:t>
            </a:r>
            <a:r>
              <a:rPr lang="ru-RU" dirty="0" err="1"/>
              <a:t>nchor</a:t>
            </a:r>
            <a:endParaRPr lang="ru-RU" dirty="0"/>
          </a:p>
          <a:p>
            <a:pPr algn="l"/>
            <a:r>
              <a:rPr lang="tk-TM" dirty="0" smtClean="0"/>
              <a:t>3. </a:t>
            </a:r>
            <a:r>
              <a:rPr lang="ru-RU" dirty="0" smtClean="0"/>
              <a:t>Шлюпка                                                 3. </a:t>
            </a:r>
            <a:r>
              <a:rPr lang="ru-RU" dirty="0"/>
              <a:t>якорь</a:t>
            </a:r>
          </a:p>
        </p:txBody>
      </p:sp>
      <p:pic>
        <p:nvPicPr>
          <p:cNvPr id="4" name="Рисунок 3" descr="34240"/>
          <p:cNvPicPr/>
          <p:nvPr/>
        </p:nvPicPr>
        <p:blipFill>
          <a:blip r:embed="rId2">
            <a:extLst>
              <a:ext uri="{28A0092B-C50C-407E-A947-70E740481C1C}">
                <a14:useLocalDpi xmlns:a14="http://schemas.microsoft.com/office/drawing/2010/main" val="0"/>
              </a:ext>
            </a:extLst>
          </a:blip>
          <a:srcRect/>
          <a:stretch>
            <a:fillRect/>
          </a:stretch>
        </p:blipFill>
        <p:spPr bwMode="auto">
          <a:xfrm>
            <a:off x="4644008" y="548681"/>
            <a:ext cx="4320480" cy="367240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Рисунок 4" descr="tipy_dezhurnykh_shlyupok"/>
          <p:cNvPicPr/>
          <p:nvPr/>
        </p:nvPicPr>
        <p:blipFill>
          <a:blip r:embed="rId3">
            <a:extLst>
              <a:ext uri="{28A0092B-C50C-407E-A947-70E740481C1C}">
                <a14:useLocalDpi xmlns:a14="http://schemas.microsoft.com/office/drawing/2010/main" val="0"/>
              </a:ext>
            </a:extLst>
          </a:blip>
          <a:srcRect/>
          <a:stretch>
            <a:fillRect/>
          </a:stretch>
        </p:blipFill>
        <p:spPr bwMode="auto">
          <a:xfrm>
            <a:off x="179512" y="548681"/>
            <a:ext cx="3960440" cy="367240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0686098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3439292"/>
          </a:xfrm>
        </p:spPr>
        <p:txBody>
          <a:bodyPr/>
          <a:lstStyle/>
          <a:p>
            <a:pPr algn="ctr"/>
            <a:r>
              <a:rPr lang="tk-TM" sz="5400" b="1" dirty="0">
                <a:latin typeface="Times New Roman" pitchFamily="18" charset="0"/>
                <a:cs typeface="Times New Roman" pitchFamily="18" charset="0"/>
              </a:rPr>
              <a:t>Üns berip d</a:t>
            </a:r>
            <a:r>
              <a:rPr lang="ru-RU" sz="5400" b="1" dirty="0" err="1">
                <a:latin typeface="Times New Roman" pitchFamily="18" charset="0"/>
                <a:cs typeface="Times New Roman" pitchFamily="18" charset="0"/>
              </a:rPr>
              <a:t>iňläniňiz</a:t>
            </a:r>
            <a:r>
              <a:rPr lang="ru-RU" sz="5400" b="1" dirty="0">
                <a:latin typeface="Times New Roman" pitchFamily="18" charset="0"/>
                <a:cs typeface="Times New Roman" pitchFamily="18" charset="0"/>
              </a:rPr>
              <a:t> üçin </a:t>
            </a:r>
            <a:r>
              <a:rPr lang="ru-RU" sz="5400" b="1" dirty="0" err="1">
                <a:latin typeface="Times New Roman" pitchFamily="18" charset="0"/>
                <a:cs typeface="Times New Roman" pitchFamily="18" charset="0"/>
              </a:rPr>
              <a:t>sag</a:t>
            </a:r>
            <a:r>
              <a:rPr lang="ru-RU" sz="5400" b="1" dirty="0">
                <a:latin typeface="Times New Roman" pitchFamily="18" charset="0"/>
                <a:cs typeface="Times New Roman" pitchFamily="18" charset="0"/>
              </a:rPr>
              <a:t> </a:t>
            </a:r>
            <a:r>
              <a:rPr lang="ru-RU" sz="5400" b="1" dirty="0" err="1">
                <a:latin typeface="Times New Roman" pitchFamily="18" charset="0"/>
                <a:cs typeface="Times New Roman" pitchFamily="18" charset="0"/>
              </a:rPr>
              <a:t>boluň</a:t>
            </a:r>
            <a:r>
              <a:rPr lang="ru-RU" sz="5400" b="1" dirty="0">
                <a:latin typeface="Times New Roman" pitchFamily="18" charset="0"/>
                <a:cs typeface="Times New Roman" pitchFamily="18" charset="0"/>
              </a:rPr>
              <a:t>!</a:t>
            </a:r>
            <a:r>
              <a:rPr lang="ru-RU" sz="5400" dirty="0">
                <a:latin typeface="Times New Roman" pitchFamily="18" charset="0"/>
                <a:cs typeface="Times New Roman" pitchFamily="18" charset="0"/>
              </a:rPr>
              <a:t/>
            </a:r>
            <a:br>
              <a:rPr lang="ru-RU" sz="5400" dirty="0">
                <a:latin typeface="Times New Roman" pitchFamily="18" charset="0"/>
                <a:cs typeface="Times New Roman" pitchFamily="18" charset="0"/>
              </a:rPr>
            </a:br>
            <a:endParaRPr lang="ru-RU" dirty="0"/>
          </a:p>
        </p:txBody>
      </p:sp>
    </p:spTree>
  </p:cSld>
  <p:clrMapOvr>
    <a:masterClrMapping/>
  </p:clrMapOvr>
  <p:transition spd="slow">
    <p:split orient="vert" dir="in"/>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1497</TotalTime>
  <Words>1502</Words>
  <Application>Microsoft Office PowerPoint</Application>
  <PresentationFormat>Экран (4:3)</PresentationFormat>
  <Paragraphs>76</Paragraphs>
  <Slides>16</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16</vt:i4>
      </vt:variant>
    </vt:vector>
  </HeadingPairs>
  <TitlesOfParts>
    <vt:vector size="23" baseType="lpstr">
      <vt:lpstr>Arial</vt:lpstr>
      <vt:lpstr>Arial Black</vt:lpstr>
      <vt:lpstr>Calibri</vt:lpstr>
      <vt:lpstr>Constantia</vt:lpstr>
      <vt:lpstr>Times New Roman</vt:lpstr>
      <vt:lpstr>Wingdings 2</vt:lpstr>
      <vt:lpstr>Поток</vt:lpstr>
      <vt:lpstr>TÜRKMENISTANYŇ INŽENER-TEHNIKI WE ULAG KOMMUNIKASIÝALARY INSTITUTY Ulaglar fakultetiniň “AUU” kafedrasynyň uly mugallymy Oguljan Aýnazarowa Seýliýewna “Ulagyň umumy kursy” </vt:lpstr>
      <vt:lpstr>Tema 15:Şäher ulagy </vt:lpstr>
      <vt:lpstr>(Şäheriçi) Hyundai Super Aero City</vt:lpstr>
      <vt:lpstr>(Şäherara) Yutong ZK6129H</vt:lpstr>
      <vt:lpstr>(Şäherara) PAZ 32054</vt:lpstr>
      <vt:lpstr>(Şäher içi) MAZ 103</vt:lpstr>
      <vt:lpstr>(Şäherara) Hyundai Universe Noble</vt:lpstr>
      <vt:lpstr>Презентация PowerPoint</vt:lpstr>
      <vt:lpstr>Awtomobil ulagynyň dolandyrylyşy</vt:lpstr>
      <vt:lpstr>Презентация PowerPoint</vt:lpstr>
      <vt:lpstr>Презентация PowerPoint</vt:lpstr>
      <vt:lpstr>Презентация PowerPoint</vt:lpstr>
      <vt:lpstr>Презентация PowerPoint</vt:lpstr>
      <vt:lpstr>Tehniki sözlük </vt:lpstr>
      <vt:lpstr>Презентация PowerPoint</vt:lpstr>
      <vt:lpstr>Üns berip diňläniňiz üçin sag boluň! </vt:lpstr>
    </vt:vector>
  </TitlesOfParts>
  <Company>Reanimator Extreme Edition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Berkarar döwletiň bagtyýarlyk döwründe türkmen halkynyň taryhynyň öwrenilişi</dc:title>
  <dc:creator>Smartlife</dc:creator>
  <cp:lastModifiedBy>A321</cp:lastModifiedBy>
  <cp:revision>194</cp:revision>
  <cp:lastPrinted>2020-11-02T05:44:29Z</cp:lastPrinted>
  <dcterms:created xsi:type="dcterms:W3CDTF">2014-03-28T12:12:05Z</dcterms:created>
  <dcterms:modified xsi:type="dcterms:W3CDTF">2022-03-23T10:15:34Z</dcterms:modified>
</cp:coreProperties>
</file>