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72" r:id="rId9"/>
    <p:sldId id="27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3" autoAdjust="0"/>
    <p:restoredTop sz="94660"/>
  </p:normalViewPr>
  <p:slideViewPr>
    <p:cSldViewPr>
      <p:cViewPr varScale="1">
        <p:scale>
          <a:sx n="68" d="100"/>
          <a:sy n="68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C04FF5-9238-42AE-BC8F-CE53254A6BFB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50A5AF-7A50-46DB-AD50-F886B11508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13" name="bomb.wav"/>
          </p:stSnd>
        </p:sndAc>
      </p:transition>
    </mc:Choice>
    <mc:Fallback xmlns="">
      <p:transition spd="slow">
        <p:fade/>
        <p:sndAc>
          <p:stSnd>
            <p:snd r:embed="rId14" name="bomb.wav"/>
          </p:stSnd>
        </p:sndAc>
      </p:transition>
    </mc:Fallback>
  </mc:AlternateConten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5" y="1052736"/>
            <a:ext cx="8856984" cy="5400599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tk-TM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Gurluşyk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tehnikasy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barada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esasy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maglumatlar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                       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çalyşmaklyk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geçirijilik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Konweksiýa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şöhlelenmesi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714859" cy="432048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1400" dirty="0">
                <a:effectLst/>
              </a:rPr>
              <a:t> “Ýylylyk </a:t>
            </a:r>
            <a:r>
              <a:rPr lang="tk-TM" sz="1400" dirty="0">
                <a:effectLst/>
              </a:rPr>
              <a:t>üpjünçilik ulgamlary</a:t>
            </a:r>
            <a:r>
              <a:rPr lang="ru-RU" sz="1400" dirty="0">
                <a:effectLst/>
              </a:rPr>
              <a:t>”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7938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97629F7-BD48-4F05-B4EF-2C881325DC1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731520"/>
            <a:ext cx="8928992" cy="5865832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çalyşmaklyk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taglymata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bolşy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gyzgyn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jisimden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sowuk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galtaşmaklarynda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sowaýar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gyzýar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göräýmäge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hakykatda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prosesslerini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geçirmeklik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çalyşmaklyk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konweksiýa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şöhlelenmesi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7998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E26F56-E0B1-4378-88AC-A4DBB283240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504" y="731520"/>
            <a:ext cx="8784976" cy="5865832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geçirijilik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jisimiň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bölejikleriniň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gös-göni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galtaşmaklygy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geçýän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çalyşmaklyk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hadysasyna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aýdylýar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geçirjilik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usulynda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geçýän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çalyşmaklyk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islendik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jisimlerde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bilýär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çalyşmaklygyň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mehanizmi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jisimiň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agregat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ýagdaýyna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bagly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geçrijilik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suwuk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aýratynam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görnüşindäki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jisimlerde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az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mukdarda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Gaty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görnüşdäki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jisimler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dürli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geçirjilikli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bolýarlar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78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1054D5-148F-4A3F-BDB6-5F660B8BE53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731520"/>
            <a:ext cx="8892480" cy="5865832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sz="2400" b="1" dirty="0" err="1">
                <a:latin typeface="Times New Roman" panose="02020603050405020304" pitchFamily="18" charset="0"/>
                <a:ea typeface="Times New Roman,Bold"/>
              </a:rPr>
              <a:t>Konweksiýa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diýip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suwuklygyň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gazyň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bölejikleriniň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özara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hereketi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garyşmaklygy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geçýän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çalyşmaklyk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hadysasyna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aýdylýar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Konweksiýa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prosesi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suwuklyklarda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gazlarda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bolýarlar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Konweksiýa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elmydama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ýylylykgeçirijilik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utgaşmaklykga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geçýär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.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679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30B70B-11A3-49B4-8BE1-59714290DF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476672"/>
            <a:ext cx="8892480" cy="612068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b="1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şöhlelenmesi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yşygyň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ýaýraýşy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kybapdaş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elektromagnit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tolkunlary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görnüşinde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çalyşmaklyk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hadysasyna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aýdylýar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şöhlelenmesi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geçýän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çalyşmaklyk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ýylylykgeçirjilik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konweksiýa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prosesslerine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bagly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däl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ýagdaýda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geçýär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özi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has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gyzgyn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jisim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energiýany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elektromagnit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tolkunlary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görnüşinde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şöhlelendirilýär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gyzgynlygy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pes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jisim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energiýany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siňdirýär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gyzýar</a:t>
            </a:r>
            <a:r>
              <a:rPr lang="ru-RU" sz="28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55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A346C4-B457-4123-8BE3-F61F273324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731520"/>
            <a:ext cx="8820472" cy="593784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Adatça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jisimleriň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arasynda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geçýän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çalyşmak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üç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usul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bilelikde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wagtda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geçýär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çalyşmasynyň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utgaşmasy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şertlerine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baglylykda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dürlilikde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geçýär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çalyşmasynyň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wagtda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geçýän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özüne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birikdirýän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jemleme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çalyşmasy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prosesi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b="1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,Bold"/>
              </a:rPr>
              <a:t>geçirmeklik</a:t>
            </a:r>
            <a:r>
              <a:rPr lang="ru-RU" sz="2400" b="1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adyny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aldy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Ýagny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temperaturallary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dürli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iki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sredanyň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arasynda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araçäk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diwaryň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galyňlygynyň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üstünden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geçýän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çalyşmak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prosesi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,Bold"/>
              </a:rPr>
              <a:t>ýylylyk</a:t>
            </a:r>
            <a:r>
              <a:rPr lang="ru-RU" sz="2400" b="1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,Bold"/>
              </a:rPr>
              <a:t>geçirmeklik</a:t>
            </a:r>
            <a:r>
              <a:rPr lang="ru-RU" sz="2400" b="1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diýip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</a:rPr>
              <a:t>atlandyrylýar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</a:rPr>
              <a:t>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417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DCCAAA-FA17-4C2F-A5C7-8A21D64C6D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188640"/>
            <a:ext cx="8964488" cy="6552728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Inžener-gurluşykçy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jaýyň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taslamasyny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düzmeklikde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ýada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jaý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gurmaklykda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normalarynyň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tehnikasy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baradaky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talaplaryny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bilmelidir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Jaýlary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ýada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binalary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taslamaklygyň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gurmaklygyň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birnäçe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wajyp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meseleleri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tehnikasynyň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düzgünnamalary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çözülýär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ýylylyk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tehikasynyň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kanunlaryny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bilmeklik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inžener-gurluşykça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jaýyň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germew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konstruksiýalarynyň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galyňlygyny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materialyny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jaýyň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ýyladyş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ulgamy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baglanyşykly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çözmeklige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taýdan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amatly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materiallaryny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konstruksiýalaryny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işläp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düzmeklige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otaglaryň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ulanylyş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aýratynlyklaryna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görä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olarda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mümkin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käbir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fiziki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prosessleriň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jaýyň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germew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konstruksiýalaryna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zyýanly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täsirini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çäklendirmeklik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talap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edilýän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ulanylyş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hilini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hyzmat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ediş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möhletini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ýokarlandyrmaklyga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mümkinçilik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döredýär</a:t>
            </a:r>
            <a:r>
              <a:rPr lang="ru-RU" sz="2400" dirty="0">
                <a:latin typeface="Times New Roman" panose="02020603050405020304" pitchFamily="18" charset="0"/>
                <a:ea typeface="Times New Roman,Bold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63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80919" cy="4032448"/>
          </a:xfrm>
        </p:spPr>
        <p:txBody>
          <a:bodyPr/>
          <a:lstStyle/>
          <a:p>
            <a:pPr algn="ctr"/>
            <a:br>
              <a:rPr lang="tk-TM" sz="4800" dirty="0">
                <a:latin typeface="Times New Roman" pitchFamily="18" charset="0"/>
                <a:cs typeface="Times New Roman" pitchFamily="18" charset="0"/>
              </a:rPr>
            </a:br>
            <a:r>
              <a:rPr lang="tk-TM" sz="6000" dirty="0">
                <a:latin typeface="Times New Roman" pitchFamily="18" charset="0"/>
                <a:cs typeface="Times New Roman" pitchFamily="18" charset="0"/>
              </a:rPr>
              <a:t>ÜNS BERIP DIŇLÄNIŇIZ ÜÇIN KÖP SAG BOLUŇ !</a:t>
            </a:r>
            <a:br>
              <a:rPr lang="ru-RU" sz="6000" dirty="0">
                <a:latin typeface="Times New Roman" pitchFamily="18" charset="0"/>
                <a:cs typeface="Times New Roman" pitchFamily="18" charset="0"/>
              </a:rPr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43946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89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1445</TotalTime>
  <Words>430</Words>
  <Application>Microsoft Office PowerPoint</Application>
  <PresentationFormat>Экран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Georgia</vt:lpstr>
      <vt:lpstr>Times New Roman</vt:lpstr>
      <vt:lpstr>Trebuchet MS</vt:lpstr>
      <vt:lpstr>Воздушный поток</vt:lpstr>
      <vt:lpstr> “Ýylylyk üpjünçilik ulgamlary”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ÜNS BERIP DIŇLÄNIŇIZ ÜÇIN KÖP SAG BOLUŇ ! 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“Ýylylyk emele getiriji desgalaryň ulanylyşy  we olara  tehniki hyzmat etmek” </dc:title>
  <dc:creator>RePack by Diakov</dc:creator>
  <cp:lastModifiedBy>User</cp:lastModifiedBy>
  <cp:revision>135</cp:revision>
  <dcterms:created xsi:type="dcterms:W3CDTF">2010-01-28T09:00:13Z</dcterms:created>
  <dcterms:modified xsi:type="dcterms:W3CDTF">2020-11-26T16:50:23Z</dcterms:modified>
</cp:coreProperties>
</file>