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notesMasterIdLst>
    <p:notesMasterId r:id="rId21"/>
  </p:notesMasterIdLst>
  <p:sldIdLst>
    <p:sldId id="293" r:id="rId2"/>
    <p:sldId id="309" r:id="rId3"/>
    <p:sldId id="370" r:id="rId4"/>
    <p:sldId id="376" r:id="rId5"/>
    <p:sldId id="375" r:id="rId6"/>
    <p:sldId id="359" r:id="rId7"/>
    <p:sldId id="371" r:id="rId8"/>
    <p:sldId id="372" r:id="rId9"/>
    <p:sldId id="373" r:id="rId10"/>
    <p:sldId id="374" r:id="rId11"/>
    <p:sldId id="299" r:id="rId12"/>
    <p:sldId id="310" r:id="rId13"/>
    <p:sldId id="301" r:id="rId14"/>
    <p:sldId id="311" r:id="rId15"/>
    <p:sldId id="306" r:id="rId16"/>
    <p:sldId id="362" r:id="rId17"/>
    <p:sldId id="317" r:id="rId18"/>
    <p:sldId id="318" r:id="rId19"/>
    <p:sldId id="291"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13" autoAdjust="0"/>
    <p:restoredTop sz="94660"/>
  </p:normalViewPr>
  <p:slideViewPr>
    <p:cSldViewPr>
      <p:cViewPr varScale="1">
        <p:scale>
          <a:sx n="73" d="100"/>
          <a:sy n="73" d="100"/>
        </p:scale>
        <p:origin x="1482"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1AA779-C8F3-488A-A02E-3ADC5DDE2DE4}" type="datetimeFigureOut">
              <a:rPr lang="ru-RU" smtClean="0"/>
              <a:t>30.11.2020</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9FDF4E-BE63-4F0B-B443-34E39AF16E50}" type="slidenum">
              <a:rPr lang="ru-RU" smtClean="0"/>
              <a:t>‹#›</a:t>
            </a:fld>
            <a:endParaRPr lang="ru-RU"/>
          </a:p>
        </p:txBody>
      </p:sp>
    </p:spTree>
    <p:extLst>
      <p:ext uri="{BB962C8B-B14F-4D97-AF65-F5344CB8AC3E}">
        <p14:creationId xmlns:p14="http://schemas.microsoft.com/office/powerpoint/2010/main" val="14680723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30" name="Дата 29"/>
          <p:cNvSpPr>
            <a:spLocks noGrp="1"/>
          </p:cNvSpPr>
          <p:nvPr>
            <p:ph type="dt" sz="half" idx="10"/>
          </p:nvPr>
        </p:nvSpPr>
        <p:spPr/>
        <p:txBody>
          <a:bodyPr/>
          <a:lstStyle/>
          <a:p>
            <a:fld id="{0A884A51-BE13-4649-9580-0B3D1B08DDCC}" type="datetimeFigureOut">
              <a:rPr lang="ru-RU" smtClean="0"/>
              <a:pPr/>
              <a:t>30.11.2020</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0A884A51-BE13-4649-9580-0B3D1B08DDCC}" type="datetimeFigureOut">
              <a:rPr lang="ru-RU" smtClean="0"/>
              <a:pPr/>
              <a:t>30.11.2020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0A884A51-BE13-4649-9580-0B3D1B08DDCC}" type="datetimeFigureOut">
              <a:rPr lang="ru-RU" smtClean="0"/>
              <a:pPr/>
              <a:t>30.11.2020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0A884A51-BE13-4649-9580-0B3D1B08DDCC}" type="datetimeFigureOut">
              <a:rPr lang="ru-RU" smtClean="0"/>
              <a:pPr/>
              <a:t>30.11.2020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0A884A51-BE13-4649-9580-0B3D1B08DDCC}" type="datetimeFigureOut">
              <a:rPr lang="ru-RU" smtClean="0"/>
              <a:pPr/>
              <a:t>30.11.2020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0A884A51-BE13-4649-9580-0B3D1B08DDCC}" type="datetimeFigureOut">
              <a:rPr lang="ru-RU" smtClean="0"/>
              <a:pPr/>
              <a:t>30.11.2020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A884A51-BE13-4649-9580-0B3D1B08DDCC}" type="datetimeFigureOut">
              <a:rPr lang="ru-RU" smtClean="0"/>
              <a:pPr/>
              <a:t>30.11.2020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0A884A51-BE13-4649-9580-0B3D1B08DDCC}" type="datetimeFigureOut">
              <a:rPr lang="ru-RU" smtClean="0"/>
              <a:pPr/>
              <a:t>30.11.2020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
        <p:nvSpPr>
          <p:cNvPr id="5" name="Дата 4"/>
          <p:cNvSpPr>
            <a:spLocks noGrp="1"/>
          </p:cNvSpPr>
          <p:nvPr>
            <p:ph type="dt" sz="half" idx="10"/>
          </p:nvPr>
        </p:nvSpPr>
        <p:spPr/>
        <p:txBody>
          <a:bodyPr/>
          <a:lstStyle/>
          <a:p>
            <a:fld id="{0A884A51-BE13-4649-9580-0B3D1B08DDCC}" type="datetimeFigureOut">
              <a:rPr lang="ru-RU" smtClean="0"/>
              <a:pPr/>
              <a:t>30.11.2020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BA8BE1C9-4731-45E6-9507-7EBA81CCCE78}"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0A884A51-BE13-4649-9580-0B3D1B08DDCC}" type="datetimeFigureOut">
              <a:rPr lang="ru-RU" smtClean="0"/>
              <a:pPr/>
              <a:t>30.11.2020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0A884A51-BE13-4649-9580-0B3D1B08DDCC}" type="datetimeFigureOut">
              <a:rPr lang="ru-RU" smtClean="0"/>
              <a:pPr/>
              <a:t>30.11.2020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A884A51-BE13-4649-9580-0B3D1B08DDCC}" type="datetimeFigureOut">
              <a:rPr lang="ru-RU" smtClean="0"/>
              <a:pPr/>
              <a:t>30.11.2020</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A8BE1C9-4731-45E6-9507-7EBA81CCCE78}"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3400" y="116632"/>
            <a:ext cx="7851648" cy="1800200"/>
          </a:xfrm>
        </p:spPr>
        <p:txBody>
          <a:bodyPr>
            <a:normAutofit fontScale="90000"/>
          </a:bodyPr>
          <a:lstStyle/>
          <a:p>
            <a:pPr algn="ctr"/>
            <a:r>
              <a:rPr lang="ru-RU" sz="2000" dirty="0">
                <a:solidFill>
                  <a:schemeClr val="tx1"/>
                </a:solidFill>
                <a:effectLst/>
                <a:latin typeface="Arial Black" panose="020B0A04020102020204" pitchFamily="34" charset="0"/>
              </a:rPr>
              <a:t>TÜRKMENISTANYŇ INŽENER-TEHNIKI WE ULAG</a:t>
            </a:r>
            <a:br>
              <a:rPr lang="ru-RU" sz="2000" dirty="0">
                <a:solidFill>
                  <a:schemeClr val="tx1"/>
                </a:solidFill>
                <a:effectLst/>
                <a:latin typeface="Arial Black" panose="020B0A04020102020204" pitchFamily="34" charset="0"/>
              </a:rPr>
            </a:br>
            <a:r>
              <a:rPr lang="ru-RU" sz="2000" dirty="0">
                <a:solidFill>
                  <a:schemeClr val="tx1"/>
                </a:solidFill>
                <a:effectLst/>
                <a:latin typeface="Arial Black" panose="020B0A04020102020204" pitchFamily="34" charset="0"/>
              </a:rPr>
              <a:t>KOMMUNIKASIÝALARY </a:t>
            </a:r>
            <a:r>
              <a:rPr lang="ru-RU" sz="2000" dirty="0" smtClean="0">
                <a:solidFill>
                  <a:schemeClr val="tx1"/>
                </a:solidFill>
                <a:effectLst/>
                <a:latin typeface="Arial Black" panose="020B0A04020102020204" pitchFamily="34" charset="0"/>
              </a:rPr>
              <a:t>INSTITUTY</a:t>
            </a:r>
            <a:r>
              <a:rPr lang="en-US" sz="2000" dirty="0" smtClean="0">
                <a:solidFill>
                  <a:schemeClr val="tx1"/>
                </a:solidFill>
                <a:effectLst/>
                <a:latin typeface="Arial Black" panose="020B0A04020102020204" pitchFamily="34" charset="0"/>
              </a:rPr>
              <a:t/>
            </a:r>
            <a:br>
              <a:rPr lang="en-US" sz="2000" dirty="0" smtClean="0">
                <a:solidFill>
                  <a:schemeClr val="tx1"/>
                </a:solidFill>
                <a:effectLst/>
                <a:latin typeface="Arial Black" panose="020B0A04020102020204" pitchFamily="34" charset="0"/>
              </a:rPr>
            </a:br>
            <a:r>
              <a:rPr lang="en-US" sz="2000" b="0" dirty="0" err="1" smtClean="0">
                <a:solidFill>
                  <a:schemeClr val="tx1"/>
                </a:solidFill>
                <a:effectLst/>
                <a:latin typeface="Arial Black" panose="020B0A04020102020204" pitchFamily="34" charset="0"/>
              </a:rPr>
              <a:t>Ulaglar</a:t>
            </a:r>
            <a:r>
              <a:rPr lang="en-US" sz="2000" b="0" dirty="0" smtClean="0">
                <a:solidFill>
                  <a:schemeClr val="tx1"/>
                </a:solidFill>
                <a:effectLst/>
                <a:latin typeface="Arial Black" panose="020B0A04020102020204" pitchFamily="34" charset="0"/>
              </a:rPr>
              <a:t> </a:t>
            </a:r>
            <a:r>
              <a:rPr lang="en-US" sz="2000" b="0" dirty="0" err="1" smtClean="0">
                <a:solidFill>
                  <a:schemeClr val="tx1"/>
                </a:solidFill>
                <a:effectLst/>
                <a:latin typeface="Arial Black" panose="020B0A04020102020204" pitchFamily="34" charset="0"/>
              </a:rPr>
              <a:t>fakultetini</a:t>
            </a:r>
            <a:r>
              <a:rPr lang="tk-TM" sz="2000" b="0" dirty="0" smtClean="0">
                <a:solidFill>
                  <a:schemeClr val="tx1"/>
                </a:solidFill>
                <a:effectLst/>
                <a:latin typeface="Arial Black" panose="020B0A04020102020204" pitchFamily="34" charset="0"/>
              </a:rPr>
              <a:t>ň “AUU” kafedrasynyň uly mugallymy </a:t>
            </a:r>
            <a:r>
              <a:rPr lang="tk-TM" sz="2000" dirty="0" smtClean="0">
                <a:solidFill>
                  <a:schemeClr val="tx1"/>
                </a:solidFill>
                <a:effectLst/>
                <a:latin typeface="Arial Black" panose="020B0A04020102020204" pitchFamily="34" charset="0"/>
              </a:rPr>
              <a:t>Oguljan Aýnazarowa Seýliýewna</a:t>
            </a:r>
            <a:br>
              <a:rPr lang="tk-TM" sz="2000" dirty="0" smtClean="0">
                <a:solidFill>
                  <a:schemeClr val="tx1"/>
                </a:solidFill>
                <a:effectLst/>
                <a:latin typeface="Arial Black" panose="020B0A04020102020204" pitchFamily="34" charset="0"/>
              </a:rPr>
            </a:br>
            <a:r>
              <a:rPr lang="tk-TM" sz="2000" dirty="0" smtClean="0">
                <a:solidFill>
                  <a:schemeClr val="tx1"/>
                </a:solidFill>
                <a:effectLst/>
                <a:latin typeface="Arial Black" panose="020B0A04020102020204" pitchFamily="34" charset="0"/>
              </a:rPr>
              <a:t>“Ulagyň umumy kursy”</a:t>
            </a:r>
            <a:r>
              <a:rPr lang="ru-RU" sz="2000" dirty="0">
                <a:effectLst/>
              </a:rPr>
              <a:t/>
            </a:r>
            <a:br>
              <a:rPr lang="ru-RU" sz="2000" dirty="0">
                <a:effectLst/>
              </a:rPr>
            </a:br>
            <a:endParaRPr lang="ru-RU" sz="2000" dirty="0"/>
          </a:p>
        </p:txBody>
      </p:sp>
      <p:sp>
        <p:nvSpPr>
          <p:cNvPr id="3" name="Подзаголовок 2"/>
          <p:cNvSpPr>
            <a:spLocks noGrp="1"/>
          </p:cNvSpPr>
          <p:nvPr>
            <p:ph type="subTitle" idx="1"/>
          </p:nvPr>
        </p:nvSpPr>
        <p:spPr>
          <a:xfrm>
            <a:off x="179512" y="1844824"/>
            <a:ext cx="6560807" cy="2304256"/>
          </a:xfrm>
        </p:spPr>
        <p:txBody>
          <a:bodyPr>
            <a:noAutofit/>
          </a:bodyPr>
          <a:lstStyle/>
          <a:p>
            <a:pPr algn="ctr"/>
            <a:r>
              <a:rPr lang="tk-TM" sz="2000" i="1" dirty="0" smtClean="0">
                <a:latin typeface="+mj-lt"/>
              </a:rPr>
              <a:t>Peýdalanmaly edebiýatlar:</a:t>
            </a:r>
          </a:p>
          <a:p>
            <a:pPr algn="l"/>
            <a:r>
              <a:rPr lang="tk-TM" sz="1400" dirty="0">
                <a:latin typeface="+mj-lt"/>
              </a:rPr>
              <a:t>1</a:t>
            </a:r>
            <a:r>
              <a:rPr lang="ru-RU" sz="1400" dirty="0" smtClean="0">
                <a:latin typeface="+mj-lt"/>
              </a:rPr>
              <a:t>. </a:t>
            </a:r>
            <a:r>
              <a:rPr lang="hr-HR" sz="1400" dirty="0">
                <a:latin typeface="+mj-lt"/>
              </a:rPr>
              <a:t>Türkmenistanyň Prezidentiniň ýurdumyzy 201</a:t>
            </a:r>
            <a:r>
              <a:rPr lang="ru-RU" sz="1400" dirty="0">
                <a:latin typeface="+mj-lt"/>
              </a:rPr>
              <a:t>9</a:t>
            </a:r>
            <a:r>
              <a:rPr lang="hr-HR" sz="1400" dirty="0">
                <a:latin typeface="+mj-lt"/>
              </a:rPr>
              <a:t>–202</a:t>
            </a:r>
            <a:r>
              <a:rPr lang="ru-RU" sz="1400" dirty="0">
                <a:latin typeface="+mj-lt"/>
              </a:rPr>
              <a:t>5</a:t>
            </a:r>
            <a:r>
              <a:rPr lang="hr-HR" sz="1400" dirty="0">
                <a:latin typeface="+mj-lt"/>
              </a:rPr>
              <a:t>-nji ýyllarda durmuş-ykdysady taýdan ösdürmegiň </a:t>
            </a:r>
            <a:r>
              <a:rPr lang="ru-RU" sz="1400" dirty="0">
                <a:latin typeface="+mj-lt"/>
              </a:rPr>
              <a:t>M</a:t>
            </a:r>
            <a:r>
              <a:rPr lang="hr-HR" sz="1400" dirty="0">
                <a:latin typeface="+mj-lt"/>
              </a:rPr>
              <a:t>aksatnamasy. </a:t>
            </a:r>
            <a:r>
              <a:rPr lang="et-EE" sz="1400" dirty="0">
                <a:latin typeface="+mj-lt"/>
              </a:rPr>
              <a:t>– A.: Türkmen döwlet neşirýat gullugy, 201</a:t>
            </a:r>
            <a:r>
              <a:rPr lang="ru-RU" sz="1400" dirty="0">
                <a:latin typeface="+mj-lt"/>
              </a:rPr>
              <a:t>9</a:t>
            </a:r>
            <a:r>
              <a:rPr lang="et-EE" sz="1400" dirty="0" smtClean="0">
                <a:latin typeface="+mj-lt"/>
              </a:rPr>
              <a:t>.</a:t>
            </a:r>
            <a:endParaRPr lang="tk-TM" sz="1400" dirty="0" smtClean="0">
              <a:latin typeface="+mj-lt"/>
            </a:endParaRPr>
          </a:p>
          <a:p>
            <a:pPr algn="l"/>
            <a:r>
              <a:rPr lang="tk-TM" sz="1400" dirty="0" smtClean="0">
                <a:latin typeface="+mj-lt"/>
              </a:rPr>
              <a:t>2. Ulagyň umumy kursy okuw gollanmasy O.Aýnazarowa . G. Öräýew .2020ý</a:t>
            </a:r>
            <a:endParaRPr lang="ru-RU" sz="1400" dirty="0">
              <a:latin typeface="+mj-lt"/>
            </a:endParaRPr>
          </a:p>
          <a:p>
            <a:pPr algn="l"/>
            <a:r>
              <a:rPr lang="tk-TM" sz="1400" dirty="0">
                <a:latin typeface="+mj-lt"/>
              </a:rPr>
              <a:t>3</a:t>
            </a:r>
            <a:r>
              <a:rPr lang="ru-RU" sz="1400" dirty="0" smtClean="0">
                <a:latin typeface="+mj-lt"/>
              </a:rPr>
              <a:t>. </a:t>
            </a:r>
            <a:r>
              <a:rPr lang="ru-RU" sz="1400" dirty="0">
                <a:latin typeface="+mj-lt"/>
              </a:rPr>
              <a:t>Афанасьев Л.Л. и др. Единая транспортная система автомобильных перевозок.         </a:t>
            </a:r>
            <a:endParaRPr lang="ru-RU" sz="1400" dirty="0" smtClean="0">
              <a:latin typeface="+mj-lt"/>
            </a:endParaRPr>
          </a:p>
          <a:p>
            <a:pPr algn="l"/>
            <a:r>
              <a:rPr lang="ru-RU" sz="1400" dirty="0" smtClean="0">
                <a:latin typeface="+mj-lt"/>
              </a:rPr>
              <a:t>– </a:t>
            </a:r>
            <a:r>
              <a:rPr lang="ru-RU" sz="1400" dirty="0">
                <a:latin typeface="+mj-lt"/>
              </a:rPr>
              <a:t>М.: Транспорт, 1984.</a:t>
            </a:r>
          </a:p>
          <a:p>
            <a:pPr algn="l"/>
            <a:r>
              <a:rPr lang="ru-RU" sz="1400" dirty="0" smtClean="0">
                <a:latin typeface="+mj-lt"/>
              </a:rPr>
              <a:t>4</a:t>
            </a:r>
            <a:r>
              <a:rPr lang="tk-TM" sz="1400" dirty="0" smtClean="0">
                <a:latin typeface="+mj-lt"/>
              </a:rPr>
              <a:t> </a:t>
            </a:r>
            <a:r>
              <a:rPr lang="ru-RU" sz="1400" dirty="0" err="1" smtClean="0">
                <a:latin typeface="+mj-lt"/>
              </a:rPr>
              <a:t>Пеншен</a:t>
            </a:r>
            <a:r>
              <a:rPr lang="ru-RU" sz="1400" dirty="0" smtClean="0">
                <a:latin typeface="+mj-lt"/>
              </a:rPr>
              <a:t> Н</a:t>
            </a:r>
            <a:r>
              <a:rPr lang="tk-TM" sz="1400" dirty="0">
                <a:latin typeface="+mj-lt"/>
              </a:rPr>
              <a:t>.</a:t>
            </a:r>
            <a:r>
              <a:rPr lang="ru-RU" sz="1400" dirty="0" smtClean="0">
                <a:latin typeface="+mj-lt"/>
              </a:rPr>
              <a:t>В.</a:t>
            </a:r>
            <a:r>
              <a:rPr lang="tk-TM" sz="1400" dirty="0" smtClean="0">
                <a:latin typeface="+mj-lt"/>
              </a:rPr>
              <a:t> “</a:t>
            </a:r>
            <a:r>
              <a:rPr lang="ru-RU" sz="1400" dirty="0" err="1" smtClean="0">
                <a:latin typeface="+mj-lt"/>
              </a:rPr>
              <a:t>Обший</a:t>
            </a:r>
            <a:r>
              <a:rPr lang="ru-RU" sz="1400" dirty="0" smtClean="0">
                <a:latin typeface="+mj-lt"/>
              </a:rPr>
              <a:t> курс транспорта </a:t>
            </a:r>
            <a:r>
              <a:rPr lang="tk-TM" sz="1400" dirty="0" smtClean="0">
                <a:latin typeface="+mj-lt"/>
              </a:rPr>
              <a:t>”</a:t>
            </a:r>
            <a:r>
              <a:rPr lang="ru-RU" sz="1400" dirty="0" smtClean="0">
                <a:latin typeface="+mj-lt"/>
              </a:rPr>
              <a:t> </a:t>
            </a:r>
            <a:endParaRPr lang="ru-RU" sz="1400" dirty="0">
              <a:latin typeface="+mj-lt"/>
            </a:endParaRPr>
          </a:p>
          <a:p>
            <a:pPr algn="l"/>
            <a:r>
              <a:rPr lang="ru-RU" sz="1400" dirty="0" smtClean="0">
                <a:latin typeface="+mj-lt"/>
              </a:rPr>
              <a:t>М</a:t>
            </a:r>
            <a:r>
              <a:rPr lang="ru-RU" sz="1400" dirty="0">
                <a:latin typeface="+mj-lt"/>
              </a:rPr>
              <a:t>.: Транспорт, </a:t>
            </a:r>
            <a:r>
              <a:rPr lang="en-US" sz="1400" dirty="0" smtClean="0">
                <a:latin typeface="+mj-lt"/>
              </a:rPr>
              <a:t>2012</a:t>
            </a:r>
            <a:endParaRPr lang="ru-RU" sz="1400" dirty="0">
              <a:latin typeface="+mj-lt"/>
            </a:endParaRPr>
          </a:p>
          <a:p>
            <a:pPr algn="l"/>
            <a:r>
              <a:rPr lang="ru-RU" sz="1400" dirty="0" smtClean="0">
                <a:latin typeface="+mj-lt"/>
              </a:rPr>
              <a:t>5</a:t>
            </a:r>
            <a:r>
              <a:rPr lang="ru-RU" sz="1400" dirty="0">
                <a:latin typeface="+mj-lt"/>
              </a:rPr>
              <a:t>. Аксёнов И. Я. Единая транспортная </a:t>
            </a:r>
            <a:r>
              <a:rPr lang="ru-RU" sz="1400" dirty="0" smtClean="0">
                <a:latin typeface="+mj-lt"/>
              </a:rPr>
              <a:t>система </a:t>
            </a:r>
            <a:r>
              <a:rPr lang="ru-RU" sz="1400" dirty="0">
                <a:latin typeface="+mj-lt"/>
              </a:rPr>
              <a:t>/ </a:t>
            </a:r>
            <a:endParaRPr lang="ru-RU" sz="1400" dirty="0" smtClean="0">
              <a:latin typeface="+mj-lt"/>
            </a:endParaRPr>
          </a:p>
          <a:p>
            <a:pPr algn="l"/>
            <a:r>
              <a:rPr lang="ru-RU" sz="1400" dirty="0" smtClean="0">
                <a:latin typeface="+mj-lt"/>
              </a:rPr>
              <a:t>И</a:t>
            </a:r>
            <a:r>
              <a:rPr lang="ru-RU" sz="1400" dirty="0">
                <a:latin typeface="+mj-lt"/>
              </a:rPr>
              <a:t>. Я. Аксёнов – М.: Высшая школа, 1991. </a:t>
            </a:r>
          </a:p>
          <a:p>
            <a:pPr algn="l"/>
            <a:r>
              <a:rPr lang="ru-RU" sz="1400" dirty="0" smtClean="0">
                <a:latin typeface="+mj-lt"/>
              </a:rPr>
              <a:t>6</a:t>
            </a:r>
            <a:r>
              <a:rPr lang="ru-RU" sz="1400" dirty="0">
                <a:latin typeface="+mj-lt"/>
              </a:rPr>
              <a:t>. Афанасьев Н. Б. Единая транспортная система </a:t>
            </a:r>
            <a:endParaRPr lang="ru-RU" sz="1400" dirty="0" smtClean="0">
              <a:latin typeface="+mj-lt"/>
            </a:endParaRPr>
          </a:p>
          <a:p>
            <a:pPr algn="l"/>
            <a:r>
              <a:rPr lang="ru-RU" sz="1400" dirty="0" smtClean="0">
                <a:latin typeface="+mj-lt"/>
              </a:rPr>
              <a:t>и </a:t>
            </a:r>
            <a:r>
              <a:rPr lang="ru-RU" sz="1400" dirty="0">
                <a:latin typeface="+mj-lt"/>
              </a:rPr>
              <a:t>автомобильные перевозки /Н. Б. Афанасьев, </a:t>
            </a:r>
            <a:endParaRPr lang="ru-RU" sz="1400" dirty="0" smtClean="0">
              <a:latin typeface="+mj-lt"/>
            </a:endParaRPr>
          </a:p>
          <a:p>
            <a:pPr algn="l"/>
            <a:r>
              <a:rPr lang="ru-RU" sz="1400" dirty="0" smtClean="0">
                <a:latin typeface="+mj-lt"/>
              </a:rPr>
              <a:t>С</a:t>
            </a:r>
            <a:r>
              <a:rPr lang="ru-RU" sz="1400" dirty="0">
                <a:latin typeface="+mj-lt"/>
              </a:rPr>
              <a:t>. М. Островский – М.: Транспорт, 1984</a:t>
            </a:r>
            <a:r>
              <a:rPr lang="ru-RU" sz="1400" dirty="0" smtClean="0">
                <a:latin typeface="+mj-lt"/>
              </a:rPr>
              <a:t>. </a:t>
            </a:r>
            <a:endParaRPr lang="ru-RU" sz="1400" dirty="0">
              <a:latin typeface="+mj-lt"/>
            </a:endParaRPr>
          </a:p>
          <a:p>
            <a:pPr algn="l"/>
            <a:r>
              <a:rPr lang="sq-AL" sz="1400" b="1" dirty="0">
                <a:latin typeface="+mj-lt"/>
              </a:rPr>
              <a:t> </a:t>
            </a:r>
            <a:endParaRPr lang="ru-RU" sz="1400" dirty="0">
              <a:latin typeface="+mj-lt"/>
            </a:endParaRPr>
          </a:p>
          <a:p>
            <a:pPr algn="l"/>
            <a:endParaRPr lang="ru-RU" sz="1400" dirty="0">
              <a:latin typeface="+mj-lt"/>
            </a:endParaRPr>
          </a:p>
        </p:txBody>
      </p:sp>
      <p:pic>
        <p:nvPicPr>
          <p:cNvPr id="4" name="Рисунок 3" descr="Вырезка экрана"/>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55977" y="3284984"/>
            <a:ext cx="4536504" cy="3096344"/>
          </a:xfrm>
          <a:prstGeom prst="rect">
            <a:avLst/>
          </a:prstGeom>
        </p:spPr>
      </p:pic>
    </p:spTree>
    <p:extLst>
      <p:ext uri="{BB962C8B-B14F-4D97-AF65-F5344CB8AC3E}">
        <p14:creationId xmlns:p14="http://schemas.microsoft.com/office/powerpoint/2010/main" val="12855754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476064"/>
            <a:ext cx="8229600" cy="1008112"/>
          </a:xfrm>
        </p:spPr>
        <p:txBody>
          <a:bodyPr>
            <a:normAutofit fontScale="90000"/>
          </a:bodyPr>
          <a:lstStyle/>
          <a:p>
            <a:r>
              <a:rPr lang="en-US" sz="4400" b="1" dirty="0" err="1"/>
              <a:t>Tema</a:t>
            </a:r>
            <a:r>
              <a:rPr lang="en-US" sz="4400" b="1" dirty="0"/>
              <a:t> </a:t>
            </a:r>
            <a:r>
              <a:rPr lang="ru-RU" sz="4400" b="1" dirty="0" smtClean="0"/>
              <a:t>1</a:t>
            </a:r>
            <a:r>
              <a:rPr lang="en-US" sz="4400" b="1" dirty="0" smtClean="0"/>
              <a:t>4:</a:t>
            </a:r>
            <a:r>
              <a:rPr lang="ru-RU" sz="4400" b="1" dirty="0" smtClean="0"/>
              <a:t>  </a:t>
            </a:r>
            <a:r>
              <a:rPr lang="ru-RU" sz="5400" b="1" dirty="0" err="1"/>
              <a:t>Senagat</a:t>
            </a:r>
            <a:r>
              <a:rPr lang="ru-RU" sz="5400" b="1" dirty="0"/>
              <a:t> </a:t>
            </a:r>
            <a:r>
              <a:rPr lang="ru-RU" sz="5400" b="1" dirty="0" err="1"/>
              <a:t>ulagy</a:t>
            </a:r>
            <a:r>
              <a:rPr lang="ru-RU" sz="5400" dirty="0"/>
              <a:t/>
            </a:r>
            <a:br>
              <a:rPr lang="ru-RU" sz="5400" dirty="0"/>
            </a:br>
            <a:endParaRPr lang="ru-RU" dirty="0"/>
          </a:p>
        </p:txBody>
      </p:sp>
      <p:sp>
        <p:nvSpPr>
          <p:cNvPr id="3" name="Объект 2"/>
          <p:cNvSpPr>
            <a:spLocks noGrp="1"/>
          </p:cNvSpPr>
          <p:nvPr>
            <p:ph sz="half" idx="1"/>
          </p:nvPr>
        </p:nvSpPr>
        <p:spPr>
          <a:xfrm>
            <a:off x="457200" y="1484785"/>
            <a:ext cx="5194920" cy="4968552"/>
          </a:xfrm>
        </p:spPr>
        <p:txBody>
          <a:bodyPr>
            <a:normAutofit/>
          </a:bodyPr>
          <a:lstStyle/>
          <a:p>
            <a:pPr algn="ctr"/>
            <a:r>
              <a:rPr lang="tk-TM" sz="2800" dirty="0"/>
              <a:t>Meýilnama:</a:t>
            </a:r>
            <a:endParaRPr lang="en-US" sz="2800" dirty="0"/>
          </a:p>
          <a:p>
            <a:r>
              <a:rPr lang="ru-RU" dirty="0" smtClean="0"/>
              <a:t>1</a:t>
            </a:r>
            <a:r>
              <a:rPr lang="tk-TM" dirty="0" smtClean="0"/>
              <a:t>. </a:t>
            </a:r>
            <a:r>
              <a:rPr lang="ru-RU" dirty="0" err="1" smtClean="0"/>
              <a:t>Senagat</a:t>
            </a:r>
            <a:r>
              <a:rPr lang="ru-RU" dirty="0" smtClean="0"/>
              <a:t> </a:t>
            </a:r>
            <a:r>
              <a:rPr lang="ru-RU" dirty="0" err="1"/>
              <a:t>ulagynyñ</a:t>
            </a:r>
            <a:r>
              <a:rPr lang="ru-RU" dirty="0"/>
              <a:t> </a:t>
            </a:r>
            <a:r>
              <a:rPr lang="ru-RU" dirty="0" err="1"/>
              <a:t>aýratynlyklary</a:t>
            </a:r>
            <a:r>
              <a:rPr lang="ru-RU" dirty="0"/>
              <a:t> </a:t>
            </a:r>
            <a:r>
              <a:rPr lang="ru-RU" dirty="0" err="1"/>
              <a:t>we</a:t>
            </a:r>
            <a:r>
              <a:rPr lang="ru-RU" dirty="0"/>
              <a:t> </a:t>
            </a:r>
            <a:r>
              <a:rPr lang="ru-RU" dirty="0" err="1"/>
              <a:t>gysgaça</a:t>
            </a:r>
            <a:r>
              <a:rPr lang="ru-RU" dirty="0"/>
              <a:t> </a:t>
            </a:r>
            <a:r>
              <a:rPr lang="ru-RU" dirty="0" err="1"/>
              <a:t>häsiýetnamasy</a:t>
            </a:r>
            <a:r>
              <a:rPr lang="ru-RU" dirty="0"/>
              <a:t>.                                                          </a:t>
            </a:r>
          </a:p>
          <a:p>
            <a:r>
              <a:rPr lang="ru-RU" dirty="0" err="1"/>
              <a:t>Senagat</a:t>
            </a:r>
            <a:r>
              <a:rPr lang="ru-RU" dirty="0"/>
              <a:t> </a:t>
            </a:r>
            <a:r>
              <a:rPr lang="ru-RU" dirty="0" err="1"/>
              <a:t>ulagynyñ</a:t>
            </a:r>
            <a:r>
              <a:rPr lang="ru-RU" dirty="0"/>
              <a:t> </a:t>
            </a:r>
            <a:r>
              <a:rPr lang="ru-RU" dirty="0" err="1"/>
              <a:t>häzirki</a:t>
            </a:r>
            <a:r>
              <a:rPr lang="ru-RU" dirty="0"/>
              <a:t> </a:t>
            </a:r>
            <a:r>
              <a:rPr lang="ru-RU" dirty="0" err="1"/>
              <a:t>ýagdaýy</a:t>
            </a:r>
            <a:r>
              <a:rPr lang="ru-RU" dirty="0" smtClean="0"/>
              <a:t>.</a:t>
            </a:r>
            <a:endParaRPr lang="en-US" dirty="0" smtClean="0"/>
          </a:p>
          <a:p>
            <a:r>
              <a:rPr lang="ru-RU" dirty="0" smtClean="0"/>
              <a:t> </a:t>
            </a:r>
            <a:r>
              <a:rPr lang="ru-RU" dirty="0" err="1"/>
              <a:t>Senagat</a:t>
            </a:r>
            <a:r>
              <a:rPr lang="ru-RU" dirty="0"/>
              <a:t> </a:t>
            </a:r>
            <a:r>
              <a:rPr lang="ru-RU" dirty="0" err="1"/>
              <a:t>ulagynyň</a:t>
            </a:r>
            <a:r>
              <a:rPr lang="ru-RU" dirty="0"/>
              <a:t>  </a:t>
            </a:r>
            <a:r>
              <a:rPr lang="ru-RU" dirty="0" err="1" smtClean="0"/>
              <a:t>ösüşi</a:t>
            </a:r>
            <a:endParaRPr lang="en-US" dirty="0" smtClean="0"/>
          </a:p>
        </p:txBody>
      </p:sp>
      <p:pic>
        <p:nvPicPr>
          <p:cNvPr id="7" name="Объект 7"/>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072062" y="2318543"/>
            <a:ext cx="3892426" cy="4350817"/>
          </a:xfrm>
        </p:spPr>
      </p:pic>
    </p:spTree>
    <p:extLst>
      <p:ext uri="{BB962C8B-B14F-4D97-AF65-F5344CB8AC3E}">
        <p14:creationId xmlns:p14="http://schemas.microsoft.com/office/powerpoint/2010/main" val="14212924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Заголовок 1"/>
          <p:cNvSpPr>
            <a:spLocks noGrp="1"/>
          </p:cNvSpPr>
          <p:nvPr>
            <p:ph type="title"/>
          </p:nvPr>
        </p:nvSpPr>
        <p:spPr>
          <a:xfrm>
            <a:off x="4731544" y="692696"/>
            <a:ext cx="4412456" cy="3024336"/>
          </a:xfrm>
        </p:spPr>
        <p:txBody>
          <a:bodyPr/>
          <a:lstStyle/>
          <a:p>
            <a:r>
              <a:rPr lang="tk-TM" sz="3300" dirty="0"/>
              <a:t>Türkmenbaşy Halkara deňiz portunda ulanylýan senagat ulaglary</a:t>
            </a:r>
            <a:endParaRPr lang="ru-RU" sz="3300" dirty="0"/>
          </a:p>
        </p:txBody>
      </p:sp>
      <p:pic>
        <p:nvPicPr>
          <p:cNvPr id="8" name="Объект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27584" y="692696"/>
            <a:ext cx="3541350" cy="4627822"/>
          </a:xfrm>
        </p:spPr>
      </p:pic>
    </p:spTree>
    <p:extLst>
      <p:ext uri="{BB962C8B-B14F-4D97-AF65-F5344CB8AC3E}">
        <p14:creationId xmlns:p14="http://schemas.microsoft.com/office/powerpoint/2010/main" val="419227086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9549" y="857250"/>
            <a:ext cx="7988121" cy="5136806"/>
          </a:xfrm>
        </p:spPr>
      </p:pic>
    </p:spTree>
    <p:extLst>
      <p:ext uri="{BB962C8B-B14F-4D97-AF65-F5344CB8AC3E}">
        <p14:creationId xmlns:p14="http://schemas.microsoft.com/office/powerpoint/2010/main" val="3375184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52284" y="1137366"/>
            <a:ext cx="6268791" cy="4510372"/>
          </a:xfrm>
        </p:spPr>
      </p:pic>
    </p:spTree>
    <p:extLst>
      <p:ext uri="{BB962C8B-B14F-4D97-AF65-F5344CB8AC3E}">
        <p14:creationId xmlns:p14="http://schemas.microsoft.com/office/powerpoint/2010/main" val="1521963104"/>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896531" y="1030157"/>
            <a:ext cx="4958711" cy="4893647"/>
          </a:xfrm>
          <a:prstGeom prst="rect">
            <a:avLst/>
          </a:prstGeom>
        </p:spPr>
        <p:txBody>
          <a:bodyPr wrap="square">
            <a:spAutoFit/>
          </a:bodyPr>
          <a:lstStyle/>
          <a:p>
            <a:pPr algn="just"/>
            <a:r>
              <a:rPr lang="tk-TM" sz="2400" i="1"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Häzirki wagtda Türkmenistan täze sebit we sebitara ulag-aragatnaşyk düzümini emele getirmegiň möhüm halkasy bolup çykyş edýär. Milli Liderimiziň baştutanlygynda işlenilip taýýarlanan we üstünlikli durmuşa geçirilýän ulag ulgamynyň maddy-tehniki binýadynyň pugtalandyrylmagyna we toplumlaýyn döwrebaplaşdyrylmagyna  gönükdirilen uzak möhletleýin milli maksatnamalar munuň aýdyň subutnamalarydyr. </a:t>
            </a: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98965"/>
            <a:ext cx="3812309" cy="2971800"/>
          </a:xfrm>
          <a:prstGeom prst="rect">
            <a:avLst/>
          </a:prstGeom>
        </p:spPr>
      </p:pic>
      <p:sp>
        <p:nvSpPr>
          <p:cNvPr id="6" name="Прямоугольник 5"/>
          <p:cNvSpPr/>
          <p:nvPr/>
        </p:nvSpPr>
        <p:spPr>
          <a:xfrm>
            <a:off x="240632" y="1281092"/>
            <a:ext cx="4572000" cy="553998"/>
          </a:xfrm>
          <a:prstGeom prst="rect">
            <a:avLst/>
          </a:prstGeom>
        </p:spPr>
        <p:txBody>
          <a:bodyPr>
            <a:spAutoFit/>
          </a:bodyPr>
          <a:lstStyle/>
          <a:p>
            <a:r>
              <a:rPr lang="tk-TM" sz="1500" b="1" i="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1.ULAG ULGAMYNDAKY HALKARA HYZMATDAŞLYKLARYŇ ÖSÜŞ ÝOLY.</a:t>
            </a:r>
          </a:p>
        </p:txBody>
      </p:sp>
    </p:spTree>
    <p:extLst>
      <p:ext uri="{BB962C8B-B14F-4D97-AF65-F5344CB8AC3E}">
        <p14:creationId xmlns:p14="http://schemas.microsoft.com/office/powerpoint/2010/main" val="34070766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060" y="1712214"/>
            <a:ext cx="3997265" cy="3485487"/>
          </a:xfrm>
        </p:spPr>
        <p:txBody>
          <a:bodyPr>
            <a:normAutofit fontScale="90000"/>
          </a:bodyPr>
          <a:lstStyle/>
          <a:p>
            <a:r>
              <a:rPr lang="tk-TM" dirty="0" smtClean="0"/>
              <a:t>Gurluşyk pudagynda ulanylýan senagat ulaglary</a:t>
            </a:r>
            <a:br>
              <a:rPr lang="tk-TM" dirty="0" smtClean="0"/>
            </a:br>
            <a:endParaRPr lang="ru-RU"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88099" y="1393576"/>
            <a:ext cx="4186727" cy="4122764"/>
          </a:xfrm>
        </p:spPr>
      </p:pic>
    </p:spTree>
    <p:extLst>
      <p:ext uri="{BB962C8B-B14F-4D97-AF65-F5344CB8AC3E}">
        <p14:creationId xmlns:p14="http://schemas.microsoft.com/office/powerpoint/2010/main" val="277431104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40925" y="1030000"/>
            <a:ext cx="4639196" cy="4600483"/>
          </a:xfrm>
        </p:spPr>
      </p:pic>
    </p:spTree>
    <p:extLst>
      <p:ext uri="{BB962C8B-B14F-4D97-AF65-F5344CB8AC3E}">
        <p14:creationId xmlns:p14="http://schemas.microsoft.com/office/powerpoint/2010/main" val="359418808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71774" y="1282253"/>
            <a:ext cx="6716764" cy="4319252"/>
          </a:xfrm>
        </p:spPr>
      </p:pic>
    </p:spTree>
    <p:extLst>
      <p:ext uri="{BB962C8B-B14F-4D97-AF65-F5344CB8AC3E}">
        <p14:creationId xmlns:p14="http://schemas.microsoft.com/office/powerpoint/2010/main" val="18415089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39781" y="857250"/>
            <a:ext cx="6736500" cy="5143500"/>
          </a:xfrm>
        </p:spPr>
      </p:pic>
    </p:spTree>
    <p:extLst>
      <p:ext uri="{BB962C8B-B14F-4D97-AF65-F5344CB8AC3E}">
        <p14:creationId xmlns:p14="http://schemas.microsoft.com/office/powerpoint/2010/main" val="682473266"/>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body" idx="1"/>
          </p:nvPr>
        </p:nvSpPr>
        <p:spPr>
          <a:xfrm>
            <a:off x="251520" y="116632"/>
            <a:ext cx="8650982" cy="6552728"/>
          </a:xfrm>
        </p:spPr>
        <p:txBody>
          <a:bodyPr>
            <a:normAutofit fontScale="77500" lnSpcReduction="20000"/>
          </a:bodyPr>
          <a:lstStyle/>
          <a:p>
            <a:r>
              <a:rPr lang="sq-AL" sz="5600" b="1" dirty="0" smtClean="0">
                <a:latin typeface="Times New Roman" pitchFamily="18" charset="0"/>
                <a:cs typeface="Times New Roman" pitchFamily="18" charset="0"/>
              </a:rPr>
              <a:t> </a:t>
            </a:r>
            <a:r>
              <a:rPr lang="sq-AL" sz="3600" b="1" dirty="0" smtClean="0">
                <a:latin typeface="Times New Roman" pitchFamily="18" charset="0"/>
                <a:cs typeface="Times New Roman" pitchFamily="18" charset="0"/>
              </a:rPr>
              <a:t>1</a:t>
            </a:r>
            <a:r>
              <a:rPr lang="tk-TM" sz="3600" b="1" dirty="0" smtClean="0">
                <a:latin typeface="Times New Roman" pitchFamily="18" charset="0"/>
                <a:cs typeface="Times New Roman" pitchFamily="18" charset="0"/>
              </a:rPr>
              <a:t>.</a:t>
            </a:r>
            <a:r>
              <a:rPr lang="ru-RU" sz="3600" dirty="0"/>
              <a:t> </a:t>
            </a:r>
            <a:r>
              <a:rPr lang="ru-RU" sz="2300" dirty="0" err="1"/>
              <a:t>Önümçiligiň</a:t>
            </a:r>
            <a:r>
              <a:rPr lang="ru-RU" sz="2300" dirty="0"/>
              <a:t> </a:t>
            </a:r>
            <a:r>
              <a:rPr lang="ru-RU" sz="2300" dirty="0" err="1"/>
              <a:t>adaty</a:t>
            </a:r>
            <a:r>
              <a:rPr lang="ru-RU" sz="2300" dirty="0"/>
              <a:t> </a:t>
            </a:r>
            <a:r>
              <a:rPr lang="ru-RU" sz="2300" dirty="0" err="1"/>
              <a:t>işleýşini</a:t>
            </a:r>
            <a:r>
              <a:rPr lang="ru-RU" sz="2300" dirty="0"/>
              <a:t> </a:t>
            </a:r>
            <a:r>
              <a:rPr lang="ru-RU" sz="2300" dirty="0" err="1"/>
              <a:t>üpjün</a:t>
            </a:r>
            <a:r>
              <a:rPr lang="ru-RU" sz="2300" dirty="0"/>
              <a:t> </a:t>
            </a:r>
            <a:r>
              <a:rPr lang="ru-RU" sz="2300" dirty="0" err="1"/>
              <a:t>etmäge</a:t>
            </a:r>
            <a:r>
              <a:rPr lang="ru-RU" sz="2300" dirty="0"/>
              <a:t> </a:t>
            </a:r>
            <a:r>
              <a:rPr lang="ru-RU" sz="2300" dirty="0" err="1"/>
              <a:t>niýetlenen</a:t>
            </a:r>
            <a:r>
              <a:rPr lang="ru-RU" sz="2300" dirty="0"/>
              <a:t> </a:t>
            </a:r>
            <a:r>
              <a:rPr lang="ru-RU" sz="2300" dirty="0" err="1"/>
              <a:t>senagat</a:t>
            </a:r>
            <a:r>
              <a:rPr lang="ru-RU" sz="2300" dirty="0"/>
              <a:t>, </a:t>
            </a:r>
            <a:r>
              <a:rPr lang="ru-RU" sz="2300" dirty="0" err="1"/>
              <a:t>gurluşyk</a:t>
            </a:r>
            <a:r>
              <a:rPr lang="ru-RU" sz="2300" dirty="0"/>
              <a:t>, </a:t>
            </a:r>
            <a:r>
              <a:rPr lang="ru-RU" sz="2300" dirty="0" err="1"/>
              <a:t>oba</a:t>
            </a:r>
            <a:r>
              <a:rPr lang="ru-RU" sz="2300" dirty="0"/>
              <a:t> </a:t>
            </a:r>
            <a:r>
              <a:rPr lang="ru-RU" sz="2300" dirty="0" err="1"/>
              <a:t>hojalyk</a:t>
            </a:r>
            <a:r>
              <a:rPr lang="ru-RU" sz="2300" dirty="0"/>
              <a:t> </a:t>
            </a:r>
            <a:r>
              <a:rPr lang="ru-RU" sz="2300" dirty="0" err="1"/>
              <a:t>we</a:t>
            </a:r>
            <a:r>
              <a:rPr lang="ru-RU" sz="2300" dirty="0"/>
              <a:t> </a:t>
            </a:r>
            <a:r>
              <a:rPr lang="ru-RU" sz="2300" dirty="0" err="1"/>
              <a:t>beýleki</a:t>
            </a:r>
            <a:r>
              <a:rPr lang="ru-RU" sz="2300" dirty="0"/>
              <a:t> </a:t>
            </a:r>
            <a:r>
              <a:rPr lang="ru-RU" sz="2300" dirty="0" err="1"/>
              <a:t>kärhanalara</a:t>
            </a:r>
            <a:r>
              <a:rPr lang="ru-RU" sz="2300" dirty="0"/>
              <a:t> </a:t>
            </a:r>
            <a:r>
              <a:rPr lang="ru-RU" sz="2300" dirty="0" err="1"/>
              <a:t>aýratyn</a:t>
            </a:r>
            <a:r>
              <a:rPr lang="ru-RU" sz="2300" dirty="0"/>
              <a:t> </a:t>
            </a:r>
            <a:r>
              <a:rPr lang="ru-RU" sz="2300" dirty="0" err="1"/>
              <a:t>hyzmat</a:t>
            </a:r>
            <a:r>
              <a:rPr lang="ru-RU" sz="2300" dirty="0"/>
              <a:t> </a:t>
            </a:r>
            <a:r>
              <a:rPr lang="ru-RU" sz="2300" dirty="0" err="1"/>
              <a:t>edýän</a:t>
            </a:r>
            <a:r>
              <a:rPr lang="ru-RU" sz="2300" dirty="0"/>
              <a:t> </a:t>
            </a:r>
            <a:r>
              <a:rPr lang="ru-RU" sz="2300" dirty="0" err="1"/>
              <a:t>jemgyýetçilik</a:t>
            </a:r>
            <a:r>
              <a:rPr lang="ru-RU" sz="2300" dirty="0"/>
              <a:t> </a:t>
            </a:r>
            <a:r>
              <a:rPr lang="ru-RU" sz="2300" dirty="0" err="1"/>
              <a:t>däl</a:t>
            </a:r>
            <a:r>
              <a:rPr lang="ru-RU" sz="2300" dirty="0"/>
              <a:t> </a:t>
            </a:r>
            <a:r>
              <a:rPr lang="ru-RU" sz="2300" dirty="0" err="1"/>
              <a:t>ulagyna</a:t>
            </a:r>
            <a:r>
              <a:rPr lang="ru-RU" sz="2300" dirty="0"/>
              <a:t> </a:t>
            </a:r>
            <a:r>
              <a:rPr lang="ru-RU" sz="2300" dirty="0" err="1"/>
              <a:t>şertleýin</a:t>
            </a:r>
            <a:r>
              <a:rPr lang="ru-RU" sz="2300" dirty="0"/>
              <a:t> </a:t>
            </a:r>
            <a:r>
              <a:rPr lang="ru-RU" sz="2300" b="1" dirty="0" err="1"/>
              <a:t>senagat</a:t>
            </a:r>
            <a:r>
              <a:rPr lang="ru-RU" sz="2300" b="1" dirty="0"/>
              <a:t> </a:t>
            </a:r>
            <a:r>
              <a:rPr lang="ru-RU" sz="2300" b="1" dirty="0" err="1"/>
              <a:t>ulagy</a:t>
            </a:r>
            <a:r>
              <a:rPr lang="ru-RU" sz="2300" b="1" dirty="0"/>
              <a:t> </a:t>
            </a:r>
            <a:r>
              <a:rPr lang="ru-RU" sz="2300" dirty="0" err="1"/>
              <a:t>diýilýär</a:t>
            </a:r>
            <a:r>
              <a:rPr lang="ru-RU" sz="2300" dirty="0"/>
              <a:t>. </a:t>
            </a:r>
            <a:r>
              <a:rPr lang="ru-RU" sz="2300" dirty="0" err="1"/>
              <a:t>Ol</a:t>
            </a:r>
            <a:r>
              <a:rPr lang="ru-RU" sz="2300" dirty="0"/>
              <a:t> </a:t>
            </a:r>
            <a:r>
              <a:rPr lang="ru-RU" sz="2300" dirty="0" err="1"/>
              <a:t>önümçilik</a:t>
            </a:r>
            <a:r>
              <a:rPr lang="ru-RU" sz="2300" dirty="0"/>
              <a:t> </a:t>
            </a:r>
            <a:r>
              <a:rPr lang="ru-RU" sz="2300" dirty="0" err="1"/>
              <a:t>kärhanalarynda</a:t>
            </a:r>
            <a:r>
              <a:rPr lang="ru-RU" sz="2300" dirty="0"/>
              <a:t> </a:t>
            </a:r>
            <a:r>
              <a:rPr lang="ru-RU" sz="2300" dirty="0" err="1"/>
              <a:t>zähmet</a:t>
            </a:r>
            <a:r>
              <a:rPr lang="ru-RU" sz="2300" dirty="0"/>
              <a:t> </a:t>
            </a:r>
            <a:r>
              <a:rPr lang="ru-RU" sz="2300" dirty="0" err="1"/>
              <a:t>serişdelerini</a:t>
            </a:r>
            <a:r>
              <a:rPr lang="ru-RU" sz="2300" dirty="0"/>
              <a:t>, </a:t>
            </a:r>
            <a:r>
              <a:rPr lang="ru-RU" sz="2300" dirty="0" err="1"/>
              <a:t>çig</a:t>
            </a:r>
            <a:r>
              <a:rPr lang="ru-RU" sz="2300" dirty="0"/>
              <a:t> </a:t>
            </a:r>
            <a:r>
              <a:rPr lang="ru-RU" sz="2300" dirty="0" err="1"/>
              <a:t>mallary</a:t>
            </a:r>
            <a:r>
              <a:rPr lang="ru-RU" sz="2300" dirty="0"/>
              <a:t>, </a:t>
            </a:r>
            <a:r>
              <a:rPr lang="ru-RU" sz="2300" dirty="0" err="1"/>
              <a:t>taýýar</a:t>
            </a:r>
            <a:r>
              <a:rPr lang="ru-RU" sz="2300" dirty="0"/>
              <a:t> </a:t>
            </a:r>
            <a:r>
              <a:rPr lang="ru-RU" sz="2300" dirty="0" err="1"/>
              <a:t>we</a:t>
            </a:r>
            <a:r>
              <a:rPr lang="ru-RU" sz="2300" dirty="0"/>
              <a:t> </a:t>
            </a:r>
            <a:r>
              <a:rPr lang="ru-RU" sz="2300" dirty="0" err="1"/>
              <a:t>ýarym</a:t>
            </a:r>
            <a:r>
              <a:rPr lang="ru-RU" sz="2300" dirty="0"/>
              <a:t> </a:t>
            </a:r>
            <a:r>
              <a:rPr lang="ru-RU" sz="2300" dirty="0" err="1"/>
              <a:t>taýýar</a:t>
            </a:r>
            <a:r>
              <a:rPr lang="ru-RU" sz="2300" dirty="0"/>
              <a:t> </a:t>
            </a:r>
            <a:r>
              <a:rPr lang="ru-RU" sz="2300" dirty="0" err="1"/>
              <a:t>önümleri</a:t>
            </a:r>
            <a:r>
              <a:rPr lang="ru-RU" sz="2300" dirty="0"/>
              <a:t> </a:t>
            </a:r>
            <a:r>
              <a:rPr lang="ru-RU" sz="2300" dirty="0" err="1"/>
              <a:t>bir</a:t>
            </a:r>
            <a:r>
              <a:rPr lang="ru-RU" sz="2300" dirty="0"/>
              <a:t> </a:t>
            </a:r>
            <a:r>
              <a:rPr lang="ru-RU" sz="2300" dirty="0" err="1"/>
              <a:t>ýerden</a:t>
            </a:r>
            <a:r>
              <a:rPr lang="ru-RU" sz="2300" dirty="0"/>
              <a:t> </a:t>
            </a:r>
            <a:r>
              <a:rPr lang="ru-RU" sz="2300" dirty="0" err="1"/>
              <a:t>başga</a:t>
            </a:r>
            <a:r>
              <a:rPr lang="ru-RU" sz="2300" dirty="0"/>
              <a:t> </a:t>
            </a:r>
            <a:r>
              <a:rPr lang="ru-RU" sz="2300" dirty="0" err="1"/>
              <a:t>bir</a:t>
            </a:r>
            <a:r>
              <a:rPr lang="ru-RU" sz="2300" dirty="0"/>
              <a:t> </a:t>
            </a:r>
            <a:r>
              <a:rPr lang="ru-RU" sz="2300" dirty="0" err="1"/>
              <a:t>ýere</a:t>
            </a:r>
            <a:r>
              <a:rPr lang="ru-RU" sz="2300" dirty="0"/>
              <a:t> </a:t>
            </a:r>
            <a:r>
              <a:rPr lang="ru-RU" sz="2300" dirty="0" err="1"/>
              <a:t>geçirmegi</a:t>
            </a:r>
            <a:r>
              <a:rPr lang="ru-RU" sz="2300" dirty="0"/>
              <a:t> </a:t>
            </a:r>
            <a:r>
              <a:rPr lang="ru-RU" sz="2300" dirty="0" err="1"/>
              <a:t>amala</a:t>
            </a:r>
            <a:r>
              <a:rPr lang="ru-RU" sz="2300" dirty="0"/>
              <a:t> </a:t>
            </a:r>
            <a:r>
              <a:rPr lang="ru-RU" sz="2300" dirty="0" err="1"/>
              <a:t>aşyrýar</a:t>
            </a:r>
            <a:r>
              <a:rPr lang="ru-RU" sz="2300" dirty="0"/>
              <a:t>. </a:t>
            </a:r>
            <a:r>
              <a:rPr lang="ru-RU" sz="2300" dirty="0" err="1"/>
              <a:t>Senagat</a:t>
            </a:r>
            <a:r>
              <a:rPr lang="ru-RU" sz="2300" dirty="0"/>
              <a:t> </a:t>
            </a:r>
            <a:r>
              <a:rPr lang="ru-RU" sz="2300" dirty="0" err="1"/>
              <a:t>ulagynyň</a:t>
            </a:r>
            <a:r>
              <a:rPr lang="ru-RU" sz="2300" dirty="0"/>
              <a:t> </a:t>
            </a:r>
            <a:r>
              <a:rPr lang="ru-RU" sz="2300" dirty="0" err="1"/>
              <a:t>düzüminde</a:t>
            </a:r>
            <a:r>
              <a:rPr lang="ru-RU" sz="2300" dirty="0"/>
              <a:t> </a:t>
            </a:r>
            <a:r>
              <a:rPr lang="ru-RU" sz="2300" dirty="0" err="1"/>
              <a:t>şu</a:t>
            </a:r>
            <a:r>
              <a:rPr lang="ru-RU" sz="2300" dirty="0"/>
              <a:t> </a:t>
            </a:r>
            <a:r>
              <a:rPr lang="ru-RU" sz="2300" dirty="0" err="1"/>
              <a:t>aşakdaky</a:t>
            </a:r>
            <a:r>
              <a:rPr lang="ru-RU" sz="2300" dirty="0"/>
              <a:t> </a:t>
            </a:r>
            <a:r>
              <a:rPr lang="ru-RU" sz="2300" dirty="0" err="1"/>
              <a:t>ony</a:t>
            </a:r>
            <a:r>
              <a:rPr lang="ru-RU" sz="2300" dirty="0"/>
              <a:t> </a:t>
            </a:r>
            <a:r>
              <a:rPr lang="ru-RU" sz="2300" dirty="0" err="1"/>
              <a:t>düzüjiler</a:t>
            </a:r>
            <a:r>
              <a:rPr lang="ru-RU" sz="2300" dirty="0"/>
              <a:t> </a:t>
            </a:r>
            <a:r>
              <a:rPr lang="ru-RU" sz="2300" dirty="0" err="1"/>
              <a:t>tapawutlanýar</a:t>
            </a:r>
            <a:r>
              <a:rPr lang="ru-RU" sz="2300" dirty="0"/>
              <a:t>: </a:t>
            </a:r>
          </a:p>
          <a:p>
            <a:pPr lvl="0"/>
            <a:r>
              <a:rPr lang="en-US" sz="2300" dirty="0"/>
              <a:t>  </a:t>
            </a:r>
            <a:r>
              <a:rPr lang="ru-RU" sz="2300" b="1" dirty="0" err="1"/>
              <a:t>içerki</a:t>
            </a:r>
            <a:r>
              <a:rPr lang="ru-RU" sz="2300" b="1" dirty="0"/>
              <a:t> </a:t>
            </a:r>
            <a:r>
              <a:rPr lang="ru-RU" sz="2300" b="1" dirty="0" err="1"/>
              <a:t>seh</a:t>
            </a:r>
            <a:r>
              <a:rPr lang="ru-RU" sz="2300" b="1" dirty="0"/>
              <a:t> </a:t>
            </a:r>
            <a:r>
              <a:rPr lang="ru-RU" sz="2300" b="1" dirty="0" err="1"/>
              <a:t>tehnologik</a:t>
            </a:r>
            <a:r>
              <a:rPr lang="ru-RU" sz="2300" b="1" dirty="0"/>
              <a:t> </a:t>
            </a:r>
            <a:r>
              <a:rPr lang="ru-RU" sz="2300" b="1" dirty="0" err="1"/>
              <a:t>ulagy</a:t>
            </a:r>
            <a:r>
              <a:rPr lang="ru-RU" sz="2300" dirty="0"/>
              <a:t>;</a:t>
            </a:r>
          </a:p>
          <a:p>
            <a:pPr lvl="0"/>
            <a:r>
              <a:rPr lang="ru-RU" sz="2300" dirty="0"/>
              <a:t>  </a:t>
            </a:r>
            <a:r>
              <a:rPr lang="ru-RU" sz="2300" dirty="0" err="1"/>
              <a:t>sehara</a:t>
            </a:r>
            <a:r>
              <a:rPr lang="ru-RU" sz="2300" dirty="0"/>
              <a:t> </a:t>
            </a:r>
            <a:r>
              <a:rPr lang="ru-RU" sz="2300" dirty="0" err="1"/>
              <a:t>tehnologik</a:t>
            </a:r>
            <a:r>
              <a:rPr lang="ru-RU" sz="2300" dirty="0"/>
              <a:t> </a:t>
            </a:r>
            <a:r>
              <a:rPr lang="ru-RU" sz="2300" dirty="0" err="1"/>
              <a:t>ulagy</a:t>
            </a:r>
            <a:r>
              <a:rPr lang="ru-RU" sz="2300" dirty="0"/>
              <a:t>; </a:t>
            </a:r>
            <a:r>
              <a:rPr lang="ru-RU" sz="2300" dirty="0" err="1"/>
              <a:t>Berlen</a:t>
            </a:r>
            <a:r>
              <a:rPr lang="ru-RU" sz="2300" dirty="0"/>
              <a:t> </a:t>
            </a:r>
            <a:r>
              <a:rPr lang="ru-RU" sz="2300" dirty="0" err="1"/>
              <a:t>kärhananyň</a:t>
            </a:r>
            <a:r>
              <a:rPr lang="ru-RU" sz="2300" dirty="0"/>
              <a:t> </a:t>
            </a:r>
            <a:r>
              <a:rPr lang="ru-RU" sz="2300" dirty="0" err="1"/>
              <a:t>degişli</a:t>
            </a:r>
            <a:r>
              <a:rPr lang="ru-RU" sz="2300" dirty="0"/>
              <a:t> </a:t>
            </a:r>
            <a:r>
              <a:rPr lang="ru-RU" sz="2300" dirty="0" err="1"/>
              <a:t>sehleriniň</a:t>
            </a:r>
            <a:r>
              <a:rPr lang="ru-RU" sz="2300" dirty="0"/>
              <a:t> </a:t>
            </a:r>
            <a:r>
              <a:rPr lang="ru-RU" sz="2300" dirty="0" err="1"/>
              <a:t>arasynda</a:t>
            </a:r>
            <a:r>
              <a:rPr lang="ru-RU" sz="2300" dirty="0"/>
              <a:t> </a:t>
            </a:r>
            <a:r>
              <a:rPr lang="ru-RU" sz="2300" dirty="0" err="1"/>
              <a:t>çig</a:t>
            </a:r>
            <a:r>
              <a:rPr lang="ru-RU" sz="2300" dirty="0"/>
              <a:t> </a:t>
            </a:r>
            <a:r>
              <a:rPr lang="ru-RU" sz="2300" dirty="0" err="1"/>
              <a:t>maly</a:t>
            </a:r>
            <a:r>
              <a:rPr lang="ru-RU" sz="2300" dirty="0"/>
              <a:t>, </a:t>
            </a:r>
            <a:r>
              <a:rPr lang="ru-RU" sz="2300" dirty="0" err="1"/>
              <a:t>materiallary</a:t>
            </a:r>
            <a:r>
              <a:rPr lang="ru-RU" sz="2300" dirty="0"/>
              <a:t>, </a:t>
            </a:r>
            <a:r>
              <a:rPr lang="ru-RU" sz="2300" dirty="0" err="1"/>
              <a:t>ýarym</a:t>
            </a:r>
            <a:r>
              <a:rPr lang="ru-RU" sz="2300" dirty="0"/>
              <a:t> </a:t>
            </a:r>
            <a:r>
              <a:rPr lang="ru-RU" sz="2300" dirty="0" err="1"/>
              <a:t>taýýar</a:t>
            </a:r>
            <a:r>
              <a:rPr lang="ru-RU" sz="2300" dirty="0"/>
              <a:t> </a:t>
            </a:r>
            <a:r>
              <a:rPr lang="ru-RU" sz="2300" dirty="0" err="1"/>
              <a:t>önümleri</a:t>
            </a:r>
            <a:r>
              <a:rPr lang="ru-RU" sz="2300" dirty="0"/>
              <a:t> </a:t>
            </a:r>
            <a:r>
              <a:rPr lang="ru-RU" sz="2300" dirty="0" err="1"/>
              <a:t>we</a:t>
            </a:r>
            <a:r>
              <a:rPr lang="ru-RU" sz="2300" dirty="0"/>
              <a:t> ş. m. </a:t>
            </a:r>
            <a:r>
              <a:rPr lang="ru-RU" sz="2300" dirty="0" err="1"/>
              <a:t>daşamagy</a:t>
            </a:r>
            <a:r>
              <a:rPr lang="ru-RU" sz="2300" dirty="0"/>
              <a:t> </a:t>
            </a:r>
            <a:r>
              <a:rPr lang="ru-RU" sz="2300" dirty="0" err="1"/>
              <a:t>üpjün</a:t>
            </a:r>
            <a:r>
              <a:rPr lang="ru-RU" sz="2300" dirty="0"/>
              <a:t> </a:t>
            </a:r>
            <a:r>
              <a:rPr lang="ru-RU" sz="2300" dirty="0" err="1"/>
              <a:t>edýär</a:t>
            </a:r>
            <a:r>
              <a:rPr lang="ru-RU" sz="2300" dirty="0"/>
              <a:t>.</a:t>
            </a:r>
          </a:p>
          <a:p>
            <a:pPr lvl="0"/>
            <a:r>
              <a:rPr lang="ru-RU" sz="2300" dirty="0"/>
              <a:t>  </a:t>
            </a:r>
            <a:r>
              <a:rPr lang="ru-RU" sz="2300" b="1" dirty="0" err="1"/>
              <a:t>daşky</a:t>
            </a:r>
            <a:r>
              <a:rPr lang="ru-RU" sz="2300" b="1" dirty="0"/>
              <a:t> </a:t>
            </a:r>
            <a:r>
              <a:rPr lang="ru-RU" sz="2300" b="1" dirty="0" err="1"/>
              <a:t>senagat</a:t>
            </a:r>
            <a:r>
              <a:rPr lang="ru-RU" sz="2300" b="1" dirty="0"/>
              <a:t> </a:t>
            </a:r>
            <a:r>
              <a:rPr lang="ru-RU" sz="2300" b="1" dirty="0" err="1"/>
              <a:t>ulagy</a:t>
            </a:r>
            <a:r>
              <a:rPr lang="ru-RU" sz="2300" dirty="0"/>
              <a:t>; </a:t>
            </a:r>
            <a:r>
              <a:rPr lang="ru-RU" sz="2300" dirty="0" err="1"/>
              <a:t>Degişli</a:t>
            </a:r>
            <a:r>
              <a:rPr lang="ru-RU" sz="2300" dirty="0"/>
              <a:t> </a:t>
            </a:r>
            <a:r>
              <a:rPr lang="ru-RU" sz="2300" dirty="0" err="1"/>
              <a:t>jemgyýetçilik</a:t>
            </a:r>
            <a:r>
              <a:rPr lang="ru-RU" sz="2300" dirty="0"/>
              <a:t> </a:t>
            </a:r>
            <a:r>
              <a:rPr lang="ru-RU" sz="2300" dirty="0" err="1"/>
              <a:t>ulaglary</a:t>
            </a:r>
            <a:r>
              <a:rPr lang="ru-RU" sz="2300" dirty="0"/>
              <a:t> </a:t>
            </a:r>
            <a:r>
              <a:rPr lang="ru-RU" sz="2300" dirty="0" err="1"/>
              <a:t>bilen</a:t>
            </a:r>
            <a:r>
              <a:rPr lang="ru-RU" sz="2300" dirty="0"/>
              <a:t> </a:t>
            </a:r>
            <a:r>
              <a:rPr lang="ru-RU" sz="2300" dirty="0" err="1"/>
              <a:t>göniden-göni</a:t>
            </a:r>
            <a:r>
              <a:rPr lang="ru-RU" sz="2300" dirty="0"/>
              <a:t> </a:t>
            </a:r>
            <a:r>
              <a:rPr lang="ru-RU" sz="2300" dirty="0" err="1"/>
              <a:t>aragatnaşykda</a:t>
            </a:r>
            <a:r>
              <a:rPr lang="ru-RU" sz="2300" dirty="0"/>
              <a:t> </a:t>
            </a:r>
            <a:r>
              <a:rPr lang="ru-RU" sz="2300" dirty="0" err="1"/>
              <a:t>durýar</a:t>
            </a:r>
            <a:r>
              <a:rPr lang="ru-RU" sz="2300" dirty="0"/>
              <a:t>. </a:t>
            </a:r>
            <a:r>
              <a:rPr lang="ru-RU" sz="2300" dirty="0" err="1"/>
              <a:t>Daşky</a:t>
            </a:r>
            <a:r>
              <a:rPr lang="ru-RU" sz="2300" dirty="0"/>
              <a:t> </a:t>
            </a:r>
            <a:r>
              <a:rPr lang="ru-RU" sz="2300" dirty="0" err="1"/>
              <a:t>senagat</a:t>
            </a:r>
            <a:r>
              <a:rPr lang="ru-RU" sz="2300" dirty="0"/>
              <a:t> </a:t>
            </a:r>
            <a:r>
              <a:rPr lang="ru-RU" sz="2300" dirty="0" err="1"/>
              <a:t>ulagy</a:t>
            </a:r>
            <a:r>
              <a:rPr lang="ru-RU" sz="2300" dirty="0"/>
              <a:t> </a:t>
            </a:r>
            <a:r>
              <a:rPr lang="ru-RU" sz="2300" dirty="0" err="1"/>
              <a:t>kärhanalara</a:t>
            </a:r>
            <a:r>
              <a:rPr lang="ru-RU" sz="2300" dirty="0"/>
              <a:t> </a:t>
            </a:r>
            <a:r>
              <a:rPr lang="ru-RU" sz="2300" dirty="0" err="1"/>
              <a:t>baş</a:t>
            </a:r>
            <a:r>
              <a:rPr lang="ru-RU" sz="2300" dirty="0"/>
              <a:t> (</a:t>
            </a:r>
            <a:r>
              <a:rPr lang="ru-RU" sz="2300" dirty="0" err="1"/>
              <a:t>magistral</a:t>
            </a:r>
            <a:r>
              <a:rPr lang="ru-RU" sz="2300" dirty="0"/>
              <a:t>) </a:t>
            </a:r>
            <a:r>
              <a:rPr lang="ru-RU" sz="2300" dirty="0" err="1"/>
              <a:t>ýollardan</a:t>
            </a:r>
            <a:r>
              <a:rPr lang="ru-RU" sz="2300" dirty="0"/>
              <a:t> </a:t>
            </a:r>
            <a:r>
              <a:rPr lang="ru-RU" sz="2300" dirty="0" err="1"/>
              <a:t>gelýän</a:t>
            </a:r>
            <a:r>
              <a:rPr lang="ru-RU" sz="2300" dirty="0"/>
              <a:t> </a:t>
            </a:r>
            <a:r>
              <a:rPr lang="ru-RU" sz="2300" dirty="0" err="1"/>
              <a:t>ýükleri</a:t>
            </a:r>
            <a:r>
              <a:rPr lang="ru-RU" sz="2300" dirty="0"/>
              <a:t> </a:t>
            </a:r>
            <a:r>
              <a:rPr lang="ru-RU" sz="2300" dirty="0" err="1"/>
              <a:t>kabul</a:t>
            </a:r>
            <a:r>
              <a:rPr lang="ru-RU" sz="2300" dirty="0"/>
              <a:t> </a:t>
            </a:r>
            <a:r>
              <a:rPr lang="ru-RU" sz="2300" dirty="0" err="1"/>
              <a:t>edýär</a:t>
            </a:r>
            <a:r>
              <a:rPr lang="ru-RU" sz="2300" dirty="0"/>
              <a:t> </a:t>
            </a:r>
            <a:r>
              <a:rPr lang="ru-RU" sz="2300" dirty="0" err="1"/>
              <a:t>hem-de</a:t>
            </a:r>
            <a:r>
              <a:rPr lang="ru-RU" sz="2300" dirty="0"/>
              <a:t> </a:t>
            </a:r>
            <a:r>
              <a:rPr lang="ru-RU" sz="2300" dirty="0" err="1"/>
              <a:t>şol</a:t>
            </a:r>
            <a:r>
              <a:rPr lang="ru-RU" sz="2300" dirty="0"/>
              <a:t> </a:t>
            </a:r>
            <a:r>
              <a:rPr lang="ru-RU" sz="2300" dirty="0" err="1"/>
              <a:t>kärhananyň</a:t>
            </a:r>
            <a:r>
              <a:rPr lang="ru-RU" sz="2300" dirty="0"/>
              <a:t> </a:t>
            </a:r>
            <a:r>
              <a:rPr lang="ru-RU" sz="2300" dirty="0" err="1"/>
              <a:t>önümlerini</a:t>
            </a:r>
            <a:r>
              <a:rPr lang="ru-RU" sz="2300" dirty="0"/>
              <a:t>  </a:t>
            </a:r>
            <a:r>
              <a:rPr lang="ru-RU" sz="2300" dirty="0" err="1"/>
              <a:t>jemgyýetçilik</a:t>
            </a:r>
            <a:r>
              <a:rPr lang="ru-RU" sz="2300" dirty="0"/>
              <a:t> </a:t>
            </a:r>
            <a:r>
              <a:rPr lang="ru-RU" sz="2300" dirty="0" err="1"/>
              <a:t>ulagyna</a:t>
            </a:r>
            <a:r>
              <a:rPr lang="ru-RU" sz="2300" dirty="0"/>
              <a:t> (</a:t>
            </a:r>
            <a:r>
              <a:rPr lang="ru-RU" sz="2300" dirty="0" err="1"/>
              <a:t>meselem</a:t>
            </a:r>
            <a:r>
              <a:rPr lang="ru-RU" sz="2300" dirty="0"/>
              <a:t>, </a:t>
            </a:r>
            <a:r>
              <a:rPr lang="ru-RU" sz="2300" dirty="0" err="1"/>
              <a:t>wagonlara</a:t>
            </a:r>
            <a:r>
              <a:rPr lang="ru-RU" sz="2300" dirty="0"/>
              <a:t>) </a:t>
            </a:r>
            <a:r>
              <a:rPr lang="ru-RU" sz="2300" dirty="0" err="1"/>
              <a:t>eltmek</a:t>
            </a:r>
            <a:r>
              <a:rPr lang="ru-RU" sz="2300" dirty="0"/>
              <a:t> </a:t>
            </a:r>
            <a:r>
              <a:rPr lang="ru-RU" sz="2300" dirty="0" err="1"/>
              <a:t>bilen</a:t>
            </a:r>
            <a:r>
              <a:rPr lang="ru-RU" sz="2300" dirty="0"/>
              <a:t> </a:t>
            </a:r>
            <a:r>
              <a:rPr lang="ru-RU" sz="2300" dirty="0" err="1"/>
              <a:t>daşyna</a:t>
            </a:r>
            <a:r>
              <a:rPr lang="ru-RU" sz="2300" dirty="0"/>
              <a:t> </a:t>
            </a:r>
            <a:r>
              <a:rPr lang="ru-RU" sz="2300" dirty="0" err="1"/>
              <a:t>çykarýar</a:t>
            </a:r>
            <a:r>
              <a:rPr lang="ru-RU" sz="2300" dirty="0"/>
              <a:t>.</a:t>
            </a:r>
          </a:p>
          <a:p>
            <a:r>
              <a:rPr lang="ru-RU" sz="2300" dirty="0"/>
              <a:t>    </a:t>
            </a:r>
            <a:r>
              <a:rPr lang="ru-RU" sz="2300" dirty="0" err="1"/>
              <a:t>Dürli</a:t>
            </a:r>
            <a:r>
              <a:rPr lang="ru-RU" sz="2300" dirty="0"/>
              <a:t> </a:t>
            </a:r>
            <a:r>
              <a:rPr lang="ru-RU" sz="2300" dirty="0" err="1"/>
              <a:t>kärhanalarda</a:t>
            </a:r>
            <a:r>
              <a:rPr lang="ru-RU" sz="2300" dirty="0"/>
              <a:t> </a:t>
            </a:r>
            <a:r>
              <a:rPr lang="ru-RU" sz="2300" dirty="0" err="1"/>
              <a:t>senagat</a:t>
            </a:r>
            <a:r>
              <a:rPr lang="ru-RU" sz="2300" dirty="0"/>
              <a:t> </a:t>
            </a:r>
            <a:r>
              <a:rPr lang="ru-RU" sz="2300" dirty="0" err="1"/>
              <a:t>ulagynyň</a:t>
            </a:r>
            <a:r>
              <a:rPr lang="ru-RU" sz="2300" dirty="0"/>
              <a:t> </a:t>
            </a:r>
            <a:r>
              <a:rPr lang="ru-RU" sz="2300" dirty="0" err="1"/>
              <a:t>görnüşleri</a:t>
            </a:r>
            <a:r>
              <a:rPr lang="ru-RU" sz="2300" dirty="0"/>
              <a:t> </a:t>
            </a:r>
            <a:r>
              <a:rPr lang="ru-RU" sz="2300" dirty="0" err="1"/>
              <a:t>dürlüçe</a:t>
            </a:r>
            <a:r>
              <a:rPr lang="ru-RU" sz="2300" dirty="0"/>
              <a:t> </a:t>
            </a:r>
            <a:r>
              <a:rPr lang="ru-RU" sz="2300" dirty="0" err="1"/>
              <a:t>bolup</a:t>
            </a:r>
            <a:r>
              <a:rPr lang="ru-RU" sz="2300" dirty="0"/>
              <a:t> </a:t>
            </a:r>
            <a:r>
              <a:rPr lang="ru-RU" sz="2300" dirty="0" err="1"/>
              <a:t>biler</a:t>
            </a:r>
            <a:r>
              <a:rPr lang="ru-RU" sz="2300" dirty="0"/>
              <a:t>. </a:t>
            </a:r>
            <a:r>
              <a:rPr lang="ru-RU" sz="2300" dirty="0" err="1"/>
              <a:t>Meselem</a:t>
            </a:r>
            <a:r>
              <a:rPr lang="ru-RU" sz="2300" dirty="0"/>
              <a:t>, </a:t>
            </a:r>
            <a:r>
              <a:rPr lang="ru-RU" sz="2300" dirty="0" err="1"/>
              <a:t>senagat</a:t>
            </a:r>
            <a:r>
              <a:rPr lang="ru-RU" sz="2300" dirty="0"/>
              <a:t> </a:t>
            </a:r>
            <a:r>
              <a:rPr lang="ru-RU" sz="2300" dirty="0" err="1"/>
              <a:t>ulagy</a:t>
            </a:r>
            <a:r>
              <a:rPr lang="ru-RU" sz="2300" dirty="0"/>
              <a:t> </a:t>
            </a:r>
            <a:r>
              <a:rPr lang="ru-RU" sz="2300" dirty="0" err="1"/>
              <a:t>hökmünde</a:t>
            </a:r>
            <a:r>
              <a:rPr lang="ru-RU" sz="2300" dirty="0"/>
              <a:t> </a:t>
            </a:r>
            <a:r>
              <a:rPr lang="ru-RU" sz="2300" dirty="0" err="1"/>
              <a:t>demir</a:t>
            </a:r>
            <a:r>
              <a:rPr lang="ru-RU" sz="2300" dirty="0"/>
              <a:t> </a:t>
            </a:r>
            <a:r>
              <a:rPr lang="ru-RU" sz="2300" dirty="0" err="1"/>
              <a:t>ýol</a:t>
            </a:r>
            <a:r>
              <a:rPr lang="ru-RU" sz="2300" dirty="0"/>
              <a:t>, </a:t>
            </a:r>
            <a:r>
              <a:rPr lang="ru-RU" sz="2300" dirty="0" err="1"/>
              <a:t>awtomobil</a:t>
            </a:r>
            <a:r>
              <a:rPr lang="ru-RU" sz="2300" dirty="0"/>
              <a:t>, </a:t>
            </a:r>
            <a:r>
              <a:rPr lang="ru-RU" sz="2300" dirty="0" err="1"/>
              <a:t>deňiz</a:t>
            </a:r>
            <a:r>
              <a:rPr lang="ru-RU" sz="2300" dirty="0"/>
              <a:t>, </a:t>
            </a:r>
            <a:r>
              <a:rPr lang="ru-RU" sz="2300" dirty="0" err="1"/>
              <a:t>derýa</a:t>
            </a:r>
            <a:r>
              <a:rPr lang="ru-RU" sz="2300" dirty="0"/>
              <a:t>, </a:t>
            </a:r>
            <a:r>
              <a:rPr lang="ru-RU" sz="2300" dirty="0" err="1"/>
              <a:t>howa</a:t>
            </a:r>
            <a:r>
              <a:rPr lang="ru-RU" sz="2300" dirty="0"/>
              <a:t>, </a:t>
            </a:r>
            <a:r>
              <a:rPr lang="ru-RU" sz="2300" dirty="0" err="1"/>
              <a:t>konweýer</a:t>
            </a:r>
            <a:r>
              <a:rPr lang="ru-RU" sz="2300" dirty="0"/>
              <a:t> </a:t>
            </a:r>
            <a:r>
              <a:rPr lang="ru-RU" sz="2300" dirty="0" err="1"/>
              <a:t>we</a:t>
            </a:r>
            <a:r>
              <a:rPr lang="ru-RU" sz="2300" dirty="0"/>
              <a:t> </a:t>
            </a:r>
            <a:r>
              <a:rPr lang="ru-RU" sz="2300" dirty="0" err="1"/>
              <a:t>beýl</a:t>
            </a:r>
            <a:r>
              <a:rPr lang="ru-RU" sz="2300" dirty="0"/>
              <a:t>. </a:t>
            </a:r>
            <a:r>
              <a:rPr lang="ru-RU" sz="2300" dirty="0" err="1"/>
              <a:t>ulag</a:t>
            </a:r>
            <a:r>
              <a:rPr lang="ru-RU" sz="2300" dirty="0"/>
              <a:t> </a:t>
            </a:r>
            <a:r>
              <a:rPr lang="ru-RU" sz="2300" dirty="0" err="1"/>
              <a:t>görnüşleri</a:t>
            </a:r>
            <a:r>
              <a:rPr lang="ru-RU" sz="2300" dirty="0"/>
              <a:t> </a:t>
            </a:r>
            <a:r>
              <a:rPr lang="ru-RU" sz="2300" dirty="0" err="1"/>
              <a:t>ulanylyp</a:t>
            </a:r>
            <a:r>
              <a:rPr lang="ru-RU" sz="2300" dirty="0"/>
              <a:t> </a:t>
            </a:r>
            <a:r>
              <a:rPr lang="ru-RU" sz="2300" dirty="0" err="1"/>
              <a:t>bilner</a:t>
            </a:r>
            <a:r>
              <a:rPr lang="ru-RU" sz="2300" dirty="0"/>
              <a:t>. </a:t>
            </a:r>
            <a:r>
              <a:rPr lang="ru-RU" sz="2300" dirty="0" err="1"/>
              <a:t>Bu</a:t>
            </a:r>
            <a:r>
              <a:rPr lang="ru-RU" sz="2300" dirty="0"/>
              <a:t> </a:t>
            </a:r>
            <a:r>
              <a:rPr lang="ru-RU" sz="2300" dirty="0" err="1"/>
              <a:t>ulag</a:t>
            </a:r>
            <a:r>
              <a:rPr lang="ru-RU" sz="2300" dirty="0"/>
              <a:t> </a:t>
            </a:r>
            <a:r>
              <a:rPr lang="ru-RU" sz="2300" dirty="0" err="1"/>
              <a:t>serişdeleri</a:t>
            </a:r>
            <a:r>
              <a:rPr lang="ru-RU" sz="2300" dirty="0"/>
              <a:t> </a:t>
            </a:r>
            <a:r>
              <a:rPr lang="ru-RU" sz="2300" dirty="0" err="1"/>
              <a:t>aýratynlykda</a:t>
            </a:r>
            <a:r>
              <a:rPr lang="ru-RU" sz="2300" dirty="0"/>
              <a:t> </a:t>
            </a:r>
            <a:r>
              <a:rPr lang="ru-RU" sz="2300" dirty="0" err="1"/>
              <a:t>ýa-da</a:t>
            </a:r>
            <a:r>
              <a:rPr lang="ru-RU" sz="2300" dirty="0"/>
              <a:t> </a:t>
            </a:r>
            <a:r>
              <a:rPr lang="ru-RU" sz="2300" dirty="0" err="1"/>
              <a:t>bilelikde</a:t>
            </a:r>
            <a:r>
              <a:rPr lang="ru-RU" sz="2300" dirty="0"/>
              <a:t> </a:t>
            </a:r>
            <a:r>
              <a:rPr lang="ru-RU" sz="2300" dirty="0" err="1"/>
              <a:t>ulanylýar</a:t>
            </a:r>
            <a:r>
              <a:rPr lang="ru-RU" sz="2300" dirty="0"/>
              <a:t>. </a:t>
            </a:r>
            <a:r>
              <a:rPr lang="ru-RU" sz="2300" dirty="0" err="1"/>
              <a:t>Şu</a:t>
            </a:r>
            <a:r>
              <a:rPr lang="ru-RU" sz="2300" dirty="0"/>
              <a:t> </a:t>
            </a:r>
            <a:r>
              <a:rPr lang="ru-RU" sz="2300" dirty="0" err="1"/>
              <a:t>günki</a:t>
            </a:r>
            <a:r>
              <a:rPr lang="ru-RU" sz="2300" dirty="0"/>
              <a:t> </a:t>
            </a:r>
            <a:r>
              <a:rPr lang="ru-RU" sz="2300" dirty="0" err="1"/>
              <a:t>gün</a:t>
            </a:r>
            <a:r>
              <a:rPr lang="ru-RU" sz="2300" dirty="0"/>
              <a:t> </a:t>
            </a:r>
            <a:r>
              <a:rPr lang="ru-RU" sz="2300" dirty="0" err="1"/>
              <a:t>kärhanalarda</a:t>
            </a:r>
            <a:r>
              <a:rPr lang="ru-RU" sz="2300" dirty="0"/>
              <a:t> </a:t>
            </a:r>
            <a:r>
              <a:rPr lang="ru-RU" sz="2300" dirty="0" err="1"/>
              <a:t>ýörite</a:t>
            </a:r>
            <a:r>
              <a:rPr lang="ru-RU" sz="2300" dirty="0"/>
              <a:t> </a:t>
            </a:r>
            <a:r>
              <a:rPr lang="ru-RU" sz="2300" dirty="0" err="1"/>
              <a:t>konweýerler</a:t>
            </a:r>
            <a:r>
              <a:rPr lang="ru-RU" sz="2300" dirty="0"/>
              <a:t>, </a:t>
            </a:r>
            <a:r>
              <a:rPr lang="ru-RU" sz="2300" dirty="0" err="1"/>
              <a:t>lenta</a:t>
            </a:r>
            <a:r>
              <a:rPr lang="ru-RU" sz="2300" dirty="0"/>
              <a:t> </a:t>
            </a:r>
            <a:r>
              <a:rPr lang="ru-RU" sz="2300" dirty="0" err="1"/>
              <a:t>we</a:t>
            </a:r>
            <a:r>
              <a:rPr lang="ru-RU" sz="2300" dirty="0"/>
              <a:t> </a:t>
            </a:r>
            <a:r>
              <a:rPr lang="ru-RU" sz="2300" dirty="0" err="1"/>
              <a:t>rolik</a:t>
            </a:r>
            <a:r>
              <a:rPr lang="ru-RU" sz="2300" dirty="0"/>
              <a:t> </a:t>
            </a:r>
            <a:r>
              <a:rPr lang="ru-RU" sz="2300" dirty="0" err="1"/>
              <a:t>görnüşli</a:t>
            </a:r>
            <a:r>
              <a:rPr lang="ru-RU" sz="2300" dirty="0"/>
              <a:t> </a:t>
            </a:r>
            <a:r>
              <a:rPr lang="ru-RU" sz="2300" dirty="0" err="1"/>
              <a:t>transportýorlar</a:t>
            </a:r>
            <a:r>
              <a:rPr lang="ru-RU" sz="2300" dirty="0"/>
              <a:t>, </a:t>
            </a:r>
            <a:r>
              <a:rPr lang="ru-RU" sz="2300" dirty="0" err="1"/>
              <a:t>şeýle</a:t>
            </a:r>
            <a:r>
              <a:rPr lang="ru-RU" sz="2300" dirty="0"/>
              <a:t> </a:t>
            </a:r>
            <a:r>
              <a:rPr lang="ru-RU" sz="2300" dirty="0" err="1"/>
              <a:t>hem</a:t>
            </a:r>
            <a:r>
              <a:rPr lang="ru-RU" sz="2300" dirty="0"/>
              <a:t>, </a:t>
            </a:r>
            <a:r>
              <a:rPr lang="ru-RU" sz="2300" dirty="0" err="1"/>
              <a:t>elektrokarlar</a:t>
            </a:r>
            <a:r>
              <a:rPr lang="ru-RU" sz="2300" dirty="0"/>
              <a:t>, </a:t>
            </a:r>
            <a:r>
              <a:rPr lang="ru-RU" sz="2300" dirty="0" err="1"/>
              <a:t>awtokarlar</a:t>
            </a:r>
            <a:r>
              <a:rPr lang="ru-RU" sz="2300" dirty="0"/>
              <a:t>, </a:t>
            </a:r>
            <a:r>
              <a:rPr lang="ru-RU" sz="2300" dirty="0" err="1"/>
              <a:t>asma</a:t>
            </a:r>
            <a:r>
              <a:rPr lang="ru-RU" sz="2300" dirty="0"/>
              <a:t> </a:t>
            </a:r>
            <a:r>
              <a:rPr lang="ru-RU" sz="2300" dirty="0" err="1"/>
              <a:t>tanap</a:t>
            </a:r>
            <a:r>
              <a:rPr lang="ru-RU" sz="2300" dirty="0"/>
              <a:t> </a:t>
            </a:r>
            <a:r>
              <a:rPr lang="ru-RU" sz="2300" dirty="0" err="1"/>
              <a:t>ýollary</a:t>
            </a:r>
            <a:r>
              <a:rPr lang="ru-RU" sz="2300" dirty="0"/>
              <a:t> </a:t>
            </a:r>
            <a:r>
              <a:rPr lang="ru-RU" sz="2300" dirty="0" err="1"/>
              <a:t>we</a:t>
            </a:r>
            <a:r>
              <a:rPr lang="ru-RU" sz="2300" dirty="0"/>
              <a:t> </a:t>
            </a:r>
            <a:r>
              <a:rPr lang="ru-RU" sz="2300" dirty="0" err="1"/>
              <a:t>beýl</a:t>
            </a:r>
            <a:r>
              <a:rPr lang="ru-RU" sz="2300" dirty="0"/>
              <a:t>. </a:t>
            </a:r>
            <a:r>
              <a:rPr lang="ru-RU" sz="2300" dirty="0" err="1"/>
              <a:t>giňden</a:t>
            </a:r>
            <a:r>
              <a:rPr lang="ru-RU" sz="2300" dirty="0"/>
              <a:t> </a:t>
            </a:r>
            <a:r>
              <a:rPr lang="ru-RU" sz="2300" dirty="0" err="1"/>
              <a:t>ulanylýar</a:t>
            </a:r>
            <a:r>
              <a:rPr lang="ru-RU" sz="2300" dirty="0"/>
              <a:t>. </a:t>
            </a:r>
            <a:r>
              <a:rPr lang="ru-RU" sz="2300" dirty="0" err="1"/>
              <a:t>Olar</a:t>
            </a:r>
            <a:r>
              <a:rPr lang="ru-RU" sz="2300" dirty="0"/>
              <a:t> </a:t>
            </a:r>
            <a:r>
              <a:rPr lang="ru-RU" sz="2300" dirty="0" err="1"/>
              <a:t>ilkinji</a:t>
            </a:r>
            <a:r>
              <a:rPr lang="ru-RU" sz="2300" dirty="0"/>
              <a:t> </a:t>
            </a:r>
            <a:r>
              <a:rPr lang="ru-RU" sz="2300" dirty="0" err="1"/>
              <a:t>nobatda</a:t>
            </a:r>
            <a:r>
              <a:rPr lang="ru-RU" sz="2300" dirty="0"/>
              <a:t> </a:t>
            </a:r>
            <a:r>
              <a:rPr lang="ru-RU" sz="2300" i="1" dirty="0" err="1"/>
              <a:t>içerki</a:t>
            </a:r>
            <a:r>
              <a:rPr lang="ru-RU" sz="2300" i="1" dirty="0"/>
              <a:t> </a:t>
            </a:r>
            <a:r>
              <a:rPr lang="ru-RU" sz="2300" i="1" dirty="0" err="1"/>
              <a:t>seh</a:t>
            </a:r>
            <a:r>
              <a:rPr lang="ru-RU" sz="2300" i="1" dirty="0"/>
              <a:t> </a:t>
            </a:r>
            <a:r>
              <a:rPr lang="ru-RU" sz="2300" i="1" dirty="0" err="1"/>
              <a:t>ulagyna</a:t>
            </a:r>
            <a:r>
              <a:rPr lang="ru-RU" sz="2300" dirty="0"/>
              <a:t> </a:t>
            </a:r>
            <a:r>
              <a:rPr lang="ru-RU" sz="2300" dirty="0" err="1"/>
              <a:t>degişlidir</a:t>
            </a:r>
            <a:r>
              <a:rPr lang="ru-RU" sz="2300" dirty="0"/>
              <a:t>.</a:t>
            </a:r>
          </a:p>
          <a:p>
            <a:r>
              <a:rPr lang="ru-RU" sz="2300" dirty="0"/>
              <a:t>    </a:t>
            </a:r>
            <a:r>
              <a:rPr lang="ru-RU" sz="2300" i="1" dirty="0" err="1"/>
              <a:t>Sehara</a:t>
            </a:r>
            <a:r>
              <a:rPr lang="ru-RU" sz="2300" i="1" dirty="0"/>
              <a:t> </a:t>
            </a:r>
            <a:r>
              <a:rPr lang="ru-RU" sz="2300" i="1" dirty="0" err="1"/>
              <a:t>ulagyna</a:t>
            </a:r>
            <a:r>
              <a:rPr lang="ru-RU" sz="2300" dirty="0"/>
              <a:t>, </a:t>
            </a:r>
            <a:r>
              <a:rPr lang="ru-RU" sz="2300" dirty="0" err="1"/>
              <a:t>görkezilenlerden</a:t>
            </a:r>
            <a:r>
              <a:rPr lang="ru-RU" sz="2300" dirty="0"/>
              <a:t> </a:t>
            </a:r>
            <a:r>
              <a:rPr lang="ru-RU" sz="2300" dirty="0" err="1"/>
              <a:t>başgada</a:t>
            </a:r>
            <a:r>
              <a:rPr lang="ru-RU" sz="2300" dirty="0"/>
              <a:t>, </a:t>
            </a:r>
            <a:r>
              <a:rPr lang="ru-RU" sz="2300" dirty="0" err="1"/>
              <a:t>awtomobil</a:t>
            </a:r>
            <a:r>
              <a:rPr lang="ru-RU" sz="2300" dirty="0"/>
              <a:t> </a:t>
            </a:r>
            <a:r>
              <a:rPr lang="ru-RU" sz="2300" dirty="0" err="1"/>
              <a:t>ulagyny</a:t>
            </a:r>
            <a:r>
              <a:rPr lang="ru-RU" sz="2300" dirty="0"/>
              <a:t>, </a:t>
            </a:r>
            <a:r>
              <a:rPr lang="ru-RU" sz="2300" dirty="0" err="1"/>
              <a:t>has</a:t>
            </a:r>
            <a:r>
              <a:rPr lang="ru-RU" sz="2300" dirty="0"/>
              <a:t> </a:t>
            </a:r>
            <a:r>
              <a:rPr lang="ru-RU" sz="2300" dirty="0" err="1"/>
              <a:t>iri</a:t>
            </a:r>
            <a:r>
              <a:rPr lang="ru-RU" sz="2300" dirty="0"/>
              <a:t> </a:t>
            </a:r>
            <a:r>
              <a:rPr lang="ru-RU" sz="2300" dirty="0" err="1"/>
              <a:t>kärhanalarda</a:t>
            </a:r>
            <a:r>
              <a:rPr lang="ru-RU" sz="2300" dirty="0"/>
              <a:t> </a:t>
            </a:r>
            <a:r>
              <a:rPr lang="ru-RU" sz="2300" dirty="0" err="1"/>
              <a:t>demir</a:t>
            </a:r>
            <a:r>
              <a:rPr lang="ru-RU" sz="2300" dirty="0"/>
              <a:t> </a:t>
            </a:r>
            <a:r>
              <a:rPr lang="ru-RU" sz="2300" dirty="0" err="1"/>
              <a:t>ýol</a:t>
            </a:r>
            <a:r>
              <a:rPr lang="ru-RU" sz="2300" dirty="0"/>
              <a:t> </a:t>
            </a:r>
            <a:r>
              <a:rPr lang="ru-RU" sz="2300" dirty="0" err="1"/>
              <a:t>ulagyny</a:t>
            </a:r>
            <a:r>
              <a:rPr lang="ru-RU" sz="2300" dirty="0"/>
              <a:t> </a:t>
            </a:r>
            <a:r>
              <a:rPr lang="ru-RU" sz="2300" dirty="0" err="1"/>
              <a:t>nem</a:t>
            </a:r>
            <a:r>
              <a:rPr lang="ru-RU" sz="2300" dirty="0"/>
              <a:t> </a:t>
            </a:r>
            <a:r>
              <a:rPr lang="ru-RU" sz="2300" dirty="0" err="1"/>
              <a:t>goşýarlar</a:t>
            </a:r>
            <a:r>
              <a:rPr lang="ru-RU" sz="2300" dirty="0"/>
              <a:t>.</a:t>
            </a:r>
          </a:p>
          <a:p>
            <a:r>
              <a:rPr lang="ru-RU" sz="2300" dirty="0"/>
              <a:t>    </a:t>
            </a:r>
            <a:r>
              <a:rPr lang="ru-RU" sz="2300" i="1" dirty="0" err="1"/>
              <a:t>Daşky</a:t>
            </a:r>
            <a:r>
              <a:rPr lang="ru-RU" sz="2300" i="1" dirty="0"/>
              <a:t> </a:t>
            </a:r>
            <a:r>
              <a:rPr lang="ru-RU" sz="2300" i="1" dirty="0" err="1"/>
              <a:t>senagat</a:t>
            </a:r>
            <a:r>
              <a:rPr lang="ru-RU" sz="2300" i="1" dirty="0"/>
              <a:t> </a:t>
            </a:r>
            <a:r>
              <a:rPr lang="ru-RU" sz="2300" i="1" dirty="0" err="1"/>
              <a:t>ulagy</a:t>
            </a:r>
            <a:r>
              <a:rPr lang="ru-RU" sz="2300" dirty="0"/>
              <a:t> </a:t>
            </a:r>
            <a:r>
              <a:rPr lang="ru-RU" sz="2300" dirty="0" err="1"/>
              <a:t>demir</a:t>
            </a:r>
            <a:r>
              <a:rPr lang="ru-RU" sz="2300" dirty="0"/>
              <a:t> </a:t>
            </a:r>
            <a:r>
              <a:rPr lang="ru-RU" sz="2300" dirty="0" err="1"/>
              <a:t>ýol</a:t>
            </a:r>
            <a:r>
              <a:rPr lang="ru-RU" sz="2300" dirty="0"/>
              <a:t> </a:t>
            </a:r>
            <a:r>
              <a:rPr lang="ru-RU" sz="2300" dirty="0" err="1"/>
              <a:t>we</a:t>
            </a:r>
            <a:r>
              <a:rPr lang="ru-RU" sz="2300" dirty="0"/>
              <a:t> </a:t>
            </a:r>
            <a:r>
              <a:rPr lang="ru-RU" sz="2300" dirty="0" err="1"/>
              <a:t>awtomobil</a:t>
            </a:r>
            <a:r>
              <a:rPr lang="ru-RU" sz="2300" dirty="0"/>
              <a:t> </a:t>
            </a:r>
            <a:r>
              <a:rPr lang="ru-RU" sz="2300" dirty="0" err="1"/>
              <a:t>ulagy</a:t>
            </a:r>
            <a:r>
              <a:rPr lang="ru-RU" sz="2300" dirty="0"/>
              <a:t> </a:t>
            </a:r>
            <a:r>
              <a:rPr lang="ru-RU" sz="2300" dirty="0" err="1"/>
              <a:t>bilen</a:t>
            </a:r>
            <a:r>
              <a:rPr lang="ru-RU" sz="2300" dirty="0"/>
              <a:t>, </a:t>
            </a:r>
            <a:r>
              <a:rPr lang="ru-RU" sz="2300" dirty="0" err="1"/>
              <a:t>eger</a:t>
            </a:r>
            <a:r>
              <a:rPr lang="ru-RU" sz="2300" dirty="0"/>
              <a:t> </a:t>
            </a:r>
            <a:r>
              <a:rPr lang="ru-RU" sz="2300" dirty="0" err="1"/>
              <a:t>kärhana</a:t>
            </a:r>
            <a:r>
              <a:rPr lang="ru-RU" sz="2300" dirty="0"/>
              <a:t> </a:t>
            </a:r>
            <a:r>
              <a:rPr lang="ru-RU" sz="2300" dirty="0" err="1"/>
              <a:t>derýanyň</a:t>
            </a:r>
            <a:r>
              <a:rPr lang="ru-RU" sz="2300" dirty="0"/>
              <a:t>, </a:t>
            </a:r>
            <a:r>
              <a:rPr lang="ru-RU" sz="2300" dirty="0" err="1"/>
              <a:t>kölüň</a:t>
            </a:r>
            <a:r>
              <a:rPr lang="ru-RU" sz="2300" dirty="0"/>
              <a:t> </a:t>
            </a:r>
            <a:r>
              <a:rPr lang="ru-RU" sz="2300" dirty="0" err="1"/>
              <a:t>ýa-da</a:t>
            </a:r>
            <a:r>
              <a:rPr lang="ru-RU" sz="2300" dirty="0"/>
              <a:t> </a:t>
            </a:r>
            <a:r>
              <a:rPr lang="ru-RU" sz="2300" dirty="0" err="1"/>
              <a:t>deňziň</a:t>
            </a:r>
            <a:r>
              <a:rPr lang="ru-RU" sz="2300" dirty="0"/>
              <a:t> </a:t>
            </a:r>
            <a:r>
              <a:rPr lang="ru-RU" sz="2300" dirty="0" err="1"/>
              <a:t>kenarynda</a:t>
            </a:r>
            <a:r>
              <a:rPr lang="ru-RU" sz="2300" dirty="0"/>
              <a:t> </a:t>
            </a:r>
            <a:r>
              <a:rPr lang="ru-RU" sz="2300" dirty="0" err="1"/>
              <a:t>ýerleşýän</a:t>
            </a:r>
            <a:r>
              <a:rPr lang="ru-RU" sz="2300" dirty="0"/>
              <a:t> </a:t>
            </a:r>
            <a:r>
              <a:rPr lang="ru-RU" sz="2300" dirty="0" err="1"/>
              <a:t>bolsa</a:t>
            </a:r>
            <a:r>
              <a:rPr lang="ru-RU" sz="2300" dirty="0"/>
              <a:t> </a:t>
            </a:r>
            <a:r>
              <a:rPr lang="ru-RU" sz="2300" dirty="0" err="1"/>
              <a:t>daşky</a:t>
            </a:r>
            <a:r>
              <a:rPr lang="ru-RU" sz="2300" dirty="0"/>
              <a:t> </a:t>
            </a:r>
            <a:r>
              <a:rPr lang="ru-RU" sz="2300" dirty="0" err="1"/>
              <a:t>senagat</a:t>
            </a:r>
            <a:r>
              <a:rPr lang="ru-RU" sz="2300" dirty="0"/>
              <a:t> </a:t>
            </a:r>
            <a:r>
              <a:rPr lang="ru-RU" sz="2300" dirty="0" err="1"/>
              <a:t>ulagy</a:t>
            </a:r>
            <a:r>
              <a:rPr lang="ru-RU" sz="2300" dirty="0"/>
              <a:t> </a:t>
            </a:r>
            <a:r>
              <a:rPr lang="ru-RU" sz="2300" dirty="0" err="1"/>
              <a:t>hökmünde</a:t>
            </a:r>
            <a:r>
              <a:rPr lang="ru-RU" sz="2300" dirty="0"/>
              <a:t> </a:t>
            </a:r>
            <a:r>
              <a:rPr lang="ru-RU" sz="2300" dirty="0" err="1"/>
              <a:t>gämi</a:t>
            </a:r>
            <a:r>
              <a:rPr lang="ru-RU" sz="2300" dirty="0"/>
              <a:t> </a:t>
            </a:r>
            <a:r>
              <a:rPr lang="ru-RU" sz="2300" dirty="0" err="1"/>
              <a:t>duralgasy</a:t>
            </a:r>
            <a:r>
              <a:rPr lang="ru-RU" sz="2300" dirty="0"/>
              <a:t>, </a:t>
            </a:r>
            <a:r>
              <a:rPr lang="ru-RU" sz="2300" dirty="0" err="1"/>
              <a:t>gämileri</a:t>
            </a:r>
            <a:r>
              <a:rPr lang="ru-RU" sz="2300" dirty="0"/>
              <a:t>, </a:t>
            </a:r>
            <a:r>
              <a:rPr lang="ru-RU" sz="2300" dirty="0" err="1"/>
              <a:t>ammarlary</a:t>
            </a:r>
            <a:r>
              <a:rPr lang="ru-RU" sz="2300" dirty="0"/>
              <a:t> </a:t>
            </a:r>
            <a:r>
              <a:rPr lang="ru-RU" sz="2300" dirty="0" err="1"/>
              <a:t>we</a:t>
            </a:r>
            <a:r>
              <a:rPr lang="ru-RU" sz="2300" dirty="0"/>
              <a:t> </a:t>
            </a:r>
            <a:r>
              <a:rPr lang="ru-RU" sz="2300" dirty="0" err="1"/>
              <a:t>ýük</a:t>
            </a:r>
            <a:r>
              <a:rPr lang="ru-RU" sz="2300" dirty="0"/>
              <a:t> </a:t>
            </a:r>
            <a:r>
              <a:rPr lang="ru-RU" sz="2300" dirty="0" err="1"/>
              <a:t>enjamlary</a:t>
            </a:r>
            <a:r>
              <a:rPr lang="ru-RU" sz="2300" dirty="0"/>
              <a:t> </a:t>
            </a:r>
            <a:r>
              <a:rPr lang="ru-RU" sz="2300" dirty="0" err="1"/>
              <a:t>bolan</a:t>
            </a:r>
            <a:r>
              <a:rPr lang="ru-RU" sz="2300" dirty="0"/>
              <a:t> </a:t>
            </a:r>
            <a:r>
              <a:rPr lang="ru-RU" sz="2300" dirty="0" err="1"/>
              <a:t>degişlilikde</a:t>
            </a:r>
            <a:r>
              <a:rPr lang="ru-RU" sz="2300" dirty="0"/>
              <a:t> </a:t>
            </a:r>
            <a:r>
              <a:rPr lang="ru-RU" sz="2300" dirty="0" err="1"/>
              <a:t>derýa</a:t>
            </a:r>
            <a:r>
              <a:rPr lang="ru-RU" sz="2300" dirty="0"/>
              <a:t> </a:t>
            </a:r>
            <a:r>
              <a:rPr lang="ru-RU" sz="2300" dirty="0" err="1"/>
              <a:t>we</a:t>
            </a:r>
            <a:r>
              <a:rPr lang="ru-RU" sz="2300" dirty="0"/>
              <a:t> </a:t>
            </a:r>
            <a:r>
              <a:rPr lang="ru-RU" sz="2300" dirty="0" err="1"/>
              <a:t>deňiz</a:t>
            </a:r>
            <a:r>
              <a:rPr lang="ru-RU" sz="2300" dirty="0"/>
              <a:t> </a:t>
            </a:r>
            <a:r>
              <a:rPr lang="ru-RU" sz="2300" dirty="0" err="1"/>
              <a:t>ulagynyndan</a:t>
            </a:r>
            <a:r>
              <a:rPr lang="ru-RU" sz="2300" dirty="0"/>
              <a:t> </a:t>
            </a:r>
            <a:r>
              <a:rPr lang="ru-RU" sz="2300" dirty="0" err="1"/>
              <a:t>durýar</a:t>
            </a:r>
            <a:r>
              <a:rPr lang="ru-RU" sz="2300" dirty="0"/>
              <a:t>. </a:t>
            </a:r>
          </a:p>
          <a:p>
            <a:pPr algn="just"/>
            <a:endParaRPr lang="ru-RU" sz="3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07796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type="subTitle" idx="1"/>
          </p:nvPr>
        </p:nvSpPr>
        <p:spPr>
          <a:xfrm>
            <a:off x="179512" y="188640"/>
            <a:ext cx="8964488" cy="6408737"/>
          </a:xfrm>
        </p:spPr>
        <p:txBody>
          <a:bodyPr>
            <a:noAutofit/>
          </a:bodyPr>
          <a:lstStyle/>
          <a:p>
            <a:pPr algn="l"/>
            <a:r>
              <a:rPr lang="ru-RU" sz="1800" i="1" dirty="0">
                <a:latin typeface="Times New Roman" pitchFamily="18" charset="0"/>
                <a:cs typeface="Times New Roman" pitchFamily="18" charset="0"/>
              </a:rPr>
              <a:t> </a:t>
            </a:r>
            <a:endParaRPr lang="ru-RU" sz="1800" dirty="0">
              <a:latin typeface="Times New Roman" pitchFamily="18" charset="0"/>
              <a:cs typeface="Times New Roman" pitchFamily="18" charset="0"/>
            </a:endParaRPr>
          </a:p>
        </p:txBody>
      </p:sp>
      <p:sp>
        <p:nvSpPr>
          <p:cNvPr id="2" name="Прямоугольник 1"/>
          <p:cNvSpPr/>
          <p:nvPr/>
        </p:nvSpPr>
        <p:spPr>
          <a:xfrm>
            <a:off x="179512" y="-1880145"/>
            <a:ext cx="8712968" cy="7848302"/>
          </a:xfrm>
          <a:prstGeom prst="rect">
            <a:avLst/>
          </a:prstGeom>
        </p:spPr>
        <p:txBody>
          <a:bodyPr wrap="square">
            <a:spAutoFit/>
          </a:bodyPr>
          <a:lstStyle/>
          <a:p>
            <a:pPr algn="just">
              <a:spcAft>
                <a:spcPts val="0"/>
              </a:spcAft>
            </a:pPr>
            <a:r>
              <a:rPr lang="ru-RU" dirty="0">
                <a:latin typeface="Times New Roman" panose="02020603050405020304" pitchFamily="18" charset="0"/>
                <a:ea typeface="Times New Roman" panose="02020603050405020304" pitchFamily="18" charset="0"/>
              </a:rPr>
              <a:t> </a:t>
            </a:r>
            <a:endParaRPr lang="en-US" dirty="0" smtClean="0">
              <a:latin typeface="Times New Roman" panose="02020603050405020304" pitchFamily="18" charset="0"/>
              <a:ea typeface="Times New Roman" panose="02020603050405020304" pitchFamily="18" charset="0"/>
            </a:endParaRPr>
          </a:p>
          <a:p>
            <a:pPr algn="just">
              <a:spcAft>
                <a:spcPts val="0"/>
              </a:spcAft>
            </a:pPr>
            <a:endParaRPr lang="en-US" dirty="0">
              <a:latin typeface="Times New Roman" panose="02020603050405020304" pitchFamily="18" charset="0"/>
              <a:ea typeface="Times New Roman" panose="02020603050405020304" pitchFamily="18" charset="0"/>
            </a:endParaRPr>
          </a:p>
          <a:p>
            <a:pPr algn="just">
              <a:spcAft>
                <a:spcPts val="0"/>
              </a:spcAft>
            </a:pPr>
            <a:endParaRPr lang="en-US" dirty="0" smtClean="0">
              <a:latin typeface="Times New Roman" panose="02020603050405020304" pitchFamily="18" charset="0"/>
              <a:ea typeface="Times New Roman" panose="02020603050405020304" pitchFamily="18" charset="0"/>
            </a:endParaRPr>
          </a:p>
          <a:p>
            <a:pPr algn="just">
              <a:spcAft>
                <a:spcPts val="0"/>
              </a:spcAft>
            </a:pPr>
            <a:endParaRPr lang="en-US" dirty="0">
              <a:latin typeface="Times New Roman" panose="02020603050405020304" pitchFamily="18" charset="0"/>
              <a:ea typeface="Times New Roman" panose="02020603050405020304" pitchFamily="18" charset="0"/>
            </a:endParaRPr>
          </a:p>
          <a:p>
            <a:pPr algn="just">
              <a:spcAft>
                <a:spcPts val="0"/>
              </a:spcAft>
            </a:pPr>
            <a:endParaRPr lang="en-US" dirty="0" smtClean="0">
              <a:latin typeface="Times New Roman" panose="02020603050405020304" pitchFamily="18" charset="0"/>
              <a:ea typeface="Times New Roman" panose="02020603050405020304" pitchFamily="18" charset="0"/>
            </a:endParaRPr>
          </a:p>
          <a:p>
            <a:pPr algn="just">
              <a:spcAft>
                <a:spcPts val="0"/>
              </a:spcAft>
            </a:pPr>
            <a:endParaRPr lang="en-US" dirty="0">
              <a:latin typeface="Times New Roman" panose="02020603050405020304" pitchFamily="18" charset="0"/>
              <a:ea typeface="Times New Roman" panose="02020603050405020304" pitchFamily="18" charset="0"/>
            </a:endParaRPr>
          </a:p>
          <a:p>
            <a:pPr algn="just">
              <a:spcAft>
                <a:spcPts val="0"/>
              </a:spcAft>
            </a:pPr>
            <a:endParaRPr lang="en-US" dirty="0" smtClean="0">
              <a:latin typeface="Times New Roman" panose="02020603050405020304" pitchFamily="18" charset="0"/>
              <a:ea typeface="Times New Roman" panose="02020603050405020304" pitchFamily="18" charset="0"/>
            </a:endParaRPr>
          </a:p>
          <a:p>
            <a:pPr algn="just">
              <a:spcAft>
                <a:spcPts val="0"/>
              </a:spcAft>
            </a:pPr>
            <a:endParaRPr lang="en-US" dirty="0">
              <a:latin typeface="Times New Roman" panose="02020603050405020304" pitchFamily="18" charset="0"/>
              <a:ea typeface="Times New Roman" panose="02020603050405020304" pitchFamily="18" charset="0"/>
            </a:endParaRPr>
          </a:p>
          <a:p>
            <a:pPr algn="just">
              <a:spcAft>
                <a:spcPts val="0"/>
              </a:spcAft>
            </a:pPr>
            <a:r>
              <a:rPr lang="ru-RU" dirty="0" err="1" smtClean="0">
                <a:latin typeface="Times New Roman" panose="02020603050405020304" pitchFamily="18" charset="0"/>
                <a:ea typeface="Times New Roman" panose="02020603050405020304" pitchFamily="18" charset="0"/>
              </a:rPr>
              <a:t>Demir</a:t>
            </a:r>
            <a:r>
              <a:rPr lang="ru-RU" dirty="0" smtClean="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ýol</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awtomobil</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ulagy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içerki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senagat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ýük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daşalyşynyň</a:t>
            </a:r>
            <a:r>
              <a:rPr lang="ru-RU" dirty="0">
                <a:latin typeface="Times New Roman" panose="02020603050405020304" pitchFamily="18" charset="0"/>
                <a:ea typeface="Times New Roman" panose="02020603050405020304" pitchFamily="18" charset="0"/>
              </a:rPr>
              <a:t> 80 %-</a:t>
            </a:r>
            <a:r>
              <a:rPr lang="ru-RU" dirty="0" err="1">
                <a:latin typeface="Times New Roman" panose="02020603050405020304" pitchFamily="18" charset="0"/>
                <a:ea typeface="Times New Roman" panose="02020603050405020304" pitchFamily="18" charset="0"/>
              </a:rPr>
              <a:t>ni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ýerine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ýetirýär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Senagat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demir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ýol</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ulagyny</a:t>
            </a:r>
            <a:r>
              <a:rPr lang="ru-RU" dirty="0">
                <a:latin typeface="Times New Roman" panose="02020603050405020304" pitchFamily="18" charset="0"/>
                <a:ea typeface="Times New Roman" panose="02020603050405020304" pitchFamily="18" charset="0"/>
              </a:rPr>
              <a:t> (36 %) </a:t>
            </a:r>
            <a:r>
              <a:rPr lang="ru-RU" dirty="0" err="1">
                <a:latin typeface="Times New Roman" panose="02020603050405020304" pitchFamily="18" charset="0"/>
                <a:ea typeface="Times New Roman" panose="02020603050405020304" pitchFamily="18" charset="0"/>
              </a:rPr>
              <a:t>degişli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lokomotiw</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wagon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parkyndan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durýan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eltme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ýollary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hem-de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içerki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hojalyk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tory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düzýär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Senagat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kärhanalarynyň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demir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ýol</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ulagynyň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tehniki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derejesiniň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ýokarlandyrylmagy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çekiji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güýjüň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öňdebaryjy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görnüşleriniň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ýöriteleşdirilen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wagonlaryň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şol</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sanda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ýükleri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özi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düşürýän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wagonlaryň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awtomatika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telemehanika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dispetçerçilik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öňdebaryjy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serişdeleriniň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ornaşdyrylmagy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arkaly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gazanylýar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Senagat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kärhanalarynyň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awtomobil</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ulagy</a:t>
            </a:r>
            <a:r>
              <a:rPr lang="ru-RU" dirty="0">
                <a:latin typeface="Times New Roman" panose="02020603050405020304" pitchFamily="18" charset="0"/>
                <a:ea typeface="Times New Roman" panose="02020603050405020304" pitchFamily="18" charset="0"/>
              </a:rPr>
              <a:t> (46 %) </a:t>
            </a:r>
            <a:r>
              <a:rPr lang="ru-RU" dirty="0" err="1">
                <a:latin typeface="Times New Roman" panose="02020603050405020304" pitchFamily="18" charset="0"/>
                <a:ea typeface="Times New Roman" panose="02020603050405020304" pitchFamily="18" charset="0"/>
              </a:rPr>
              <a:t>awtomobilleriň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köp</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taraplaýyn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ýöriteleşdirilen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ýörite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ýolsuz</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ýöreýän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görnüşlerini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hususy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ýol</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toruny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özünde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jemleýär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Gapgarylman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daşalýan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ýükleriň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umumy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möçberiniň</a:t>
            </a:r>
            <a:r>
              <a:rPr lang="ru-RU" dirty="0">
                <a:latin typeface="Times New Roman" panose="02020603050405020304" pitchFamily="18" charset="0"/>
                <a:ea typeface="Times New Roman" panose="02020603050405020304" pitchFamily="18" charset="0"/>
              </a:rPr>
              <a:t> 12 %-i </a:t>
            </a:r>
            <a:r>
              <a:rPr lang="ru-RU" dirty="0" err="1">
                <a:latin typeface="Times New Roman" panose="02020603050405020304" pitchFamily="18" charset="0"/>
                <a:ea typeface="Times New Roman" panose="02020603050405020304" pitchFamily="18" charset="0"/>
              </a:rPr>
              <a:t>konweýer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ulagynyň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paýyna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düşýär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Asma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tanap</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ýol</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ulagy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içerki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daşarky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ýükleri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meselem</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gazylyp</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alynýan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peýdaly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zatlary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olaryň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çykarylýan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ýerlerinden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gaýtadan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işlenýän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nokatlaryna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ýa-da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ulagyň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beýleki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görnüşlerine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ýüklemek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we</a:t>
            </a:r>
            <a:r>
              <a:rPr lang="ru-RU" dirty="0">
                <a:latin typeface="Times New Roman" panose="02020603050405020304" pitchFamily="18" charset="0"/>
                <a:ea typeface="Times New Roman" panose="02020603050405020304" pitchFamily="18" charset="0"/>
              </a:rPr>
              <a:t> ş. m.) </a:t>
            </a:r>
            <a:r>
              <a:rPr lang="ru-RU" dirty="0" err="1">
                <a:latin typeface="Times New Roman" panose="02020603050405020304" pitchFamily="18" charset="0"/>
                <a:ea typeface="Times New Roman" panose="02020603050405020304" pitchFamily="18" charset="0"/>
              </a:rPr>
              <a:t>daşamak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üçin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senagatda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kömür,gurluşyk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materiallary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metallurgiýa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himiýa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beýl</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giňden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ulanylýar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Monorels</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ulagy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köplenç</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sehiň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içindäki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sehiň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arasyndaky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ulag</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hökmünde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işläp</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çykarýan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senagatda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ulanylýar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Gidrawlik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pnewmatik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ulaglarynyň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hem</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konweýer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ulagynyňky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ýaly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artykmaçlyklary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bolup</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ol</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maşyn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gurluşyk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kärhanalarynyň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içki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daşky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ulagy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hökmünde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kömür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dag-magdan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beýl</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senagat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pudaklarynda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ulanylýar</a:t>
            </a:r>
            <a:r>
              <a:rPr lang="ru-RU" dirty="0">
                <a:latin typeface="Times New Roman" panose="02020603050405020304" pitchFamily="18" charset="0"/>
                <a:ea typeface="Times New Roman" panose="02020603050405020304" pitchFamily="18" charset="0"/>
              </a:rPr>
              <a:t>. </a:t>
            </a:r>
          </a:p>
          <a:p>
            <a:pPr algn="just">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Şeýlelikde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senagat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ulagynyň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çäklerinde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maddy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adam</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resurslary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jemlenendir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Olaryň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ýerine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ýetirýän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işiniň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derejesi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harytlaryň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özüne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düşýän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gymmatyna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hem-de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olaryň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bahasyna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göniden-göni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täsir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edýär</a:t>
            </a:r>
            <a:r>
              <a:rPr lang="ru-RU" dirty="0">
                <a:latin typeface="Times New Roman" panose="02020603050405020304" pitchFamily="18" charset="0"/>
                <a:ea typeface="Times New Roman" panose="02020603050405020304" pitchFamily="18" charset="0"/>
              </a:rPr>
              <a:t>.</a:t>
            </a:r>
            <a:endParaRPr lang="ru-RU" dirty="0"/>
          </a:p>
        </p:txBody>
      </p:sp>
    </p:spTree>
    <p:extLst>
      <p:ext uri="{BB962C8B-B14F-4D97-AF65-F5344CB8AC3E}">
        <p14:creationId xmlns:p14="http://schemas.microsoft.com/office/powerpoint/2010/main" val="28036847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179512" y="116633"/>
            <a:ext cx="8964488" cy="6580774"/>
          </a:xfrm>
        </p:spPr>
        <p:txBody>
          <a:bodyPr>
            <a:noAutofit/>
          </a:bodyPr>
          <a:lstStyle/>
          <a:p>
            <a:r>
              <a:rPr lang="ru-RU" sz="1600" dirty="0" smtClean="0">
                <a:latin typeface="Times New Roman" pitchFamily="18" charset="0"/>
                <a:cs typeface="Times New Roman" pitchFamily="18" charset="0"/>
              </a:rPr>
              <a:t>2.</a:t>
            </a:r>
            <a:r>
              <a:rPr lang="en-US" sz="1600" dirty="0" smtClean="0"/>
              <a:t> </a:t>
            </a:r>
            <a:r>
              <a:rPr lang="ru-RU" sz="1800" dirty="0" err="1"/>
              <a:t>Häzirki</a:t>
            </a:r>
            <a:r>
              <a:rPr lang="ru-RU" sz="1800" dirty="0"/>
              <a:t> </a:t>
            </a:r>
            <a:r>
              <a:rPr lang="ru-RU" sz="1800" dirty="0" err="1"/>
              <a:t>wagta</a:t>
            </a:r>
            <a:r>
              <a:rPr lang="ru-RU" sz="1800" dirty="0"/>
              <a:t> </a:t>
            </a:r>
            <a:r>
              <a:rPr lang="ru-RU" sz="1800" dirty="0" err="1"/>
              <a:t>çenli</a:t>
            </a:r>
            <a:r>
              <a:rPr lang="ru-RU" sz="1800" dirty="0"/>
              <a:t> </a:t>
            </a:r>
            <a:r>
              <a:rPr lang="ru-RU" sz="1800" dirty="0" err="1"/>
              <a:t>senagat</a:t>
            </a:r>
            <a:r>
              <a:rPr lang="ru-RU" sz="1800" dirty="0"/>
              <a:t> </a:t>
            </a:r>
            <a:r>
              <a:rPr lang="ru-RU" sz="1800" dirty="0" err="1"/>
              <a:t>demir</a:t>
            </a:r>
            <a:r>
              <a:rPr lang="ru-RU" sz="1800" dirty="0"/>
              <a:t> </a:t>
            </a:r>
            <a:r>
              <a:rPr lang="ru-RU" sz="1800" dirty="0" err="1"/>
              <a:t>ýollarynda</a:t>
            </a:r>
            <a:r>
              <a:rPr lang="ru-RU" sz="1800" dirty="0"/>
              <a:t> </a:t>
            </a:r>
            <a:r>
              <a:rPr lang="ru-RU" sz="1800" dirty="0" err="1"/>
              <a:t>parowozlardan</a:t>
            </a:r>
            <a:r>
              <a:rPr lang="ru-RU" sz="1800" dirty="0"/>
              <a:t> </a:t>
            </a:r>
            <a:r>
              <a:rPr lang="ru-RU" sz="1800" dirty="0" err="1"/>
              <a:t>teplowozlara</a:t>
            </a:r>
            <a:r>
              <a:rPr lang="ru-RU" sz="1800" dirty="0"/>
              <a:t> </a:t>
            </a:r>
            <a:r>
              <a:rPr lang="ru-RU" sz="1800" dirty="0" err="1"/>
              <a:t>we</a:t>
            </a:r>
            <a:r>
              <a:rPr lang="ru-RU" sz="1800" dirty="0"/>
              <a:t> </a:t>
            </a:r>
            <a:r>
              <a:rPr lang="ru-RU" sz="1800" dirty="0" err="1"/>
              <a:t>elektrik</a:t>
            </a:r>
            <a:r>
              <a:rPr lang="ru-RU" sz="1800" dirty="0"/>
              <a:t> </a:t>
            </a:r>
            <a:r>
              <a:rPr lang="ru-RU" sz="1800" dirty="0" err="1"/>
              <a:t>çekijilere</a:t>
            </a:r>
            <a:r>
              <a:rPr lang="ru-RU" sz="1800" dirty="0"/>
              <a:t> </a:t>
            </a:r>
            <a:r>
              <a:rPr lang="ru-RU" sz="1800" dirty="0" err="1"/>
              <a:t>geçmeklik</a:t>
            </a:r>
            <a:r>
              <a:rPr lang="ru-RU" sz="1800" dirty="0"/>
              <a:t> </a:t>
            </a:r>
            <a:r>
              <a:rPr lang="ru-RU" sz="1800" dirty="0" err="1"/>
              <a:t>doly</a:t>
            </a:r>
            <a:r>
              <a:rPr lang="ru-RU" sz="1800" dirty="0"/>
              <a:t> </a:t>
            </a:r>
            <a:r>
              <a:rPr lang="ru-RU" sz="1800" dirty="0" err="1"/>
              <a:t>tamamlandy</a:t>
            </a:r>
            <a:r>
              <a:rPr lang="ru-RU" sz="1800" dirty="0"/>
              <a:t> </a:t>
            </a:r>
            <a:r>
              <a:rPr lang="ru-RU" sz="1800" dirty="0" err="1"/>
              <a:t>diýip</a:t>
            </a:r>
            <a:r>
              <a:rPr lang="ru-RU" sz="1800" dirty="0"/>
              <a:t> </a:t>
            </a:r>
            <a:r>
              <a:rPr lang="ru-RU" sz="1800" dirty="0" err="1"/>
              <a:t>bolar</a:t>
            </a:r>
            <a:r>
              <a:rPr lang="ru-RU" sz="1800" dirty="0"/>
              <a:t>. </a:t>
            </a:r>
            <a:r>
              <a:rPr lang="ru-RU" sz="1800" dirty="0" err="1"/>
              <a:t>Muňa</a:t>
            </a:r>
            <a:r>
              <a:rPr lang="ru-RU" sz="1800" dirty="0"/>
              <a:t> </a:t>
            </a:r>
            <a:r>
              <a:rPr lang="ru-RU" sz="1800" dirty="0" err="1"/>
              <a:t>seretmezden</a:t>
            </a:r>
            <a:r>
              <a:rPr lang="ru-RU" sz="1800" dirty="0"/>
              <a:t> </a:t>
            </a:r>
            <a:r>
              <a:rPr lang="ru-RU" sz="1800" dirty="0" err="1"/>
              <a:t>lokomotiw</a:t>
            </a:r>
            <a:r>
              <a:rPr lang="ru-RU" sz="1800" dirty="0"/>
              <a:t> </a:t>
            </a:r>
            <a:r>
              <a:rPr lang="ru-RU" sz="1800" dirty="0" err="1"/>
              <a:t>hojalygynyň</a:t>
            </a:r>
            <a:r>
              <a:rPr lang="ru-RU" sz="1800" dirty="0"/>
              <a:t> </a:t>
            </a:r>
            <a:r>
              <a:rPr lang="ru-RU" sz="1800" dirty="0" err="1"/>
              <a:t>we</a:t>
            </a:r>
            <a:r>
              <a:rPr lang="ru-RU" sz="1800" b="1" dirty="0"/>
              <a:t> </a:t>
            </a:r>
            <a:r>
              <a:rPr lang="ru-RU" sz="1800" dirty="0" err="1"/>
              <a:t>aýratyn</a:t>
            </a:r>
            <a:r>
              <a:rPr lang="ru-RU" sz="1800" dirty="0"/>
              <a:t> </a:t>
            </a:r>
            <a:r>
              <a:rPr lang="ru-RU" sz="1800" dirty="0" err="1"/>
              <a:t>hem</a:t>
            </a:r>
            <a:r>
              <a:rPr lang="ru-RU" sz="1800" dirty="0"/>
              <a:t> </a:t>
            </a:r>
            <a:r>
              <a:rPr lang="ru-RU" sz="1800" dirty="0" err="1"/>
              <a:t>senagat</a:t>
            </a:r>
            <a:r>
              <a:rPr lang="ru-RU" sz="1800" dirty="0"/>
              <a:t> </a:t>
            </a:r>
            <a:r>
              <a:rPr lang="ru-RU" sz="1800" dirty="0" err="1"/>
              <a:t>demir</a:t>
            </a:r>
            <a:r>
              <a:rPr lang="ru-RU" sz="1800" dirty="0"/>
              <a:t> </a:t>
            </a:r>
            <a:r>
              <a:rPr lang="ru-RU" sz="1800" dirty="0" err="1"/>
              <a:t>ýol</a:t>
            </a:r>
            <a:r>
              <a:rPr lang="ru-RU" sz="1800" dirty="0"/>
              <a:t> </a:t>
            </a:r>
            <a:r>
              <a:rPr lang="ru-RU" sz="1800" dirty="0" err="1"/>
              <a:t>hojalygynyň</a:t>
            </a:r>
            <a:r>
              <a:rPr lang="ru-RU" sz="1800" dirty="0"/>
              <a:t> </a:t>
            </a:r>
            <a:r>
              <a:rPr lang="ru-RU" sz="1800" dirty="0" err="1"/>
              <a:t>ýagdaýy</a:t>
            </a:r>
            <a:r>
              <a:rPr lang="ru-RU" sz="1800" dirty="0"/>
              <a:t> </a:t>
            </a:r>
            <a:r>
              <a:rPr lang="ru-RU" sz="1800" dirty="0" err="1"/>
              <a:t>köp</a:t>
            </a:r>
            <a:r>
              <a:rPr lang="ru-RU" sz="1800" dirty="0"/>
              <a:t> </a:t>
            </a:r>
            <a:r>
              <a:rPr lang="ru-RU" sz="1800" dirty="0" err="1"/>
              <a:t>kärhanalarda</a:t>
            </a:r>
            <a:r>
              <a:rPr lang="ru-RU" sz="1800" dirty="0"/>
              <a:t> </a:t>
            </a:r>
            <a:r>
              <a:rPr lang="ru-RU" sz="1800" dirty="0" err="1"/>
              <a:t>kanagatlanarsyzdyr</a:t>
            </a:r>
            <a:r>
              <a:rPr lang="ru-RU" sz="1800" dirty="0"/>
              <a:t>. </a:t>
            </a:r>
            <a:r>
              <a:rPr lang="ru-RU" sz="1800" dirty="0" err="1"/>
              <a:t>Bu</a:t>
            </a:r>
            <a:r>
              <a:rPr lang="ru-RU" sz="1800" dirty="0"/>
              <a:t> </a:t>
            </a:r>
            <a:r>
              <a:rPr lang="ru-RU" sz="1800" dirty="0" err="1"/>
              <a:t>ýagdaýy</a:t>
            </a:r>
            <a:r>
              <a:rPr lang="ru-RU" sz="1800" dirty="0"/>
              <a:t> </a:t>
            </a:r>
            <a:r>
              <a:rPr lang="ru-RU" sz="1800" dirty="0" err="1"/>
              <a:t>düzetmek</a:t>
            </a:r>
            <a:r>
              <a:rPr lang="ru-RU" sz="1800" dirty="0"/>
              <a:t> </a:t>
            </a:r>
            <a:r>
              <a:rPr lang="ru-RU" sz="1800" dirty="0" err="1"/>
              <a:t>üçin</a:t>
            </a:r>
            <a:r>
              <a:rPr lang="ru-RU" sz="1800" dirty="0"/>
              <a:t> </a:t>
            </a:r>
            <a:r>
              <a:rPr lang="ru-RU" sz="1800" dirty="0" err="1"/>
              <a:t>diňe</a:t>
            </a:r>
            <a:r>
              <a:rPr lang="ru-RU" sz="1800" dirty="0"/>
              <a:t> </a:t>
            </a:r>
            <a:r>
              <a:rPr lang="ru-RU" sz="1800" dirty="0" err="1"/>
              <a:t>bir</a:t>
            </a:r>
            <a:r>
              <a:rPr lang="ru-RU" sz="1800" dirty="0"/>
              <a:t> </a:t>
            </a:r>
            <a:r>
              <a:rPr lang="ru-RU" sz="1800" dirty="0" err="1"/>
              <a:t>maýa</a:t>
            </a:r>
            <a:r>
              <a:rPr lang="ru-RU" sz="1800" dirty="0"/>
              <a:t> </a:t>
            </a:r>
            <a:r>
              <a:rPr lang="ru-RU" sz="1800" dirty="0" err="1"/>
              <a:t>goýumlary</a:t>
            </a:r>
            <a:r>
              <a:rPr lang="ru-RU" sz="1800" dirty="0"/>
              <a:t> </a:t>
            </a:r>
            <a:r>
              <a:rPr lang="ru-RU" sz="1800" dirty="0" err="1"/>
              <a:t>däl-de</a:t>
            </a:r>
            <a:r>
              <a:rPr lang="ru-RU" sz="1800" dirty="0"/>
              <a:t>, </a:t>
            </a:r>
            <a:r>
              <a:rPr lang="ru-RU" sz="1800" dirty="0" err="1"/>
              <a:t>ulaglaryň</a:t>
            </a:r>
            <a:r>
              <a:rPr lang="ru-RU" sz="1800" dirty="0"/>
              <a:t> </a:t>
            </a:r>
            <a:r>
              <a:rPr lang="ru-RU" sz="1800" dirty="0" err="1"/>
              <a:t>ulanylyşyna</a:t>
            </a:r>
            <a:r>
              <a:rPr lang="ru-RU" sz="1800" dirty="0"/>
              <a:t> </a:t>
            </a:r>
            <a:r>
              <a:rPr lang="ru-RU" sz="1800" dirty="0" err="1"/>
              <a:t>hem</a:t>
            </a:r>
            <a:r>
              <a:rPr lang="ru-RU" sz="1800" dirty="0"/>
              <a:t> </a:t>
            </a:r>
            <a:r>
              <a:rPr lang="ru-RU" sz="1800" dirty="0" err="1"/>
              <a:t>uly</a:t>
            </a:r>
            <a:r>
              <a:rPr lang="ru-RU" sz="1800" dirty="0"/>
              <a:t> </a:t>
            </a:r>
            <a:r>
              <a:rPr lang="ru-RU" sz="1800" dirty="0" err="1"/>
              <a:t>üns</a:t>
            </a:r>
            <a:r>
              <a:rPr lang="ru-RU" sz="1800" dirty="0"/>
              <a:t> </a:t>
            </a:r>
            <a:r>
              <a:rPr lang="ru-RU" sz="1800" dirty="0" err="1"/>
              <a:t>berilmelidir</a:t>
            </a:r>
            <a:r>
              <a:rPr lang="ru-RU" sz="1800" dirty="0"/>
              <a:t>. </a:t>
            </a:r>
            <a:r>
              <a:rPr lang="ru-RU" sz="1800" dirty="0" err="1"/>
              <a:t>Şular</a:t>
            </a:r>
            <a:r>
              <a:rPr lang="ru-RU" sz="1800" dirty="0"/>
              <a:t> </a:t>
            </a:r>
            <a:r>
              <a:rPr lang="ru-RU" sz="1800" dirty="0" err="1"/>
              <a:t>bilen</a:t>
            </a:r>
            <a:r>
              <a:rPr lang="ru-RU" sz="1800" dirty="0"/>
              <a:t> </a:t>
            </a:r>
            <a:r>
              <a:rPr lang="ru-RU" sz="1800" dirty="0" err="1"/>
              <a:t>birlikde</a:t>
            </a:r>
            <a:r>
              <a:rPr lang="ru-RU" sz="1800" dirty="0"/>
              <a:t> </a:t>
            </a:r>
            <a:r>
              <a:rPr lang="ru-RU" sz="1800" dirty="0" err="1"/>
              <a:t>onuň</a:t>
            </a:r>
            <a:r>
              <a:rPr lang="ru-RU" sz="1800" dirty="0"/>
              <a:t> </a:t>
            </a:r>
            <a:r>
              <a:rPr lang="ru-RU" sz="1800" dirty="0" err="1"/>
              <a:t>arassa</a:t>
            </a:r>
            <a:r>
              <a:rPr lang="ru-RU" sz="1800" dirty="0"/>
              <a:t> </a:t>
            </a:r>
            <a:r>
              <a:rPr lang="ru-RU" sz="1800" dirty="0" err="1"/>
              <a:t>tehniki</a:t>
            </a:r>
            <a:r>
              <a:rPr lang="ru-RU" sz="1800" dirty="0"/>
              <a:t> </a:t>
            </a:r>
            <a:r>
              <a:rPr lang="ru-RU" sz="1800" dirty="0" err="1"/>
              <a:t>tarapy</a:t>
            </a:r>
            <a:r>
              <a:rPr lang="ru-RU" sz="1800" dirty="0"/>
              <a:t> </a:t>
            </a:r>
            <a:r>
              <a:rPr lang="ru-RU" sz="1800" dirty="0" err="1"/>
              <a:t>ýörite</a:t>
            </a:r>
            <a:r>
              <a:rPr lang="ru-RU" sz="1800" dirty="0"/>
              <a:t> </a:t>
            </a:r>
            <a:r>
              <a:rPr lang="ru-RU" sz="1800" dirty="0" err="1"/>
              <a:t>senagat</a:t>
            </a:r>
            <a:r>
              <a:rPr lang="ru-RU" sz="1800" dirty="0"/>
              <a:t> </a:t>
            </a:r>
            <a:r>
              <a:rPr lang="ru-RU" sz="1800" dirty="0" err="1"/>
              <a:t>lokomotiwleriniň</a:t>
            </a:r>
            <a:r>
              <a:rPr lang="ru-RU" sz="1800" dirty="0"/>
              <a:t> </a:t>
            </a:r>
            <a:r>
              <a:rPr lang="ru-RU" sz="1800" dirty="0" err="1"/>
              <a:t>täze</a:t>
            </a:r>
            <a:r>
              <a:rPr lang="ru-RU" sz="1800" dirty="0"/>
              <a:t> </a:t>
            </a:r>
            <a:r>
              <a:rPr lang="ru-RU" sz="1800" dirty="0" err="1"/>
              <a:t>geljegi</a:t>
            </a:r>
            <a:r>
              <a:rPr lang="ru-RU" sz="1800" dirty="0"/>
              <a:t> </a:t>
            </a:r>
            <a:r>
              <a:rPr lang="ru-RU" sz="1800" dirty="0" err="1"/>
              <a:t>bolan</a:t>
            </a:r>
            <a:r>
              <a:rPr lang="ru-RU" sz="1800" dirty="0"/>
              <a:t> </a:t>
            </a:r>
            <a:r>
              <a:rPr lang="ru-RU" sz="1800" dirty="0" err="1"/>
              <a:t>görnüşlerini</a:t>
            </a:r>
            <a:r>
              <a:rPr lang="ru-RU" sz="1800" dirty="0"/>
              <a:t>, </a:t>
            </a:r>
            <a:r>
              <a:rPr lang="ru-RU" sz="1800" dirty="0" err="1"/>
              <a:t>şeýle</a:t>
            </a:r>
            <a:r>
              <a:rPr lang="ru-RU" sz="1800" dirty="0"/>
              <a:t> </a:t>
            </a:r>
            <a:r>
              <a:rPr lang="ru-RU" sz="1800" dirty="0" err="1"/>
              <a:t>hem</a:t>
            </a:r>
            <a:r>
              <a:rPr lang="ru-RU" sz="1800" dirty="0"/>
              <a:t> </a:t>
            </a:r>
            <a:r>
              <a:rPr lang="ru-RU" sz="1800" dirty="0" err="1"/>
              <a:t>önümçilik</a:t>
            </a:r>
            <a:r>
              <a:rPr lang="ru-RU" sz="1800" dirty="0"/>
              <a:t> </a:t>
            </a:r>
            <a:r>
              <a:rPr lang="ru-RU" sz="1800" dirty="0" err="1"/>
              <a:t>tehnologiýasyna</a:t>
            </a:r>
            <a:r>
              <a:rPr lang="ru-RU" sz="1800" dirty="0"/>
              <a:t> </a:t>
            </a:r>
            <a:r>
              <a:rPr lang="ru-RU" sz="1800" dirty="0" err="1"/>
              <a:t>we</a:t>
            </a:r>
            <a:r>
              <a:rPr lang="ru-RU" sz="1800" dirty="0"/>
              <a:t> </a:t>
            </a:r>
            <a:r>
              <a:rPr lang="ru-RU" sz="1800" dirty="0" err="1"/>
              <a:t>lokomotiw</a:t>
            </a:r>
            <a:r>
              <a:rPr lang="ru-RU" sz="1800" dirty="0"/>
              <a:t> </a:t>
            </a:r>
            <a:r>
              <a:rPr lang="ru-RU" sz="1800" dirty="0" err="1"/>
              <a:t>görnüşlerine</a:t>
            </a:r>
            <a:r>
              <a:rPr lang="ru-RU" sz="1800" dirty="0"/>
              <a:t> </a:t>
            </a:r>
            <a:r>
              <a:rPr lang="ru-RU" sz="1800" dirty="0" err="1"/>
              <a:t>ýakyndan</a:t>
            </a:r>
            <a:r>
              <a:rPr lang="ru-RU" sz="1800" dirty="0"/>
              <a:t> </a:t>
            </a:r>
            <a:r>
              <a:rPr lang="ru-RU" sz="1800" dirty="0" err="1"/>
              <a:t>garaşly</a:t>
            </a:r>
            <a:r>
              <a:rPr lang="ru-RU" sz="1800" dirty="0"/>
              <a:t> </a:t>
            </a:r>
            <a:r>
              <a:rPr lang="ru-RU" sz="1800" dirty="0" err="1"/>
              <a:t>bolan</a:t>
            </a:r>
            <a:r>
              <a:rPr lang="ru-RU" sz="1800" dirty="0"/>
              <a:t> </a:t>
            </a:r>
            <a:r>
              <a:rPr lang="ru-RU" sz="1800" dirty="0" err="1"/>
              <a:t>wagonlaryň</a:t>
            </a:r>
            <a:r>
              <a:rPr lang="ru-RU" sz="1800" dirty="0"/>
              <a:t>, </a:t>
            </a:r>
            <a:r>
              <a:rPr lang="ru-RU" sz="1800" dirty="0" err="1"/>
              <a:t>ýollaryň</a:t>
            </a:r>
            <a:r>
              <a:rPr lang="ru-RU" sz="1800" dirty="0"/>
              <a:t>, </a:t>
            </a:r>
            <a:r>
              <a:rPr lang="ru-RU" sz="1800" dirty="0" err="1"/>
              <a:t>menzilleriň</a:t>
            </a:r>
            <a:r>
              <a:rPr lang="ru-RU" sz="1800" dirty="0"/>
              <a:t>, </a:t>
            </a:r>
            <a:r>
              <a:rPr lang="ru-RU" sz="1800" dirty="0" err="1"/>
              <a:t>aragatnaşyk</a:t>
            </a:r>
            <a:r>
              <a:rPr lang="ru-RU" sz="1800" dirty="0"/>
              <a:t> </a:t>
            </a:r>
            <a:r>
              <a:rPr lang="ru-RU" sz="1800" dirty="0" err="1"/>
              <a:t>serişdeleriniň</a:t>
            </a:r>
            <a:r>
              <a:rPr lang="ru-RU" sz="1800" dirty="0"/>
              <a:t>, </a:t>
            </a:r>
            <a:r>
              <a:rPr lang="ru-RU" sz="1800" dirty="0" err="1"/>
              <a:t>ýükleme-düşürme</a:t>
            </a:r>
            <a:r>
              <a:rPr lang="ru-RU" sz="1800" dirty="0"/>
              <a:t> </a:t>
            </a:r>
            <a:r>
              <a:rPr lang="ru-RU" sz="1800" dirty="0" err="1"/>
              <a:t>enjamlarynyň</a:t>
            </a:r>
            <a:r>
              <a:rPr lang="ru-RU" sz="1800" dirty="0"/>
              <a:t> </a:t>
            </a:r>
            <a:r>
              <a:rPr lang="ru-RU" sz="1800" dirty="0" err="1"/>
              <a:t>we</a:t>
            </a:r>
            <a:r>
              <a:rPr lang="ru-RU" sz="1800" dirty="0"/>
              <a:t> </a:t>
            </a:r>
            <a:r>
              <a:rPr lang="ru-RU" sz="1800" dirty="0" err="1"/>
              <a:t>tehniki</a:t>
            </a:r>
            <a:r>
              <a:rPr lang="ru-RU" sz="1800" dirty="0"/>
              <a:t> </a:t>
            </a:r>
            <a:r>
              <a:rPr lang="ru-RU" sz="1800" dirty="0" err="1"/>
              <a:t>üpjünçiligiň</a:t>
            </a:r>
            <a:r>
              <a:rPr lang="ru-RU" sz="1800" dirty="0"/>
              <a:t> </a:t>
            </a:r>
            <a:r>
              <a:rPr lang="ru-RU" sz="1800" dirty="0" err="1"/>
              <a:t>beýleki</a:t>
            </a:r>
            <a:r>
              <a:rPr lang="ru-RU" sz="1800" dirty="0"/>
              <a:t> </a:t>
            </a:r>
            <a:r>
              <a:rPr lang="ru-RU" sz="1800" dirty="0" err="1"/>
              <a:t>ähli</a:t>
            </a:r>
            <a:r>
              <a:rPr lang="ru-RU" sz="1800" dirty="0"/>
              <a:t> </a:t>
            </a:r>
            <a:r>
              <a:rPr lang="ru-RU" sz="1800" dirty="0" err="1"/>
              <a:t>düzüjileriniň</a:t>
            </a:r>
            <a:r>
              <a:rPr lang="ru-RU" sz="1800" dirty="0"/>
              <a:t> </a:t>
            </a:r>
            <a:r>
              <a:rPr lang="ru-RU" sz="1800" dirty="0" err="1"/>
              <a:t>täze</a:t>
            </a:r>
            <a:r>
              <a:rPr lang="ru-RU" sz="1800" dirty="0"/>
              <a:t> </a:t>
            </a:r>
            <a:r>
              <a:rPr lang="ru-RU" sz="1800" dirty="0" err="1"/>
              <a:t>görnüşlerini</a:t>
            </a:r>
            <a:r>
              <a:rPr lang="ru-RU" sz="1800" dirty="0"/>
              <a:t> </a:t>
            </a:r>
            <a:r>
              <a:rPr lang="ru-RU" sz="1800" dirty="0" err="1"/>
              <a:t>saýlamak</a:t>
            </a:r>
            <a:r>
              <a:rPr lang="ru-RU" sz="1800" dirty="0"/>
              <a:t> </a:t>
            </a:r>
            <a:r>
              <a:rPr lang="ru-RU" sz="1800" dirty="0" err="1"/>
              <a:t>zerurlygyndan</a:t>
            </a:r>
            <a:r>
              <a:rPr lang="ru-RU" sz="1800" dirty="0"/>
              <a:t> </a:t>
            </a:r>
            <a:r>
              <a:rPr lang="ru-RU" sz="1800" dirty="0" err="1"/>
              <a:t>durýar</a:t>
            </a:r>
            <a:r>
              <a:rPr lang="ru-RU" sz="1800" dirty="0"/>
              <a:t>.</a:t>
            </a:r>
          </a:p>
          <a:p>
            <a:r>
              <a:rPr lang="ru-RU" sz="1800" dirty="0"/>
              <a:t>    </a:t>
            </a:r>
            <a:r>
              <a:rPr lang="ru-RU" sz="1800" dirty="0" err="1"/>
              <a:t>Köp</a:t>
            </a:r>
            <a:r>
              <a:rPr lang="ru-RU" sz="1800" dirty="0"/>
              <a:t> </a:t>
            </a:r>
            <a:r>
              <a:rPr lang="ru-RU" sz="1800" dirty="0" err="1"/>
              <a:t>senagat</a:t>
            </a:r>
            <a:r>
              <a:rPr lang="ru-RU" sz="1800" dirty="0"/>
              <a:t> </a:t>
            </a:r>
            <a:r>
              <a:rPr lang="ru-RU" sz="1800" dirty="0" err="1"/>
              <a:t>kärhanalarynda</a:t>
            </a:r>
            <a:r>
              <a:rPr lang="ru-RU" sz="1800" dirty="0"/>
              <a:t> </a:t>
            </a:r>
            <a:r>
              <a:rPr lang="ru-RU" sz="1800" dirty="0" err="1"/>
              <a:t>gidrawliki</a:t>
            </a:r>
            <a:r>
              <a:rPr lang="ru-RU" sz="1800" dirty="0"/>
              <a:t> </a:t>
            </a:r>
            <a:r>
              <a:rPr lang="ru-RU" sz="1800" dirty="0" err="1"/>
              <a:t>we</a:t>
            </a:r>
            <a:r>
              <a:rPr lang="ru-RU" sz="1800" dirty="0"/>
              <a:t> </a:t>
            </a:r>
            <a:r>
              <a:rPr lang="ru-RU" sz="1800" dirty="0" err="1"/>
              <a:t>elektrik</a:t>
            </a:r>
            <a:r>
              <a:rPr lang="ru-RU" sz="1800" dirty="0"/>
              <a:t> </a:t>
            </a:r>
            <a:r>
              <a:rPr lang="ru-RU" sz="1800" dirty="0" err="1"/>
              <a:t>geçirijili</a:t>
            </a:r>
            <a:r>
              <a:rPr lang="ru-RU" sz="1800" dirty="0"/>
              <a:t> </a:t>
            </a:r>
            <a:r>
              <a:rPr lang="ru-RU" sz="1800" dirty="0" err="1"/>
              <a:t>kuwwatlyklary</a:t>
            </a:r>
            <a:r>
              <a:rPr lang="ru-RU" sz="1800" dirty="0"/>
              <a:t> 150 – 4000 </a:t>
            </a:r>
            <a:r>
              <a:rPr lang="ru-RU" sz="1800" dirty="0" err="1"/>
              <a:t>at</a:t>
            </a:r>
            <a:r>
              <a:rPr lang="ru-RU" sz="1800" dirty="0"/>
              <a:t> </a:t>
            </a:r>
            <a:r>
              <a:rPr lang="ru-RU" sz="1800" dirty="0" err="1"/>
              <a:t>güýje</a:t>
            </a:r>
            <a:r>
              <a:rPr lang="ru-RU" sz="1800" dirty="0"/>
              <a:t> </a:t>
            </a:r>
            <a:r>
              <a:rPr lang="ru-RU" sz="1800" dirty="0" err="1"/>
              <a:t>barabar</a:t>
            </a:r>
            <a:r>
              <a:rPr lang="ru-RU" sz="1800" dirty="0"/>
              <a:t> </a:t>
            </a:r>
            <a:r>
              <a:rPr lang="ru-RU" sz="1800" dirty="0" err="1"/>
              <a:t>bolan</a:t>
            </a:r>
            <a:r>
              <a:rPr lang="ru-RU" sz="1800" dirty="0"/>
              <a:t> </a:t>
            </a:r>
            <a:r>
              <a:rPr lang="ru-RU" sz="1800" dirty="0" err="1"/>
              <a:t>teplowozlar</a:t>
            </a:r>
            <a:r>
              <a:rPr lang="ru-RU" sz="1800" dirty="0"/>
              <a:t> </a:t>
            </a:r>
            <a:r>
              <a:rPr lang="ru-RU" sz="1800" dirty="0" err="1"/>
              <a:t>hereket</a:t>
            </a:r>
            <a:r>
              <a:rPr lang="ru-RU" sz="1800" dirty="0"/>
              <a:t> </a:t>
            </a:r>
            <a:r>
              <a:rPr lang="ru-RU" sz="1800" dirty="0" err="1"/>
              <a:t>edýär</a:t>
            </a:r>
            <a:r>
              <a:rPr lang="ru-RU" sz="1800" dirty="0"/>
              <a:t>. </a:t>
            </a:r>
            <a:r>
              <a:rPr lang="ru-RU" sz="1800" dirty="0" err="1"/>
              <a:t>Şol</a:t>
            </a:r>
            <a:r>
              <a:rPr lang="ru-RU" sz="1800" dirty="0"/>
              <a:t> </a:t>
            </a:r>
            <a:r>
              <a:rPr lang="ru-RU" sz="1800" dirty="0" err="1"/>
              <a:t>bir</a:t>
            </a:r>
            <a:r>
              <a:rPr lang="ru-RU" sz="1800" dirty="0"/>
              <a:t> </a:t>
            </a:r>
            <a:r>
              <a:rPr lang="ru-RU" sz="1800" dirty="0" err="1"/>
              <a:t>wagtda</a:t>
            </a:r>
            <a:r>
              <a:rPr lang="ru-RU" sz="1800" dirty="0"/>
              <a:t> </a:t>
            </a:r>
            <a:r>
              <a:rPr lang="ru-RU" sz="1800" dirty="0" err="1"/>
              <a:t>teplowozlaryň</a:t>
            </a:r>
            <a:r>
              <a:rPr lang="ru-RU" sz="1800" dirty="0"/>
              <a:t> </a:t>
            </a:r>
            <a:r>
              <a:rPr lang="ru-RU" sz="1800" dirty="0" err="1"/>
              <a:t>täze</a:t>
            </a:r>
            <a:r>
              <a:rPr lang="ru-RU" sz="1800" dirty="0"/>
              <a:t> </a:t>
            </a:r>
            <a:r>
              <a:rPr lang="ru-RU" sz="1800" dirty="0" err="1"/>
              <a:t>görnüşleri</a:t>
            </a:r>
            <a:r>
              <a:rPr lang="ru-RU" sz="1800" dirty="0"/>
              <a:t> </a:t>
            </a:r>
            <a:r>
              <a:rPr lang="ru-RU" sz="1800" dirty="0" err="1"/>
              <a:t>hem</a:t>
            </a:r>
            <a:r>
              <a:rPr lang="ru-RU" sz="1800" dirty="0"/>
              <a:t> </a:t>
            </a:r>
            <a:r>
              <a:rPr lang="ru-RU" sz="1800" dirty="0" err="1"/>
              <a:t>ýasalýär</a:t>
            </a:r>
            <a:r>
              <a:rPr lang="ru-RU" sz="1800" dirty="0"/>
              <a:t>. </a:t>
            </a:r>
            <a:r>
              <a:rPr lang="ru-RU" sz="1800" dirty="0" err="1"/>
              <a:t>Senagat</a:t>
            </a:r>
            <a:r>
              <a:rPr lang="ru-RU" sz="1800" dirty="0"/>
              <a:t> </a:t>
            </a:r>
            <a:r>
              <a:rPr lang="ru-RU" sz="1800" dirty="0" err="1"/>
              <a:t>ulagynyň</a:t>
            </a:r>
            <a:r>
              <a:rPr lang="ru-RU" sz="1800" dirty="0"/>
              <a:t> </a:t>
            </a:r>
            <a:r>
              <a:rPr lang="ru-RU" sz="1800" dirty="0" err="1"/>
              <a:t>ähli</a:t>
            </a:r>
            <a:r>
              <a:rPr lang="ru-RU" sz="1800" dirty="0"/>
              <a:t> </a:t>
            </a:r>
            <a:r>
              <a:rPr lang="ru-RU" sz="1800" dirty="0" err="1"/>
              <a:t>lokomotiwleri</a:t>
            </a:r>
            <a:r>
              <a:rPr lang="ru-RU" sz="1800" dirty="0"/>
              <a:t> </a:t>
            </a:r>
            <a:r>
              <a:rPr lang="ru-RU" sz="1800" dirty="0" err="1"/>
              <a:t>kesgitli</a:t>
            </a:r>
            <a:r>
              <a:rPr lang="ru-RU" sz="1800" dirty="0"/>
              <a:t> </a:t>
            </a:r>
            <a:r>
              <a:rPr lang="ru-RU" sz="1800" dirty="0" err="1"/>
              <a:t>tizliklerde</a:t>
            </a:r>
            <a:r>
              <a:rPr lang="ru-RU" sz="1800" dirty="0"/>
              <a:t> </a:t>
            </a:r>
            <a:r>
              <a:rPr lang="ru-RU" sz="1800" dirty="0" err="1"/>
              <a:t>mümkin</a:t>
            </a:r>
            <a:r>
              <a:rPr lang="ru-RU" sz="1800" dirty="0"/>
              <a:t> </a:t>
            </a:r>
            <a:r>
              <a:rPr lang="ru-RU" sz="1800" dirty="0" err="1"/>
              <a:t>bolan</a:t>
            </a:r>
            <a:r>
              <a:rPr lang="ru-RU" sz="1800" dirty="0"/>
              <a:t> </a:t>
            </a:r>
            <a:r>
              <a:rPr lang="ru-RU" sz="1800" dirty="0" err="1"/>
              <a:t>uly</a:t>
            </a:r>
            <a:r>
              <a:rPr lang="ru-RU" sz="1800" dirty="0"/>
              <a:t> </a:t>
            </a:r>
            <a:r>
              <a:rPr lang="ru-RU" sz="1800" dirty="0" err="1"/>
              <a:t>çekiji</a:t>
            </a:r>
            <a:r>
              <a:rPr lang="ru-RU" sz="1800" dirty="0"/>
              <a:t> </a:t>
            </a:r>
            <a:r>
              <a:rPr lang="ru-RU" sz="1800" dirty="0" err="1"/>
              <a:t>güýçlere</a:t>
            </a:r>
            <a:r>
              <a:rPr lang="ru-RU" sz="1800" dirty="0"/>
              <a:t> </a:t>
            </a:r>
            <a:r>
              <a:rPr lang="ru-RU" sz="1800" dirty="0" err="1"/>
              <a:t>eýe</a:t>
            </a:r>
            <a:r>
              <a:rPr lang="ru-RU" sz="1800" dirty="0"/>
              <a:t> </a:t>
            </a:r>
            <a:r>
              <a:rPr lang="ru-RU" sz="1800" dirty="0" err="1"/>
              <a:t>bolmagy</a:t>
            </a:r>
            <a:r>
              <a:rPr lang="ru-RU" sz="1800" dirty="0"/>
              <a:t> </a:t>
            </a:r>
            <a:r>
              <a:rPr lang="ru-RU" sz="1800" dirty="0" err="1"/>
              <a:t>göz</a:t>
            </a:r>
            <a:r>
              <a:rPr lang="ru-RU" sz="1800" dirty="0"/>
              <a:t> </a:t>
            </a:r>
            <a:r>
              <a:rPr lang="ru-RU" sz="1800" dirty="0" err="1"/>
              <a:t>öňünde</a:t>
            </a:r>
            <a:r>
              <a:rPr lang="ru-RU" sz="1800" dirty="0"/>
              <a:t> </a:t>
            </a:r>
            <a:r>
              <a:rPr lang="ru-RU" sz="1800" dirty="0" err="1"/>
              <a:t>tutulup</a:t>
            </a:r>
            <a:r>
              <a:rPr lang="ru-RU" sz="1800" dirty="0"/>
              <a:t> </a:t>
            </a:r>
            <a:r>
              <a:rPr lang="ru-RU" sz="1800" dirty="0" err="1"/>
              <a:t>ýasalýär</a:t>
            </a:r>
            <a:r>
              <a:rPr lang="ru-RU" sz="1800" dirty="0"/>
              <a:t>. </a:t>
            </a:r>
            <a:r>
              <a:rPr lang="ru-RU" sz="1800" dirty="0" err="1"/>
              <a:t>Mundan</a:t>
            </a:r>
            <a:r>
              <a:rPr lang="ru-RU" sz="1800" dirty="0"/>
              <a:t> </a:t>
            </a:r>
            <a:r>
              <a:rPr lang="ru-RU" sz="1800" dirty="0" err="1"/>
              <a:t>başgada</a:t>
            </a:r>
            <a:r>
              <a:rPr lang="ru-RU" sz="1800" dirty="0"/>
              <a:t>, </a:t>
            </a:r>
            <a:r>
              <a:rPr lang="ru-RU" sz="1800" dirty="0" err="1"/>
              <a:t>gyzgyn</a:t>
            </a:r>
            <a:r>
              <a:rPr lang="ru-RU" sz="1800" dirty="0"/>
              <a:t> </a:t>
            </a:r>
            <a:r>
              <a:rPr lang="ru-RU" sz="1800" dirty="0" err="1"/>
              <a:t>ýükleri</a:t>
            </a:r>
            <a:r>
              <a:rPr lang="ru-RU" sz="1800" dirty="0"/>
              <a:t> </a:t>
            </a:r>
            <a:r>
              <a:rPr lang="ru-RU" sz="1800" dirty="0" err="1"/>
              <a:t>daşaýan</a:t>
            </a:r>
            <a:r>
              <a:rPr lang="ru-RU" sz="1800" dirty="0"/>
              <a:t> </a:t>
            </a:r>
            <a:r>
              <a:rPr lang="ru-RU" sz="1800" dirty="0" err="1"/>
              <a:t>we</a:t>
            </a:r>
            <a:r>
              <a:rPr lang="ru-RU" sz="1800" dirty="0"/>
              <a:t> </a:t>
            </a:r>
            <a:r>
              <a:rPr lang="ru-RU" sz="1800" dirty="0" err="1"/>
              <a:t>gyzgyn</a:t>
            </a:r>
            <a:r>
              <a:rPr lang="ru-RU" sz="1800" dirty="0"/>
              <a:t> </a:t>
            </a:r>
            <a:r>
              <a:rPr lang="ru-RU" sz="1800" dirty="0" err="1"/>
              <a:t>önümçiliklerde</a:t>
            </a:r>
            <a:r>
              <a:rPr lang="ru-RU" sz="1800" dirty="0"/>
              <a:t> </a:t>
            </a:r>
            <a:r>
              <a:rPr lang="ru-RU" sz="1800" dirty="0" err="1"/>
              <a:t>işleýän</a:t>
            </a:r>
            <a:r>
              <a:rPr lang="ru-RU" sz="1800" dirty="0"/>
              <a:t> </a:t>
            </a:r>
            <a:r>
              <a:rPr lang="ru-RU" sz="1800" dirty="0" err="1"/>
              <a:t>maşynlar</a:t>
            </a:r>
            <a:r>
              <a:rPr lang="ru-RU" sz="1800" dirty="0"/>
              <a:t> </a:t>
            </a:r>
            <a:r>
              <a:rPr lang="ru-RU" sz="1800" dirty="0" err="1"/>
              <a:t>ýörite</a:t>
            </a:r>
            <a:r>
              <a:rPr lang="ru-RU" sz="1800" dirty="0"/>
              <a:t> </a:t>
            </a:r>
            <a:r>
              <a:rPr lang="ru-RU" sz="1800" dirty="0" err="1"/>
              <a:t>ýylylyk</a:t>
            </a:r>
            <a:r>
              <a:rPr lang="ru-RU" sz="1800" dirty="0"/>
              <a:t> </a:t>
            </a:r>
            <a:r>
              <a:rPr lang="ru-RU" sz="1800" dirty="0" err="1"/>
              <a:t>goraýjylar</a:t>
            </a:r>
            <a:r>
              <a:rPr lang="ru-RU" sz="1800" dirty="0"/>
              <a:t> </a:t>
            </a:r>
            <a:r>
              <a:rPr lang="ru-RU" sz="1800" dirty="0" err="1"/>
              <a:t>bilen</a:t>
            </a:r>
            <a:r>
              <a:rPr lang="ru-RU" sz="1800" dirty="0"/>
              <a:t> </a:t>
            </a:r>
            <a:r>
              <a:rPr lang="ru-RU" sz="1800" dirty="0" err="1"/>
              <a:t>üpjün</a:t>
            </a:r>
            <a:r>
              <a:rPr lang="ru-RU" sz="1800" dirty="0"/>
              <a:t> </a:t>
            </a:r>
            <a:r>
              <a:rPr lang="ru-RU" sz="1800" dirty="0" err="1"/>
              <a:t>edilmegi</a:t>
            </a:r>
            <a:r>
              <a:rPr lang="ru-RU" sz="1800" dirty="0"/>
              <a:t> </a:t>
            </a:r>
            <a:r>
              <a:rPr lang="ru-RU" sz="1800" dirty="0" err="1"/>
              <a:t>hökmandyr</a:t>
            </a:r>
            <a:r>
              <a:rPr lang="ru-RU" sz="1800" dirty="0"/>
              <a:t>. </a:t>
            </a:r>
          </a:p>
          <a:p>
            <a:r>
              <a:rPr lang="ru-RU" sz="1800" dirty="0"/>
              <a:t>    </a:t>
            </a:r>
            <a:r>
              <a:rPr lang="ru-RU" sz="1800" dirty="0" err="1"/>
              <a:t>Magdanlaryň</a:t>
            </a:r>
            <a:r>
              <a:rPr lang="ru-RU" sz="1800" dirty="0"/>
              <a:t> </a:t>
            </a:r>
            <a:r>
              <a:rPr lang="ru-RU" sz="1800" dirty="0" err="1"/>
              <a:t>uly</a:t>
            </a:r>
            <a:r>
              <a:rPr lang="ru-RU" sz="1800" dirty="0"/>
              <a:t> </a:t>
            </a:r>
            <a:r>
              <a:rPr lang="ru-RU" sz="1800" dirty="0" err="1" smtClean="0"/>
              <a:t>çuňluklarda</a:t>
            </a:r>
            <a:r>
              <a:rPr lang="ru-RU" sz="1800" dirty="0" smtClean="0"/>
              <a:t> </a:t>
            </a:r>
            <a:r>
              <a:rPr lang="ru-RU" sz="1800" dirty="0" err="1"/>
              <a:t>köwlüp</a:t>
            </a:r>
            <a:r>
              <a:rPr lang="ru-RU" sz="1800" dirty="0"/>
              <a:t> </a:t>
            </a:r>
            <a:r>
              <a:rPr lang="ru-RU" sz="1800" dirty="0" err="1"/>
              <a:t>çykarylýan</a:t>
            </a:r>
            <a:r>
              <a:rPr lang="ru-RU" sz="1800" dirty="0"/>
              <a:t> </a:t>
            </a:r>
            <a:r>
              <a:rPr lang="ru-RU" sz="1800" dirty="0" err="1"/>
              <a:t>ýerinde</a:t>
            </a:r>
            <a:r>
              <a:rPr lang="ru-RU" sz="1800" dirty="0"/>
              <a:t> (</a:t>
            </a:r>
            <a:r>
              <a:rPr lang="ru-RU" sz="1800" dirty="0" err="1"/>
              <a:t>karýerlerde</a:t>
            </a:r>
            <a:r>
              <a:rPr lang="ru-RU" sz="1800" dirty="0"/>
              <a:t>) (500 m </a:t>
            </a:r>
            <a:r>
              <a:rPr lang="ru-RU" sz="1800" dirty="0" err="1"/>
              <a:t>we</a:t>
            </a:r>
            <a:r>
              <a:rPr lang="ru-RU" sz="1800" dirty="0"/>
              <a:t> </a:t>
            </a:r>
            <a:r>
              <a:rPr lang="ru-RU" sz="1800" dirty="0" err="1"/>
              <a:t>ondan</a:t>
            </a:r>
            <a:r>
              <a:rPr lang="ru-RU" sz="1800" dirty="0"/>
              <a:t> </a:t>
            </a:r>
            <a:r>
              <a:rPr lang="ru-RU" sz="1800" dirty="0" err="1"/>
              <a:t>hem</a:t>
            </a:r>
            <a:r>
              <a:rPr lang="ru-RU" sz="1800" dirty="0"/>
              <a:t> </a:t>
            </a:r>
            <a:r>
              <a:rPr lang="ru-RU" sz="1800" dirty="0" err="1"/>
              <a:t>çuň</a:t>
            </a:r>
            <a:r>
              <a:rPr lang="ru-RU" sz="1800" dirty="0"/>
              <a:t> </a:t>
            </a:r>
            <a:r>
              <a:rPr lang="ru-RU" sz="1800" dirty="0" err="1"/>
              <a:t>ýerlerde</a:t>
            </a:r>
            <a:r>
              <a:rPr lang="ru-RU" sz="1800" dirty="0"/>
              <a:t>) </a:t>
            </a:r>
            <a:r>
              <a:rPr lang="ru-RU" sz="1800" dirty="0" err="1"/>
              <a:t>ýükleri</a:t>
            </a:r>
            <a:r>
              <a:rPr lang="ru-RU" sz="1800" dirty="0"/>
              <a:t> </a:t>
            </a:r>
            <a:r>
              <a:rPr lang="ru-RU" sz="1800" dirty="0" err="1"/>
              <a:t>çykarmak</a:t>
            </a:r>
            <a:r>
              <a:rPr lang="ru-RU" sz="1800" dirty="0"/>
              <a:t> </a:t>
            </a:r>
            <a:r>
              <a:rPr lang="ru-RU" sz="1800" dirty="0" err="1"/>
              <a:t>üçin</a:t>
            </a:r>
            <a:r>
              <a:rPr lang="ru-RU" sz="1800" dirty="0"/>
              <a:t> </a:t>
            </a:r>
            <a:r>
              <a:rPr lang="ru-RU" sz="1800" dirty="0" err="1"/>
              <a:t>ýörite</a:t>
            </a:r>
            <a:r>
              <a:rPr lang="ru-RU" sz="1800" dirty="0"/>
              <a:t> </a:t>
            </a:r>
            <a:r>
              <a:rPr lang="ru-RU" sz="1800" dirty="0" err="1"/>
              <a:t>elektro</a:t>
            </a:r>
            <a:r>
              <a:rPr lang="ru-RU" sz="1800" dirty="0"/>
              <a:t> </a:t>
            </a:r>
            <a:r>
              <a:rPr lang="ru-RU" sz="1800" dirty="0" err="1"/>
              <a:t>otlylar</a:t>
            </a:r>
            <a:r>
              <a:rPr lang="ru-RU" sz="1800" dirty="0"/>
              <a:t> </a:t>
            </a:r>
            <a:r>
              <a:rPr lang="ru-RU" sz="1800" dirty="0" err="1"/>
              <a:t>döredilendir</a:t>
            </a:r>
            <a:r>
              <a:rPr lang="ru-RU" sz="1800" dirty="0"/>
              <a:t>. </a:t>
            </a:r>
            <a:r>
              <a:rPr lang="ru-RU" sz="1800" dirty="0" err="1"/>
              <a:t>Çekiji</a:t>
            </a:r>
            <a:r>
              <a:rPr lang="ru-RU" sz="1800" dirty="0"/>
              <a:t> </a:t>
            </a:r>
            <a:r>
              <a:rPr lang="ru-RU" sz="1800" dirty="0" err="1"/>
              <a:t>maşyn</a:t>
            </a:r>
            <a:r>
              <a:rPr lang="ru-RU" sz="1800" dirty="0"/>
              <a:t> </a:t>
            </a:r>
            <a:r>
              <a:rPr lang="ru-RU" sz="1800" dirty="0" err="1"/>
              <a:t>diýlip</a:t>
            </a:r>
            <a:r>
              <a:rPr lang="ru-RU" sz="1800" dirty="0"/>
              <a:t> </a:t>
            </a:r>
            <a:r>
              <a:rPr lang="ru-RU" sz="1800" dirty="0" err="1"/>
              <a:t>hem</a:t>
            </a:r>
            <a:r>
              <a:rPr lang="ru-RU" sz="1800" dirty="0"/>
              <a:t> </a:t>
            </a:r>
            <a:r>
              <a:rPr lang="ru-RU" sz="1800" dirty="0" err="1"/>
              <a:t>atlandyrylýan</a:t>
            </a:r>
            <a:r>
              <a:rPr lang="ru-RU" sz="1800" dirty="0"/>
              <a:t> </a:t>
            </a:r>
            <a:r>
              <a:rPr lang="ru-RU" sz="1800" dirty="0" err="1"/>
              <a:t>ol</a:t>
            </a:r>
            <a:r>
              <a:rPr lang="ru-RU" sz="1800" dirty="0"/>
              <a:t> </a:t>
            </a:r>
            <a:r>
              <a:rPr lang="ru-RU" sz="1800" dirty="0" err="1"/>
              <a:t>maşyn</a:t>
            </a:r>
            <a:r>
              <a:rPr lang="ru-RU" sz="1800" dirty="0"/>
              <a:t> 4 </a:t>
            </a:r>
            <a:r>
              <a:rPr lang="ru-RU" sz="1800" dirty="0" err="1"/>
              <a:t>okly</a:t>
            </a:r>
            <a:r>
              <a:rPr lang="ru-RU" sz="1800" dirty="0"/>
              <a:t> </a:t>
            </a:r>
            <a:r>
              <a:rPr lang="ru-RU" sz="1800" dirty="0" err="1"/>
              <a:t>elektrowoz</a:t>
            </a:r>
            <a:r>
              <a:rPr lang="ru-RU" sz="1800" dirty="0"/>
              <a:t> </a:t>
            </a:r>
            <a:r>
              <a:rPr lang="ru-RU" sz="1800" dirty="0" err="1"/>
              <a:t>dolandyryjydan</a:t>
            </a:r>
            <a:r>
              <a:rPr lang="ru-RU" sz="1800" dirty="0"/>
              <a:t> </a:t>
            </a:r>
            <a:r>
              <a:rPr lang="ru-RU" sz="1800" dirty="0" err="1"/>
              <a:t>we</a:t>
            </a:r>
            <a:r>
              <a:rPr lang="ru-RU" sz="1800" dirty="0"/>
              <a:t> 2 </a:t>
            </a:r>
            <a:r>
              <a:rPr lang="ru-RU" sz="1800" dirty="0" err="1"/>
              <a:t>sany</a:t>
            </a:r>
            <a:r>
              <a:rPr lang="ru-RU" sz="1800" dirty="0"/>
              <a:t> </a:t>
            </a:r>
            <a:r>
              <a:rPr lang="ru-RU" sz="1800" dirty="0" err="1"/>
              <a:t>motorly</a:t>
            </a:r>
            <a:r>
              <a:rPr lang="ru-RU" sz="1800" dirty="0"/>
              <a:t> 45 t </a:t>
            </a:r>
            <a:r>
              <a:rPr lang="ru-RU" sz="1800" dirty="0" err="1"/>
              <a:t>ýük</a:t>
            </a:r>
            <a:r>
              <a:rPr lang="ru-RU" sz="1800" dirty="0"/>
              <a:t> </a:t>
            </a:r>
            <a:r>
              <a:rPr lang="ru-RU" sz="1800" dirty="0" err="1"/>
              <a:t>göterijiligi</a:t>
            </a:r>
            <a:r>
              <a:rPr lang="ru-RU" sz="1800" dirty="0"/>
              <a:t> </a:t>
            </a:r>
            <a:r>
              <a:rPr lang="ru-RU" sz="1800" dirty="0" err="1"/>
              <a:t>bolan</a:t>
            </a:r>
            <a:r>
              <a:rPr lang="ru-RU" sz="1800" dirty="0"/>
              <a:t> 4 </a:t>
            </a:r>
            <a:r>
              <a:rPr lang="ru-RU" sz="1800" dirty="0" err="1"/>
              <a:t>okly</a:t>
            </a:r>
            <a:r>
              <a:rPr lang="ru-RU" sz="1800" dirty="0"/>
              <a:t> </a:t>
            </a:r>
            <a:r>
              <a:rPr lang="ru-RU" sz="1800" dirty="0" err="1"/>
              <a:t>dumpkar</a:t>
            </a:r>
            <a:r>
              <a:rPr lang="ru-RU" sz="1800" dirty="0"/>
              <a:t> (</a:t>
            </a:r>
            <a:r>
              <a:rPr lang="ru-RU" sz="1800" dirty="0" err="1"/>
              <a:t>özi</a:t>
            </a:r>
            <a:r>
              <a:rPr lang="ru-RU" sz="1800" dirty="0"/>
              <a:t> </a:t>
            </a:r>
            <a:r>
              <a:rPr lang="ru-RU" sz="1800" dirty="0" err="1"/>
              <a:t>düşürýän</a:t>
            </a:r>
            <a:r>
              <a:rPr lang="ru-RU" sz="1800" dirty="0"/>
              <a:t>) </a:t>
            </a:r>
            <a:r>
              <a:rPr lang="ru-RU" sz="1800" dirty="0" err="1"/>
              <a:t>wagonlardan</a:t>
            </a:r>
            <a:r>
              <a:rPr lang="ru-RU" sz="1800" dirty="0"/>
              <a:t> </a:t>
            </a:r>
            <a:r>
              <a:rPr lang="ru-RU" sz="1800" dirty="0" err="1"/>
              <a:t>durýar</a:t>
            </a:r>
            <a:r>
              <a:rPr lang="ru-RU" sz="1800" dirty="0"/>
              <a:t>. </a:t>
            </a:r>
            <a:r>
              <a:rPr lang="ru-RU" sz="1800" dirty="0" err="1"/>
              <a:t>umumy</a:t>
            </a:r>
            <a:r>
              <a:rPr lang="ru-RU" sz="1800" dirty="0"/>
              <a:t> </a:t>
            </a:r>
            <a:r>
              <a:rPr lang="ru-RU" sz="1800" dirty="0" err="1"/>
              <a:t>agramy</a:t>
            </a:r>
            <a:r>
              <a:rPr lang="ru-RU" sz="1800" dirty="0"/>
              <a:t> 368 t </a:t>
            </a:r>
            <a:r>
              <a:rPr lang="ru-RU" sz="1800" dirty="0" err="1"/>
              <a:t>bolan</a:t>
            </a:r>
            <a:r>
              <a:rPr lang="ru-RU" sz="1800" dirty="0"/>
              <a:t> </a:t>
            </a:r>
            <a:r>
              <a:rPr lang="ru-RU" sz="1800" dirty="0" err="1"/>
              <a:t>ýükli</a:t>
            </a:r>
            <a:r>
              <a:rPr lang="ru-RU" sz="1800" dirty="0"/>
              <a:t> </a:t>
            </a:r>
            <a:r>
              <a:rPr lang="ru-RU" sz="1800" dirty="0" err="1"/>
              <a:t>maşyn</a:t>
            </a:r>
            <a:r>
              <a:rPr lang="ru-RU" sz="1800" dirty="0"/>
              <a:t> </a:t>
            </a:r>
            <a:r>
              <a:rPr lang="ru-RU" sz="1800" dirty="0" err="1"/>
              <a:t>umumy</a:t>
            </a:r>
            <a:r>
              <a:rPr lang="ru-RU" sz="1800" dirty="0"/>
              <a:t> </a:t>
            </a:r>
            <a:r>
              <a:rPr lang="ru-RU" sz="1800" dirty="0" err="1"/>
              <a:t>kuwwaty</a:t>
            </a:r>
            <a:r>
              <a:rPr lang="ru-RU" sz="1800" dirty="0"/>
              <a:t> 5450 </a:t>
            </a:r>
            <a:r>
              <a:rPr lang="ru-RU" sz="1800" dirty="0" err="1"/>
              <a:t>kWt</a:t>
            </a:r>
            <a:r>
              <a:rPr lang="ru-RU" sz="1800" dirty="0"/>
              <a:t> bolan12 </a:t>
            </a:r>
            <a:r>
              <a:rPr lang="ru-RU" sz="1800" dirty="0" err="1"/>
              <a:t>sany</a:t>
            </a:r>
            <a:r>
              <a:rPr lang="ru-RU" sz="1800" dirty="0"/>
              <a:t> </a:t>
            </a:r>
            <a:r>
              <a:rPr lang="ru-RU" sz="1800" dirty="0" err="1"/>
              <a:t>hereketlendirijiniň</a:t>
            </a:r>
            <a:r>
              <a:rPr lang="ru-RU" sz="1800" dirty="0"/>
              <a:t> </a:t>
            </a:r>
            <a:r>
              <a:rPr lang="ru-RU" sz="1800" dirty="0" err="1"/>
              <a:t>hasabyna</a:t>
            </a:r>
            <a:r>
              <a:rPr lang="ru-RU" sz="1800" dirty="0"/>
              <a:t> </a:t>
            </a:r>
            <a:r>
              <a:rPr lang="ru-RU" sz="1800" dirty="0" err="1"/>
              <a:t>dik</a:t>
            </a:r>
            <a:r>
              <a:rPr lang="ru-RU" sz="1800" dirty="0"/>
              <a:t> </a:t>
            </a:r>
            <a:r>
              <a:rPr lang="ru-RU" sz="1800" dirty="0" err="1"/>
              <a:t>kötelde</a:t>
            </a:r>
            <a:r>
              <a:rPr lang="ru-RU" sz="1800" dirty="0"/>
              <a:t> (</a:t>
            </a:r>
            <a:r>
              <a:rPr lang="ru-RU" sz="1800" dirty="0" err="1"/>
              <a:t>podýom</a:t>
            </a:r>
            <a:r>
              <a:rPr lang="ru-RU" sz="1800" dirty="0"/>
              <a:t>) 29 </a:t>
            </a:r>
            <a:r>
              <a:rPr lang="ru-RU" sz="1800" dirty="0" err="1"/>
              <a:t>km</a:t>
            </a:r>
            <a:r>
              <a:rPr lang="ru-RU" sz="1800" dirty="0"/>
              <a:t>/s </a:t>
            </a:r>
            <a:r>
              <a:rPr lang="ru-RU" sz="1800" dirty="0" err="1"/>
              <a:t>tizlik</a:t>
            </a:r>
            <a:r>
              <a:rPr lang="ru-RU" sz="1800" dirty="0"/>
              <a:t> </a:t>
            </a:r>
            <a:r>
              <a:rPr lang="ru-RU" sz="1800" dirty="0" err="1"/>
              <a:t>alýar</a:t>
            </a:r>
            <a:r>
              <a:rPr lang="ru-RU" sz="1800" dirty="0"/>
              <a:t> </a:t>
            </a:r>
            <a:r>
              <a:rPr lang="ru-RU" sz="1800" dirty="0" err="1"/>
              <a:t>we</a:t>
            </a:r>
            <a:r>
              <a:rPr lang="ru-RU" sz="1800" dirty="0"/>
              <a:t> 90 t </a:t>
            </a:r>
            <a:r>
              <a:rPr lang="ru-RU" sz="1800" dirty="0" err="1"/>
              <a:t>peýdaly</a:t>
            </a:r>
            <a:r>
              <a:rPr lang="ru-RU" sz="1800" dirty="0"/>
              <a:t> </a:t>
            </a:r>
            <a:r>
              <a:rPr lang="ru-RU" sz="1800" dirty="0" err="1"/>
              <a:t>ýüki</a:t>
            </a:r>
            <a:r>
              <a:rPr lang="ru-RU" sz="1800" dirty="0"/>
              <a:t> </a:t>
            </a:r>
            <a:r>
              <a:rPr lang="ru-RU" sz="1800" dirty="0" err="1"/>
              <a:t>çykarýar</a:t>
            </a:r>
            <a:r>
              <a:rPr lang="ru-RU" sz="1800" dirty="0"/>
              <a:t>. </a:t>
            </a:r>
            <a:r>
              <a:rPr lang="ru-RU" sz="1800" dirty="0" err="1"/>
              <a:t>Lokomotiwleriň</a:t>
            </a:r>
            <a:r>
              <a:rPr lang="ru-RU" sz="1800" dirty="0"/>
              <a:t> </a:t>
            </a:r>
            <a:r>
              <a:rPr lang="ru-RU" sz="1800" dirty="0" err="1"/>
              <a:t>täze</a:t>
            </a:r>
            <a:r>
              <a:rPr lang="ru-RU" sz="1800" dirty="0"/>
              <a:t> </a:t>
            </a:r>
            <a:r>
              <a:rPr lang="ru-RU" sz="1800" dirty="0" err="1"/>
              <a:t>görnüşleri</a:t>
            </a:r>
            <a:r>
              <a:rPr lang="ru-RU" sz="1800" dirty="0"/>
              <a:t> </a:t>
            </a:r>
            <a:r>
              <a:rPr lang="ru-RU" sz="1800" dirty="0" err="1"/>
              <a:t>öndürijiliginiň</a:t>
            </a:r>
            <a:r>
              <a:rPr lang="ru-RU" sz="1800" dirty="0"/>
              <a:t> </a:t>
            </a:r>
            <a:r>
              <a:rPr lang="ru-RU" sz="1800" dirty="0" err="1"/>
              <a:t>ýokarylygy</a:t>
            </a:r>
            <a:r>
              <a:rPr lang="ru-RU" sz="1800" dirty="0"/>
              <a:t> </a:t>
            </a:r>
            <a:r>
              <a:rPr lang="ru-RU" sz="1800" dirty="0" err="1"/>
              <a:t>netijesinde</a:t>
            </a:r>
            <a:r>
              <a:rPr lang="ru-RU" sz="1800" dirty="0"/>
              <a:t> </a:t>
            </a:r>
            <a:r>
              <a:rPr lang="ru-RU" sz="1800" dirty="0" err="1"/>
              <a:t>lokomotiw</a:t>
            </a:r>
            <a:r>
              <a:rPr lang="ru-RU" sz="1800" dirty="0"/>
              <a:t> </a:t>
            </a:r>
            <a:r>
              <a:rPr lang="ru-RU" sz="1800" dirty="0" err="1"/>
              <a:t>parkynyň</a:t>
            </a:r>
            <a:r>
              <a:rPr lang="ru-RU" sz="1800" dirty="0"/>
              <a:t> </a:t>
            </a:r>
            <a:r>
              <a:rPr lang="ru-RU" sz="1800" dirty="0" err="1"/>
              <a:t>ulylygyny</a:t>
            </a:r>
            <a:r>
              <a:rPr lang="ru-RU" sz="1800" dirty="0"/>
              <a:t>, </a:t>
            </a:r>
            <a:r>
              <a:rPr lang="ru-RU" sz="1800" dirty="0" err="1"/>
              <a:t>lokomotiw</a:t>
            </a:r>
            <a:r>
              <a:rPr lang="ru-RU" sz="1800" dirty="0"/>
              <a:t> </a:t>
            </a:r>
            <a:r>
              <a:rPr lang="ru-RU" sz="1800" dirty="0" err="1"/>
              <a:t>toparlaryny</a:t>
            </a:r>
            <a:r>
              <a:rPr lang="ru-RU" sz="1800" dirty="0"/>
              <a:t> </a:t>
            </a:r>
            <a:r>
              <a:rPr lang="ru-RU" sz="1800" dirty="0" err="1"/>
              <a:t>we</a:t>
            </a:r>
            <a:r>
              <a:rPr lang="ru-RU" sz="1800" dirty="0"/>
              <a:t> </a:t>
            </a:r>
            <a:r>
              <a:rPr lang="ru-RU" sz="1800" dirty="0" err="1"/>
              <a:t>abatlaýjy</a:t>
            </a:r>
            <a:r>
              <a:rPr lang="ru-RU" sz="1800" dirty="0"/>
              <a:t> </a:t>
            </a:r>
            <a:r>
              <a:rPr lang="ru-RU" sz="1800" dirty="0" err="1"/>
              <a:t>işgärleriň</a:t>
            </a:r>
            <a:r>
              <a:rPr lang="ru-RU" sz="1800" dirty="0"/>
              <a:t> </a:t>
            </a:r>
            <a:r>
              <a:rPr lang="ru-RU" sz="1800" dirty="0" err="1"/>
              <a:t>sanyny</a:t>
            </a:r>
            <a:r>
              <a:rPr lang="ru-RU" sz="1800" dirty="0"/>
              <a:t> </a:t>
            </a:r>
            <a:r>
              <a:rPr lang="ru-RU" sz="1800" dirty="0" err="1"/>
              <a:t>kemeltmäge</a:t>
            </a:r>
            <a:r>
              <a:rPr lang="ru-RU" sz="1800" dirty="0"/>
              <a:t> </a:t>
            </a:r>
            <a:r>
              <a:rPr lang="ru-RU" sz="1800" dirty="0" err="1"/>
              <a:t>mümkinçilik</a:t>
            </a:r>
            <a:r>
              <a:rPr lang="ru-RU" sz="1800" dirty="0"/>
              <a:t> </a:t>
            </a:r>
            <a:r>
              <a:rPr lang="ru-RU" sz="1800" dirty="0" err="1"/>
              <a:t>berýär</a:t>
            </a:r>
            <a:r>
              <a:rPr lang="ru-RU" sz="1800" dirty="0"/>
              <a:t>.</a:t>
            </a:r>
          </a:p>
          <a:p>
            <a:endParaRPr lang="ru-RU" sz="1800" dirty="0">
              <a:latin typeface="Times New Roman" pitchFamily="18" charset="0"/>
              <a:cs typeface="Times New Roman" pitchFamily="18" charset="0"/>
            </a:endParaRPr>
          </a:p>
          <a:p>
            <a:r>
              <a:rPr lang="ru-RU" sz="1800" dirty="0" smtClean="0">
                <a:latin typeface="Times New Roman" pitchFamily="18" charset="0"/>
                <a:cs typeface="Times New Roman" pitchFamily="18" charset="0"/>
              </a:rPr>
              <a:t>	</a:t>
            </a:r>
            <a:endParaRPr lang="ru-RU" sz="1800" dirty="0">
              <a:latin typeface="Times New Roman" pitchFamily="18" charset="0"/>
              <a:cs typeface="Times New Roman" pitchFamily="18" charset="0"/>
            </a:endParaRPr>
          </a:p>
        </p:txBody>
      </p:sp>
      <p:sp>
        <p:nvSpPr>
          <p:cNvPr id="2" name="Прямоугольник 1"/>
          <p:cNvSpPr/>
          <p:nvPr/>
        </p:nvSpPr>
        <p:spPr>
          <a:xfrm>
            <a:off x="530352" y="-356651"/>
            <a:ext cx="8290120" cy="923330"/>
          </a:xfrm>
          <a:prstGeom prst="rect">
            <a:avLst/>
          </a:prstGeom>
        </p:spPr>
        <p:txBody>
          <a:bodyPr wrap="square">
            <a:spAutoFit/>
          </a:bodyPr>
          <a:lstStyle/>
          <a:p>
            <a:endParaRPr lang="en-US" b="1" i="1" dirty="0" smtClean="0"/>
          </a:p>
          <a:p>
            <a:endParaRPr lang="en-US" b="1" i="1" dirty="0"/>
          </a:p>
          <a:p>
            <a:endParaRPr lang="en-US" b="1" i="1" dirty="0" smtClean="0"/>
          </a:p>
        </p:txBody>
      </p:sp>
    </p:spTree>
    <p:extLst>
      <p:ext uri="{BB962C8B-B14F-4D97-AF65-F5344CB8AC3E}">
        <p14:creationId xmlns:p14="http://schemas.microsoft.com/office/powerpoint/2010/main" val="16866055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79512" y="0"/>
            <a:ext cx="8712968" cy="6858000"/>
          </a:xfrm>
        </p:spPr>
        <p:txBody>
          <a:bodyPr>
            <a:normAutofit/>
          </a:bodyPr>
          <a:lstStyle/>
          <a:p>
            <a:pPr algn="l"/>
            <a:r>
              <a:rPr lang="tk-TM" sz="2900" b="1" dirty="0" smtClean="0">
                <a:latin typeface="Times New Roman" pitchFamily="18" charset="0"/>
                <a:cs typeface="Times New Roman" pitchFamily="18" charset="0"/>
              </a:rPr>
              <a:t>3</a:t>
            </a:r>
            <a:endParaRPr lang="ru-RU" dirty="0">
              <a:latin typeface="Times New Roman" pitchFamily="18" charset="0"/>
              <a:cs typeface="Times New Roman" pitchFamily="18" charset="0"/>
            </a:endParaRPr>
          </a:p>
        </p:txBody>
      </p:sp>
      <p:sp>
        <p:nvSpPr>
          <p:cNvPr id="2" name="Прямоугольник 1"/>
          <p:cNvSpPr/>
          <p:nvPr/>
        </p:nvSpPr>
        <p:spPr>
          <a:xfrm>
            <a:off x="179512" y="-2434143"/>
            <a:ext cx="8784976" cy="8679299"/>
          </a:xfrm>
          <a:prstGeom prst="rect">
            <a:avLst/>
          </a:prstGeom>
        </p:spPr>
        <p:txBody>
          <a:bodyPr wrap="square">
            <a:spAutoFit/>
          </a:bodyPr>
          <a:lstStyle/>
          <a:p>
            <a:pPr algn="just">
              <a:spcAft>
                <a:spcPts val="0"/>
              </a:spcAft>
            </a:pPr>
            <a:r>
              <a:rPr lang="ru-RU" dirty="0">
                <a:latin typeface="Times New Roman" panose="02020603050405020304" pitchFamily="18" charset="0"/>
                <a:ea typeface="Times New Roman" panose="02020603050405020304" pitchFamily="18" charset="0"/>
              </a:rPr>
              <a:t> </a:t>
            </a:r>
            <a:endParaRPr lang="en-US" dirty="0" smtClean="0">
              <a:latin typeface="Times New Roman" panose="02020603050405020304" pitchFamily="18" charset="0"/>
              <a:ea typeface="Times New Roman" panose="02020603050405020304" pitchFamily="18" charset="0"/>
            </a:endParaRPr>
          </a:p>
          <a:p>
            <a:pPr algn="just">
              <a:spcAft>
                <a:spcPts val="0"/>
              </a:spcAft>
            </a:pPr>
            <a:endParaRPr lang="en-US" dirty="0">
              <a:latin typeface="Times New Roman" panose="02020603050405020304" pitchFamily="18" charset="0"/>
              <a:ea typeface="Times New Roman" panose="02020603050405020304" pitchFamily="18" charset="0"/>
            </a:endParaRPr>
          </a:p>
          <a:p>
            <a:pPr algn="just">
              <a:spcAft>
                <a:spcPts val="0"/>
              </a:spcAft>
            </a:pPr>
            <a:endParaRPr lang="en-US" dirty="0" smtClean="0">
              <a:latin typeface="Times New Roman" panose="02020603050405020304" pitchFamily="18" charset="0"/>
              <a:ea typeface="Times New Roman" panose="02020603050405020304" pitchFamily="18" charset="0"/>
            </a:endParaRPr>
          </a:p>
          <a:p>
            <a:pPr algn="just">
              <a:spcAft>
                <a:spcPts val="0"/>
              </a:spcAft>
            </a:pPr>
            <a:endParaRPr lang="en-US" dirty="0">
              <a:latin typeface="Times New Roman" panose="02020603050405020304" pitchFamily="18" charset="0"/>
              <a:ea typeface="Times New Roman" panose="02020603050405020304" pitchFamily="18" charset="0"/>
            </a:endParaRPr>
          </a:p>
          <a:p>
            <a:pPr algn="just">
              <a:spcAft>
                <a:spcPts val="0"/>
              </a:spcAft>
            </a:pPr>
            <a:endParaRPr lang="en-US" dirty="0" smtClean="0">
              <a:latin typeface="Times New Roman" panose="02020603050405020304" pitchFamily="18" charset="0"/>
              <a:ea typeface="Times New Roman" panose="02020603050405020304" pitchFamily="18" charset="0"/>
            </a:endParaRPr>
          </a:p>
          <a:p>
            <a:pPr algn="just">
              <a:spcAft>
                <a:spcPts val="0"/>
              </a:spcAft>
            </a:pPr>
            <a:endParaRPr lang="en-US" dirty="0">
              <a:latin typeface="Times New Roman" panose="02020603050405020304" pitchFamily="18" charset="0"/>
              <a:ea typeface="Times New Roman" panose="02020603050405020304" pitchFamily="18" charset="0"/>
            </a:endParaRPr>
          </a:p>
          <a:p>
            <a:pPr algn="just">
              <a:spcAft>
                <a:spcPts val="0"/>
              </a:spcAft>
            </a:pPr>
            <a:endParaRPr lang="en-US" dirty="0" smtClean="0">
              <a:latin typeface="Times New Roman" panose="02020603050405020304" pitchFamily="18" charset="0"/>
              <a:ea typeface="Times New Roman" panose="02020603050405020304" pitchFamily="18" charset="0"/>
            </a:endParaRPr>
          </a:p>
          <a:p>
            <a:pPr algn="just">
              <a:spcAft>
                <a:spcPts val="0"/>
              </a:spcAft>
            </a:pPr>
            <a:endParaRPr lang="en-US" dirty="0">
              <a:latin typeface="Times New Roman" panose="02020603050405020304" pitchFamily="18" charset="0"/>
              <a:ea typeface="Times New Roman" panose="02020603050405020304" pitchFamily="18" charset="0"/>
            </a:endParaRPr>
          </a:p>
          <a:p>
            <a:pPr algn="just">
              <a:spcAft>
                <a:spcPts val="0"/>
              </a:spcAft>
            </a:pPr>
            <a:endParaRPr lang="en-US" dirty="0" smtClean="0">
              <a:latin typeface="Times New Roman" panose="02020603050405020304" pitchFamily="18" charset="0"/>
              <a:ea typeface="Times New Roman" panose="02020603050405020304" pitchFamily="18" charset="0"/>
            </a:endParaRPr>
          </a:p>
          <a:p>
            <a:pPr algn="just">
              <a:spcAft>
                <a:spcPts val="0"/>
              </a:spcAft>
            </a:pPr>
            <a:r>
              <a:rPr lang="en-US" dirty="0">
                <a:latin typeface="Times New Roman" panose="02020603050405020304" pitchFamily="18" charset="0"/>
                <a:ea typeface="Times New Roman" panose="02020603050405020304" pitchFamily="18" charset="0"/>
              </a:rPr>
              <a:t> </a:t>
            </a:r>
            <a:r>
              <a:rPr lang="en-US"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Iri</a:t>
            </a:r>
            <a:r>
              <a:rPr lang="ru-RU" dirty="0" smtClean="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metallurgik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maşyn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gurluşyk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beýleki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senagat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kärhanalaryň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çäklerinde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göwrümdäki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ýükleri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çekmek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üçin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wagonlaryň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ýörite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görnüşleri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döredilýär</a:t>
            </a:r>
            <a:r>
              <a:rPr lang="ru-RU"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marL="342900" lvl="0" indent="-342900" algn="just">
              <a:spcAft>
                <a:spcPts val="0"/>
              </a:spcAft>
              <a:buFont typeface="Times New Roman" panose="02020603050405020304" pitchFamily="18" charset="0"/>
              <a:buChar char="-"/>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Çugunowozlar</a:t>
            </a:r>
            <a:r>
              <a:rPr lang="ru-RU" dirty="0">
                <a:latin typeface="Times New Roman" panose="02020603050405020304" pitchFamily="18" charset="0"/>
                <a:ea typeface="Times New Roman" panose="02020603050405020304" pitchFamily="18" charset="0"/>
              </a:rPr>
              <a:t> – </a:t>
            </a:r>
            <a:r>
              <a:rPr lang="ru-RU" dirty="0" err="1">
                <a:latin typeface="Times New Roman" panose="02020603050405020304" pitchFamily="18" charset="0"/>
                <a:ea typeface="Times New Roman" panose="02020603050405020304" pitchFamily="18" charset="0"/>
              </a:rPr>
              <a:t>ergin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metallary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daşamak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üçin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wagonlar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ýük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göterijiligi</a:t>
            </a:r>
            <a:r>
              <a:rPr lang="ru-RU" dirty="0">
                <a:latin typeface="Times New Roman" panose="02020603050405020304" pitchFamily="18" charset="0"/>
                <a:ea typeface="Times New Roman" panose="02020603050405020304" pitchFamily="18" charset="0"/>
              </a:rPr>
              <a:t> – 100, 140, 600 t);</a:t>
            </a:r>
            <a:endParaRPr lang="ru-RU" sz="1600" dirty="0">
              <a:latin typeface="Times New Roman" panose="02020603050405020304" pitchFamily="18" charset="0"/>
              <a:ea typeface="Times New Roman" panose="02020603050405020304" pitchFamily="18" charset="0"/>
            </a:endParaRPr>
          </a:p>
          <a:p>
            <a:pPr marL="342900" lvl="0" indent="-342900" algn="just">
              <a:spcAft>
                <a:spcPts val="0"/>
              </a:spcAft>
              <a:buFont typeface="Times New Roman" panose="02020603050405020304" pitchFamily="18" charset="0"/>
              <a:buChar char="-"/>
            </a:pPr>
            <a:r>
              <a:rPr lang="en-US"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Şlakowozy</a:t>
            </a:r>
            <a:r>
              <a:rPr lang="ru-RU" dirty="0">
                <a:latin typeface="Times New Roman" panose="02020603050405020304" pitchFamily="18" charset="0"/>
                <a:ea typeface="Times New Roman" panose="02020603050405020304" pitchFamily="18" charset="0"/>
              </a:rPr>
              <a:t> – </a:t>
            </a:r>
            <a:r>
              <a:rPr lang="ru-RU" dirty="0" err="1">
                <a:latin typeface="Times New Roman" panose="02020603050405020304" pitchFamily="18" charset="0"/>
                <a:ea typeface="Times New Roman" panose="02020603050405020304" pitchFamily="18" charset="0"/>
              </a:rPr>
              <a:t>metal</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ergininden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galan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galyndylary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şlaklary</a:t>
            </a:r>
            <a:r>
              <a:rPr lang="ru-RU" dirty="0">
                <a:latin typeface="Times New Roman" panose="02020603050405020304" pitchFamily="18" charset="0"/>
                <a:ea typeface="Times New Roman" panose="02020603050405020304" pitchFamily="18" charset="0"/>
              </a:rPr>
              <a:t>) 1400-1500 С </a:t>
            </a:r>
            <a:r>
              <a:rPr lang="ru-RU" dirty="0" err="1">
                <a:latin typeface="Times New Roman" panose="02020603050405020304" pitchFamily="18" charset="0"/>
                <a:ea typeface="Times New Roman" panose="02020603050405020304" pitchFamily="18" charset="0"/>
              </a:rPr>
              <a:t>temperaturalarda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domna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pejinden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agdarylýan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ýerine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äkitmek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üçin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wagonlar</a:t>
            </a:r>
            <a:r>
              <a:rPr lang="ru-RU"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marL="342900" lvl="0" indent="-342900" algn="just">
              <a:spcAft>
                <a:spcPts val="0"/>
              </a:spcAft>
              <a:buFont typeface="Times New Roman" panose="02020603050405020304" pitchFamily="18" charset="0"/>
              <a:buChar char="-"/>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Ýörite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platformalar</a:t>
            </a:r>
            <a:r>
              <a:rPr lang="ru-RU" dirty="0">
                <a:latin typeface="Times New Roman" panose="02020603050405020304" pitchFamily="18" charset="0"/>
                <a:ea typeface="Times New Roman" panose="02020603050405020304" pitchFamily="18" charset="0"/>
              </a:rPr>
              <a:t> – </a:t>
            </a:r>
            <a:r>
              <a:rPr lang="ru-RU" dirty="0" err="1">
                <a:latin typeface="Times New Roman" panose="02020603050405020304" pitchFamily="18" charset="0"/>
                <a:ea typeface="Times New Roman" panose="02020603050405020304" pitchFamily="18" charset="0"/>
              </a:rPr>
              <a:t>ýokary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temperaturalara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durnukly</a:t>
            </a:r>
            <a:r>
              <a:rPr lang="ru-RU" dirty="0">
                <a:latin typeface="Times New Roman" panose="02020603050405020304" pitchFamily="18" charset="0"/>
                <a:ea typeface="Times New Roman" panose="02020603050405020304" pitchFamily="18" charset="0"/>
              </a:rPr>
              <a:t> 160 t </a:t>
            </a:r>
            <a:r>
              <a:rPr lang="ru-RU" dirty="0" err="1">
                <a:latin typeface="Times New Roman" panose="02020603050405020304" pitchFamily="18" charset="0"/>
                <a:ea typeface="Times New Roman" panose="02020603050405020304" pitchFamily="18" charset="0"/>
              </a:rPr>
              <a:t>çenli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göterip</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bilýän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berk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polly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gyzgyn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çoýun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guýmalaryny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daşamak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üçin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niýetlenendir</a:t>
            </a:r>
            <a:r>
              <a:rPr lang="ru-RU"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marL="342900" lvl="0" indent="-342900" algn="just">
              <a:spcAft>
                <a:spcPts val="0"/>
              </a:spcAft>
              <a:buFont typeface="Times New Roman" panose="02020603050405020304" pitchFamily="18" charset="0"/>
              <a:buChar char="-"/>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Dumpkar</a:t>
            </a:r>
            <a:r>
              <a:rPr lang="ru-RU" dirty="0">
                <a:latin typeface="Times New Roman" panose="02020603050405020304" pitchFamily="18" charset="0"/>
                <a:ea typeface="Times New Roman" panose="02020603050405020304" pitchFamily="18" charset="0"/>
              </a:rPr>
              <a:t> – </a:t>
            </a:r>
            <a:r>
              <a:rPr lang="ru-RU" dirty="0" err="1">
                <a:latin typeface="Times New Roman" panose="02020603050405020304" pitchFamily="18" charset="0"/>
                <a:ea typeface="Times New Roman" panose="02020603050405020304" pitchFamily="18" charset="0"/>
              </a:rPr>
              <a:t>magdan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kömür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gurluşyk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materiallaryny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işläp</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bejermekde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ulanylýan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özi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düşürýän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wagonlardyr</a:t>
            </a:r>
            <a:r>
              <a:rPr lang="ru-RU"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algn="just">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Awtomobil</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senagat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ulagynyň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mundan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beýläk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kämilleşdirilmegi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wajyp</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besele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bolup</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durýar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Bu</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ýerde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mesele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awtomobil</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parkynyň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artdyrylmagy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bilen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birlikde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maşynlaryň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tehniki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derejesini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ýük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göterijiligini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ýokarlandyrylmagy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bilen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baglanyşyklydyr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Özi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düşürýän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maşynlaryň</a:t>
            </a:r>
            <a:r>
              <a:rPr lang="ru-RU" dirty="0">
                <a:latin typeface="Times New Roman" panose="02020603050405020304" pitchFamily="18" charset="0"/>
                <a:ea typeface="Times New Roman" panose="02020603050405020304" pitchFamily="18" charset="0"/>
              </a:rPr>
              <a:t> 27, 40, 45 </a:t>
            </a:r>
            <a:r>
              <a:rPr lang="ru-RU" dirty="0" err="1">
                <a:latin typeface="Times New Roman" panose="02020603050405020304" pitchFamily="18" charset="0"/>
                <a:ea typeface="Times New Roman" panose="02020603050405020304" pitchFamily="18" charset="0"/>
              </a:rPr>
              <a:t>we</a:t>
            </a:r>
            <a:r>
              <a:rPr lang="ru-RU" dirty="0">
                <a:latin typeface="Times New Roman" panose="02020603050405020304" pitchFamily="18" charset="0"/>
                <a:ea typeface="Times New Roman" panose="02020603050405020304" pitchFamily="18" charset="0"/>
              </a:rPr>
              <a:t> 60 t </a:t>
            </a:r>
            <a:r>
              <a:rPr lang="ru-RU" dirty="0" err="1">
                <a:latin typeface="Times New Roman" panose="02020603050405020304" pitchFamily="18" charset="0"/>
                <a:ea typeface="Times New Roman" panose="02020603050405020304" pitchFamily="18" charset="0"/>
              </a:rPr>
              <a:t>ýük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göterijilikli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görnüşleri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birwagt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döredildi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Olar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kömür</a:t>
            </a:r>
            <a:r>
              <a:rPr lang="ru-RU" dirty="0">
                <a:latin typeface="Times New Roman" panose="02020603050405020304" pitchFamily="18" charset="0"/>
                <a:ea typeface="Times New Roman" panose="02020603050405020304" pitchFamily="18" charset="0"/>
              </a:rPr>
              <a:t> – </a:t>
            </a:r>
            <a:r>
              <a:rPr lang="ru-RU" dirty="0" err="1">
                <a:latin typeface="Times New Roman" panose="02020603050405020304" pitchFamily="18" charset="0"/>
                <a:ea typeface="Times New Roman" panose="02020603050405020304" pitchFamily="18" charset="0"/>
              </a:rPr>
              <a:t>metallurgiýa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senagatynda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gidro</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çatryklaryň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kanallaryň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senagat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toplumlarynyň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gurluşygynda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işleri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ýerine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ýetirýärler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Senagat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ulagynyň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ykdysadyýeti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awtomobil</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birlikleriniň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ýük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göterijiliginiň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mundan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beýläk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hem</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ýokarlandyrylmagyny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talap</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edýär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Şuňa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baglylykda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ýük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göterijiligi</a:t>
            </a:r>
            <a:r>
              <a:rPr lang="ru-RU" dirty="0">
                <a:latin typeface="Times New Roman" panose="02020603050405020304" pitchFamily="18" charset="0"/>
                <a:ea typeface="Times New Roman" panose="02020603050405020304" pitchFamily="18" charset="0"/>
              </a:rPr>
              <a:t> 75, 110 – 120 t, </a:t>
            </a:r>
            <a:r>
              <a:rPr lang="ru-RU" dirty="0" err="1">
                <a:latin typeface="Times New Roman" panose="02020603050405020304" pitchFamily="18" charset="0"/>
                <a:ea typeface="Times New Roman" panose="02020603050405020304" pitchFamily="18" charset="0"/>
              </a:rPr>
              <a:t>hereketlendirijisiniň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kuwwaty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degişlilikde</a:t>
            </a:r>
            <a:r>
              <a:rPr lang="ru-RU" dirty="0">
                <a:latin typeface="Times New Roman" panose="02020603050405020304" pitchFamily="18" charset="0"/>
                <a:ea typeface="Times New Roman" panose="02020603050405020304" pitchFamily="18" charset="0"/>
              </a:rPr>
              <a:t> 950 – 1200 </a:t>
            </a:r>
            <a:r>
              <a:rPr lang="ru-RU" dirty="0" err="1">
                <a:latin typeface="Times New Roman" panose="02020603050405020304" pitchFamily="18" charset="0"/>
                <a:ea typeface="Times New Roman" panose="02020603050405020304" pitchFamily="18" charset="0"/>
              </a:rPr>
              <a:t>at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güýje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barabar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bolan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ýük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awto</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ulaglary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döredildi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Ýük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göterijiligi</a:t>
            </a:r>
            <a:r>
              <a:rPr lang="ru-RU" dirty="0">
                <a:latin typeface="Times New Roman" panose="02020603050405020304" pitchFamily="18" charset="0"/>
                <a:ea typeface="Times New Roman" panose="02020603050405020304" pitchFamily="18" charset="0"/>
              </a:rPr>
              <a:t> 60 </a:t>
            </a:r>
            <a:r>
              <a:rPr lang="ru-RU" dirty="0" err="1">
                <a:latin typeface="Times New Roman" panose="02020603050405020304" pitchFamily="18" charset="0"/>
                <a:ea typeface="Times New Roman" panose="02020603050405020304" pitchFamily="18" charset="0"/>
              </a:rPr>
              <a:t>tonnadan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ýokary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bolan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ähli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awtomobillerde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hereketlendiriji</a:t>
            </a:r>
            <a:r>
              <a:rPr lang="ru-RU" dirty="0">
                <a:latin typeface="Times New Roman" panose="02020603050405020304" pitchFamily="18" charset="0"/>
                <a:ea typeface="Times New Roman" panose="02020603050405020304" pitchFamily="18" charset="0"/>
              </a:rPr>
              <a:t> – </a:t>
            </a:r>
            <a:r>
              <a:rPr lang="ru-RU" dirty="0" err="1">
                <a:latin typeface="Times New Roman" panose="02020603050405020304" pitchFamily="18" charset="0"/>
                <a:ea typeface="Times New Roman" panose="02020603050405020304" pitchFamily="18" charset="0"/>
              </a:rPr>
              <a:t>generator</a:t>
            </a:r>
            <a:r>
              <a:rPr lang="ru-RU" dirty="0">
                <a:latin typeface="Times New Roman" panose="02020603050405020304" pitchFamily="18" charset="0"/>
                <a:ea typeface="Times New Roman" panose="02020603050405020304" pitchFamily="18" charset="0"/>
              </a:rPr>
              <a:t> – </a:t>
            </a:r>
            <a:r>
              <a:rPr lang="ru-RU" dirty="0" err="1">
                <a:latin typeface="Times New Roman" panose="02020603050405020304" pitchFamily="18" charset="0"/>
                <a:ea typeface="Times New Roman" panose="02020603050405020304" pitchFamily="18" charset="0"/>
              </a:rPr>
              <a:t>motor</a:t>
            </a:r>
            <a:r>
              <a:rPr lang="ru-RU" dirty="0">
                <a:latin typeface="Times New Roman" panose="02020603050405020304" pitchFamily="18" charset="0"/>
                <a:ea typeface="Times New Roman" panose="02020603050405020304" pitchFamily="18" charset="0"/>
              </a:rPr>
              <a:t> – </a:t>
            </a:r>
            <a:r>
              <a:rPr lang="ru-RU" dirty="0" err="1">
                <a:latin typeface="Times New Roman" panose="02020603050405020304" pitchFamily="18" charset="0"/>
                <a:ea typeface="Times New Roman" panose="02020603050405020304" pitchFamily="18" charset="0"/>
              </a:rPr>
              <a:t>tigir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ulgamda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işleýän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elektro</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geçiriji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ulanylýar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Ol</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basgançaksyz</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tizligi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sazlamagy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awtomobili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dalandyrylmagynyň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ýeňil</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bolmagyny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üpjün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edýär</a:t>
            </a:r>
            <a:r>
              <a:rPr lang="ru-RU" dirty="0">
                <a:latin typeface="Times New Roman" panose="02020603050405020304" pitchFamily="18" charset="0"/>
                <a:ea typeface="Times New Roman" panose="02020603050405020304" pitchFamily="18" charset="0"/>
              </a:rPr>
              <a:t>.</a:t>
            </a:r>
            <a:endParaRPr lang="ru-RU" dirty="0"/>
          </a:p>
        </p:txBody>
      </p:sp>
    </p:spTree>
    <p:extLst>
      <p:ext uri="{BB962C8B-B14F-4D97-AF65-F5344CB8AC3E}">
        <p14:creationId xmlns:p14="http://schemas.microsoft.com/office/powerpoint/2010/main" val="32298262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type="subTitle" idx="1"/>
          </p:nvPr>
        </p:nvSpPr>
        <p:spPr>
          <a:xfrm>
            <a:off x="251520" y="188640"/>
            <a:ext cx="8640960" cy="6264696"/>
          </a:xfrm>
        </p:spPr>
        <p:txBody>
          <a:bodyPr>
            <a:noAutofit/>
          </a:bodyPr>
          <a:lstStyle/>
          <a:p>
            <a:pPr algn="just"/>
            <a:r>
              <a:rPr lang="ru-RU" sz="1600" b="1" i="1" dirty="0" smtClean="0">
                <a:latin typeface="Times New Roman" pitchFamily="18" charset="0"/>
                <a:cs typeface="Times New Roman" pitchFamily="18" charset="0"/>
              </a:rPr>
              <a:t>    </a:t>
            </a:r>
            <a:r>
              <a:rPr lang="ru-RU" sz="2000" dirty="0" err="1"/>
              <a:t>Belarussiýa</a:t>
            </a:r>
            <a:r>
              <a:rPr lang="ru-RU" sz="2000" dirty="0"/>
              <a:t> </a:t>
            </a:r>
            <a:r>
              <a:rPr lang="ru-RU" sz="2000" dirty="0" err="1"/>
              <a:t>zawodynda</a:t>
            </a:r>
            <a:r>
              <a:rPr lang="ru-RU" sz="2000" dirty="0"/>
              <a:t> </a:t>
            </a:r>
            <a:r>
              <a:rPr lang="ru-RU" sz="2000" dirty="0" err="1"/>
              <a:t>ýük</a:t>
            </a:r>
            <a:r>
              <a:rPr lang="ru-RU" sz="2000" dirty="0"/>
              <a:t> </a:t>
            </a:r>
            <a:r>
              <a:rPr lang="ru-RU" sz="2000" dirty="0" err="1"/>
              <a:t>göterijiligi</a:t>
            </a:r>
            <a:r>
              <a:rPr lang="ru-RU" sz="2000" dirty="0"/>
              <a:t> 400 t </a:t>
            </a:r>
            <a:r>
              <a:rPr lang="ru-RU" sz="2000" dirty="0" err="1"/>
              <a:t>çenli</a:t>
            </a:r>
            <a:r>
              <a:rPr lang="ru-RU" sz="2000" dirty="0"/>
              <a:t> </a:t>
            </a:r>
            <a:r>
              <a:rPr lang="ru-RU" sz="2000" dirty="0" err="1"/>
              <a:t>bolan</a:t>
            </a:r>
            <a:r>
              <a:rPr lang="ru-RU" sz="2000" dirty="0"/>
              <a:t> </a:t>
            </a:r>
            <a:r>
              <a:rPr lang="ru-RU" sz="2000" dirty="0" err="1"/>
              <a:t>özi</a:t>
            </a:r>
            <a:r>
              <a:rPr lang="ru-RU" sz="2000" dirty="0"/>
              <a:t> </a:t>
            </a:r>
            <a:r>
              <a:rPr lang="ru-RU" sz="2000" dirty="0" err="1"/>
              <a:t>düşürýän</a:t>
            </a:r>
            <a:r>
              <a:rPr lang="ru-RU" sz="2000" dirty="0"/>
              <a:t> </a:t>
            </a:r>
            <a:r>
              <a:rPr lang="ru-RU" sz="2000" dirty="0" err="1"/>
              <a:t>iri</a:t>
            </a:r>
            <a:r>
              <a:rPr lang="ru-RU" sz="2000" dirty="0"/>
              <a:t> </a:t>
            </a:r>
            <a:r>
              <a:rPr lang="ru-RU" sz="2000" dirty="0" err="1"/>
              <a:t>awtomobil</a:t>
            </a:r>
            <a:r>
              <a:rPr lang="ru-RU" sz="2000" dirty="0"/>
              <a:t> </a:t>
            </a:r>
            <a:r>
              <a:rPr lang="ru-RU" sz="2000" dirty="0" err="1"/>
              <a:t>otlylaryny</a:t>
            </a:r>
            <a:r>
              <a:rPr lang="ru-RU" sz="2000" dirty="0"/>
              <a:t> </a:t>
            </a:r>
            <a:r>
              <a:rPr lang="ru-RU" sz="2000" dirty="0" err="1"/>
              <a:t>döretmegiň</a:t>
            </a:r>
            <a:r>
              <a:rPr lang="ru-RU" sz="2000" dirty="0"/>
              <a:t> </a:t>
            </a:r>
            <a:r>
              <a:rPr lang="ru-RU" sz="2000" dirty="0" err="1"/>
              <a:t>üstünde</a:t>
            </a:r>
            <a:r>
              <a:rPr lang="ru-RU" sz="2000" dirty="0"/>
              <a:t> </a:t>
            </a:r>
            <a:r>
              <a:rPr lang="ru-RU" sz="2000" dirty="0" err="1"/>
              <a:t>işleýärler</a:t>
            </a:r>
            <a:r>
              <a:rPr lang="ru-RU" sz="2000" dirty="0"/>
              <a:t>. </a:t>
            </a:r>
            <a:r>
              <a:rPr lang="ru-RU" sz="2000" dirty="0" err="1"/>
              <a:t>Bu</a:t>
            </a:r>
            <a:r>
              <a:rPr lang="ru-RU" sz="2000" dirty="0"/>
              <a:t> </a:t>
            </a:r>
            <a:r>
              <a:rPr lang="ru-RU" sz="2000" dirty="0" err="1"/>
              <a:t>soňky</a:t>
            </a:r>
            <a:r>
              <a:rPr lang="ru-RU" sz="2000" dirty="0"/>
              <a:t> </a:t>
            </a:r>
            <a:r>
              <a:rPr lang="ru-RU" sz="2000" dirty="0" err="1"/>
              <a:t>çäk</a:t>
            </a:r>
            <a:r>
              <a:rPr lang="ru-RU" sz="2000" dirty="0"/>
              <a:t> </a:t>
            </a:r>
            <a:r>
              <a:rPr lang="ru-RU" sz="2000" dirty="0" err="1"/>
              <a:t>däldir</a:t>
            </a:r>
            <a:r>
              <a:rPr lang="ru-RU" sz="2000" dirty="0"/>
              <a:t>, </a:t>
            </a:r>
            <a:r>
              <a:rPr lang="ru-RU" sz="2000" dirty="0" err="1"/>
              <a:t>sebäbi</a:t>
            </a:r>
            <a:r>
              <a:rPr lang="ru-RU" sz="2000" dirty="0"/>
              <a:t> </a:t>
            </a:r>
            <a:r>
              <a:rPr lang="ru-RU" sz="2000" dirty="0" err="1"/>
              <a:t>dünýä</a:t>
            </a:r>
            <a:r>
              <a:rPr lang="ru-RU" sz="2000" dirty="0"/>
              <a:t> </a:t>
            </a:r>
            <a:r>
              <a:rPr lang="ru-RU" sz="2000" dirty="0" err="1"/>
              <a:t>tejribesinde</a:t>
            </a:r>
            <a:r>
              <a:rPr lang="ru-RU" sz="2000" dirty="0"/>
              <a:t> «</a:t>
            </a:r>
            <a:r>
              <a:rPr lang="ru-RU" sz="2000" dirty="0" err="1"/>
              <a:t>Titan</a:t>
            </a:r>
            <a:r>
              <a:rPr lang="ru-RU" sz="2000" dirty="0"/>
              <a:t>» (</a:t>
            </a:r>
            <a:r>
              <a:rPr lang="ru-RU" sz="2000" dirty="0" err="1"/>
              <a:t>Kanada</a:t>
            </a:r>
            <a:r>
              <a:rPr lang="ru-RU" sz="2000" dirty="0"/>
              <a:t>) </a:t>
            </a:r>
            <a:r>
              <a:rPr lang="ru-RU" sz="2000" dirty="0" err="1"/>
              <a:t>diýlip</a:t>
            </a:r>
            <a:r>
              <a:rPr lang="ru-RU" sz="2000" dirty="0"/>
              <a:t> </a:t>
            </a:r>
            <a:r>
              <a:rPr lang="ru-RU" sz="2000" dirty="0" err="1"/>
              <a:t>atlandyrylan</a:t>
            </a:r>
            <a:r>
              <a:rPr lang="ru-RU" sz="2000" dirty="0"/>
              <a:t> </a:t>
            </a:r>
            <a:r>
              <a:rPr lang="ru-RU" sz="2000" dirty="0" err="1"/>
              <a:t>özi</a:t>
            </a:r>
            <a:r>
              <a:rPr lang="ru-RU" sz="2000" dirty="0"/>
              <a:t> </a:t>
            </a:r>
            <a:r>
              <a:rPr lang="ru-RU" sz="2000" dirty="0" err="1"/>
              <a:t>düşürýän</a:t>
            </a:r>
            <a:r>
              <a:rPr lang="ru-RU" sz="2000" dirty="0"/>
              <a:t> </a:t>
            </a:r>
            <a:r>
              <a:rPr lang="ru-RU" sz="2000" dirty="0" err="1"/>
              <a:t>awtomobiliň</a:t>
            </a:r>
            <a:r>
              <a:rPr lang="ru-RU" sz="2000" dirty="0"/>
              <a:t> </a:t>
            </a:r>
            <a:r>
              <a:rPr lang="ru-RU" sz="2000" dirty="0" err="1"/>
              <a:t>uzynlygy</a:t>
            </a:r>
            <a:r>
              <a:rPr lang="ru-RU" sz="2000" dirty="0"/>
              <a:t> 20,5 m, </a:t>
            </a:r>
            <a:r>
              <a:rPr lang="ru-RU" sz="2000" dirty="0" err="1"/>
              <a:t>ini</a:t>
            </a:r>
            <a:r>
              <a:rPr lang="ru-RU" sz="2000" dirty="0"/>
              <a:t> 7,75 m, </a:t>
            </a:r>
            <a:r>
              <a:rPr lang="ru-RU" sz="2000" dirty="0" err="1"/>
              <a:t>ýeriň</a:t>
            </a:r>
            <a:r>
              <a:rPr lang="ru-RU" sz="2000" dirty="0"/>
              <a:t> </a:t>
            </a:r>
            <a:r>
              <a:rPr lang="ru-RU" sz="2000" dirty="0" err="1"/>
              <a:t>derejesinden</a:t>
            </a:r>
            <a:r>
              <a:rPr lang="ru-RU" sz="2000" dirty="0"/>
              <a:t> </a:t>
            </a:r>
            <a:r>
              <a:rPr lang="ru-RU" sz="2000" dirty="0" err="1"/>
              <a:t>kabinasynyň</a:t>
            </a:r>
            <a:r>
              <a:rPr lang="ru-RU" sz="2000" dirty="0"/>
              <a:t> </a:t>
            </a:r>
            <a:r>
              <a:rPr lang="ru-RU" sz="2000" dirty="0" err="1"/>
              <a:t>beýikligi</a:t>
            </a:r>
            <a:r>
              <a:rPr lang="ru-RU" sz="2000" dirty="0"/>
              <a:t> 4,5 m, </a:t>
            </a:r>
            <a:r>
              <a:rPr lang="ru-RU" sz="2000" dirty="0" err="1"/>
              <a:t>awtomobiliň</a:t>
            </a:r>
            <a:r>
              <a:rPr lang="ru-RU" sz="2000" dirty="0"/>
              <a:t> </a:t>
            </a:r>
            <a:r>
              <a:rPr lang="ru-RU" sz="2000" dirty="0" err="1"/>
              <a:t>öz</a:t>
            </a:r>
            <a:r>
              <a:rPr lang="ru-RU" sz="2000" dirty="0"/>
              <a:t> </a:t>
            </a:r>
            <a:r>
              <a:rPr lang="ru-RU" sz="2000" dirty="0" err="1"/>
              <a:t>agramy</a:t>
            </a:r>
            <a:r>
              <a:rPr lang="ru-RU" sz="2000" dirty="0"/>
              <a:t> 250 t, </a:t>
            </a:r>
            <a:r>
              <a:rPr lang="ru-RU" sz="2000" dirty="0" err="1"/>
              <a:t>ýük</a:t>
            </a:r>
            <a:r>
              <a:rPr lang="ru-RU" sz="2000" dirty="0"/>
              <a:t> </a:t>
            </a:r>
            <a:r>
              <a:rPr lang="ru-RU" sz="2000" dirty="0" err="1"/>
              <a:t>göterijiligi</a:t>
            </a:r>
            <a:r>
              <a:rPr lang="ru-RU" sz="2000" dirty="0"/>
              <a:t> 600 t, </a:t>
            </a:r>
            <a:r>
              <a:rPr lang="ru-RU" sz="2000" dirty="0" err="1"/>
              <a:t>hereketlendirijisiniň</a:t>
            </a:r>
            <a:r>
              <a:rPr lang="ru-RU" sz="2000" dirty="0"/>
              <a:t> </a:t>
            </a:r>
            <a:r>
              <a:rPr lang="ru-RU" sz="2000" dirty="0" err="1"/>
              <a:t>kuwwaty</a:t>
            </a:r>
            <a:r>
              <a:rPr lang="ru-RU" sz="2000" dirty="0"/>
              <a:t> 3300 </a:t>
            </a:r>
            <a:r>
              <a:rPr lang="ru-RU" sz="2000" dirty="0" err="1"/>
              <a:t>at</a:t>
            </a:r>
            <a:r>
              <a:rPr lang="ru-RU" sz="2000" dirty="0"/>
              <a:t> </a:t>
            </a:r>
            <a:r>
              <a:rPr lang="ru-RU" sz="2000" dirty="0" err="1"/>
              <a:t>güýje</a:t>
            </a:r>
            <a:r>
              <a:rPr lang="ru-RU" sz="2000" dirty="0"/>
              <a:t> </a:t>
            </a:r>
            <a:r>
              <a:rPr lang="ru-RU" sz="2000" dirty="0" err="1"/>
              <a:t>barabardyr</a:t>
            </a:r>
            <a:r>
              <a:rPr lang="ru-RU" sz="2000" dirty="0"/>
              <a:t>. </a:t>
            </a:r>
            <a:r>
              <a:rPr lang="ru-RU" sz="2000" dirty="0" err="1"/>
              <a:t>Daşary</a:t>
            </a:r>
            <a:r>
              <a:rPr lang="ru-RU" sz="2000" dirty="0"/>
              <a:t> </a:t>
            </a:r>
            <a:r>
              <a:rPr lang="ru-RU" sz="2000" dirty="0" err="1"/>
              <a:t>ýurtda</a:t>
            </a:r>
            <a:r>
              <a:rPr lang="ru-RU" sz="2000" dirty="0"/>
              <a:t> 1000 t </a:t>
            </a:r>
            <a:r>
              <a:rPr lang="ru-RU" sz="2000" dirty="0" err="1"/>
              <a:t>ýük</a:t>
            </a:r>
            <a:r>
              <a:rPr lang="ru-RU" sz="2000" dirty="0"/>
              <a:t> </a:t>
            </a:r>
            <a:r>
              <a:rPr lang="ru-RU" sz="2000" dirty="0" err="1"/>
              <a:t>göterijilikli</a:t>
            </a:r>
            <a:r>
              <a:rPr lang="ru-RU" sz="2000" dirty="0"/>
              <a:t> </a:t>
            </a:r>
            <a:r>
              <a:rPr lang="ru-RU" sz="2000" dirty="0" err="1"/>
              <a:t>özi</a:t>
            </a:r>
            <a:r>
              <a:rPr lang="ru-RU" sz="2000" dirty="0"/>
              <a:t> </a:t>
            </a:r>
            <a:r>
              <a:rPr lang="ru-RU" sz="2000" dirty="0" err="1"/>
              <a:t>düşürýän</a:t>
            </a:r>
            <a:r>
              <a:rPr lang="ru-RU" sz="2000" dirty="0"/>
              <a:t> </a:t>
            </a:r>
            <a:r>
              <a:rPr lang="ru-RU" sz="2000" dirty="0" err="1"/>
              <a:t>awtomobiliň</a:t>
            </a:r>
            <a:r>
              <a:rPr lang="ru-RU" sz="2000" dirty="0"/>
              <a:t> </a:t>
            </a:r>
            <a:r>
              <a:rPr lang="ru-RU" sz="2000" dirty="0" err="1"/>
              <a:t>proýekti</a:t>
            </a:r>
            <a:r>
              <a:rPr lang="ru-RU" sz="2000" dirty="0"/>
              <a:t> </a:t>
            </a:r>
            <a:r>
              <a:rPr lang="ru-RU" sz="2000" dirty="0" err="1"/>
              <a:t>işlenip</a:t>
            </a:r>
            <a:r>
              <a:rPr lang="ru-RU" sz="2000" dirty="0"/>
              <a:t> </a:t>
            </a:r>
            <a:r>
              <a:rPr lang="ru-RU" sz="2000" dirty="0" err="1"/>
              <a:t>düzüldi</a:t>
            </a:r>
            <a:r>
              <a:rPr lang="ru-RU" sz="2000" dirty="0"/>
              <a:t>. </a:t>
            </a:r>
            <a:r>
              <a:rPr lang="ru-RU" sz="2000" dirty="0" err="1"/>
              <a:t>Awtomobil</a:t>
            </a:r>
            <a:r>
              <a:rPr lang="ru-RU" sz="2000" dirty="0"/>
              <a:t> </a:t>
            </a:r>
            <a:r>
              <a:rPr lang="ru-RU" sz="2000" dirty="0" err="1"/>
              <a:t>senagat</a:t>
            </a:r>
            <a:r>
              <a:rPr lang="ru-RU" sz="2000" dirty="0"/>
              <a:t> </a:t>
            </a:r>
            <a:r>
              <a:rPr lang="ru-RU" sz="2000" dirty="0" err="1"/>
              <a:t>ulagynyň</a:t>
            </a:r>
            <a:r>
              <a:rPr lang="ru-RU" sz="2000" dirty="0"/>
              <a:t> </a:t>
            </a:r>
            <a:r>
              <a:rPr lang="ru-RU" sz="2000" dirty="0" err="1"/>
              <a:t>kämilleşdirilmegi</a:t>
            </a:r>
            <a:r>
              <a:rPr lang="ru-RU" sz="2000" dirty="0"/>
              <a:t> </a:t>
            </a:r>
            <a:r>
              <a:rPr lang="ru-RU" sz="2000" dirty="0" err="1"/>
              <a:t>diňe</a:t>
            </a:r>
            <a:r>
              <a:rPr lang="ru-RU" sz="2000" dirty="0"/>
              <a:t> </a:t>
            </a:r>
            <a:r>
              <a:rPr lang="ru-RU" sz="2000" dirty="0" err="1"/>
              <a:t>bir</a:t>
            </a:r>
            <a:r>
              <a:rPr lang="ru-RU" sz="2000" dirty="0"/>
              <a:t> </a:t>
            </a:r>
            <a:r>
              <a:rPr lang="ru-RU" sz="2000" dirty="0" err="1"/>
              <a:t>parky</a:t>
            </a:r>
            <a:r>
              <a:rPr lang="ru-RU" sz="2000" dirty="0"/>
              <a:t> </a:t>
            </a:r>
            <a:r>
              <a:rPr lang="ru-RU" sz="2000" dirty="0" err="1"/>
              <a:t>däl-de</a:t>
            </a:r>
            <a:r>
              <a:rPr lang="ru-RU" sz="2000" dirty="0"/>
              <a:t>, </a:t>
            </a:r>
            <a:r>
              <a:rPr lang="ru-RU" sz="2000" dirty="0" err="1"/>
              <a:t>degişli</a:t>
            </a:r>
            <a:r>
              <a:rPr lang="ru-RU" sz="2000" dirty="0"/>
              <a:t> </a:t>
            </a:r>
            <a:r>
              <a:rPr lang="ru-RU" sz="2000" dirty="0" err="1"/>
              <a:t>ýollaryň</a:t>
            </a:r>
            <a:r>
              <a:rPr lang="ru-RU" sz="2000" dirty="0"/>
              <a:t> </a:t>
            </a:r>
            <a:r>
              <a:rPr lang="ru-RU" sz="2000" dirty="0" err="1"/>
              <a:t>we</a:t>
            </a:r>
            <a:r>
              <a:rPr lang="ru-RU" sz="2000" dirty="0"/>
              <a:t> </a:t>
            </a:r>
            <a:r>
              <a:rPr lang="ru-RU" sz="2000" dirty="0" err="1"/>
              <a:t>beýleki</a:t>
            </a:r>
            <a:r>
              <a:rPr lang="ru-RU" sz="2000" dirty="0"/>
              <a:t> </a:t>
            </a:r>
            <a:r>
              <a:rPr lang="ru-RU" sz="2000" dirty="0" err="1"/>
              <a:t>düzüjileriň</a:t>
            </a:r>
            <a:r>
              <a:rPr lang="ru-RU" sz="2000" dirty="0"/>
              <a:t> </a:t>
            </a:r>
            <a:r>
              <a:rPr lang="ru-RU" sz="2000" dirty="0" err="1"/>
              <a:t>hem</a:t>
            </a:r>
            <a:r>
              <a:rPr lang="ru-RU" sz="2000" dirty="0"/>
              <a:t> </a:t>
            </a:r>
            <a:r>
              <a:rPr lang="ru-RU" sz="2000" dirty="0" err="1"/>
              <a:t>kämilleşdirilmegini</a:t>
            </a:r>
            <a:r>
              <a:rPr lang="ru-RU" sz="2000" dirty="0"/>
              <a:t> </a:t>
            </a:r>
            <a:r>
              <a:rPr lang="ru-RU" sz="2000" dirty="0" err="1"/>
              <a:t>göz</a:t>
            </a:r>
            <a:r>
              <a:rPr lang="ru-RU" sz="2000" dirty="0"/>
              <a:t> </a:t>
            </a:r>
            <a:r>
              <a:rPr lang="ru-RU" sz="2000" dirty="0" err="1"/>
              <a:t>öňünde</a:t>
            </a:r>
            <a:r>
              <a:rPr lang="ru-RU" sz="2000" dirty="0"/>
              <a:t> </a:t>
            </a:r>
            <a:r>
              <a:rPr lang="ru-RU" sz="2000" dirty="0" err="1"/>
              <a:t>tutmalydyr</a:t>
            </a:r>
            <a:r>
              <a:rPr lang="ru-RU" sz="2000" dirty="0"/>
              <a:t>. </a:t>
            </a:r>
            <a:r>
              <a:rPr lang="ru-RU" sz="2000" dirty="0" err="1"/>
              <a:t>Ýük</a:t>
            </a:r>
            <a:r>
              <a:rPr lang="ru-RU" sz="2000" dirty="0"/>
              <a:t> </a:t>
            </a:r>
            <a:r>
              <a:rPr lang="ru-RU" sz="2000" dirty="0" err="1"/>
              <a:t>işleriniň</a:t>
            </a:r>
            <a:r>
              <a:rPr lang="ru-RU" sz="2000" dirty="0"/>
              <a:t> </a:t>
            </a:r>
            <a:r>
              <a:rPr lang="ru-RU" sz="2000" dirty="0" err="1"/>
              <a:t>ýokary</a:t>
            </a:r>
            <a:r>
              <a:rPr lang="ru-RU" sz="2000" dirty="0"/>
              <a:t> </a:t>
            </a:r>
            <a:r>
              <a:rPr lang="ru-RU" sz="2000" dirty="0" err="1"/>
              <a:t>mehanizasiýasyny</a:t>
            </a:r>
            <a:r>
              <a:rPr lang="ru-RU" sz="2000" dirty="0"/>
              <a:t> </a:t>
            </a:r>
            <a:r>
              <a:rPr lang="ru-RU" sz="2000" dirty="0" err="1"/>
              <a:t>hasaba</a:t>
            </a:r>
            <a:r>
              <a:rPr lang="ru-RU" sz="2000" dirty="0"/>
              <a:t> </a:t>
            </a:r>
            <a:r>
              <a:rPr lang="ru-RU" sz="2000" dirty="0" err="1"/>
              <a:t>alyp</a:t>
            </a:r>
            <a:r>
              <a:rPr lang="ru-RU" sz="2000" dirty="0"/>
              <a:t> </a:t>
            </a:r>
            <a:r>
              <a:rPr lang="ru-RU" sz="2000" dirty="0" err="1"/>
              <a:t>köpçülikleýin</a:t>
            </a:r>
            <a:r>
              <a:rPr lang="ru-RU" sz="2000" dirty="0"/>
              <a:t> </a:t>
            </a:r>
            <a:r>
              <a:rPr lang="ru-RU" sz="2000" dirty="0" err="1"/>
              <a:t>ýükleri</a:t>
            </a:r>
            <a:r>
              <a:rPr lang="ru-RU" sz="2000" dirty="0"/>
              <a:t> </a:t>
            </a:r>
            <a:r>
              <a:rPr lang="ru-RU" sz="2000" dirty="0" err="1"/>
              <a:t>daşamagy</a:t>
            </a:r>
            <a:r>
              <a:rPr lang="ru-RU" sz="2000" dirty="0"/>
              <a:t> </a:t>
            </a:r>
            <a:r>
              <a:rPr lang="ru-RU" sz="2000" dirty="0" err="1"/>
              <a:t>guramak</a:t>
            </a:r>
            <a:r>
              <a:rPr lang="ru-RU" sz="2000" dirty="0"/>
              <a:t> </a:t>
            </a:r>
            <a:r>
              <a:rPr lang="ru-RU" sz="2000" dirty="0" err="1"/>
              <a:t>meselesi</a:t>
            </a:r>
            <a:r>
              <a:rPr lang="ru-RU" sz="2000" dirty="0"/>
              <a:t> </a:t>
            </a:r>
            <a:r>
              <a:rPr lang="ru-RU" sz="2000" dirty="0" err="1"/>
              <a:t>hem</a:t>
            </a:r>
            <a:r>
              <a:rPr lang="ru-RU" sz="2000" dirty="0"/>
              <a:t> </a:t>
            </a:r>
            <a:r>
              <a:rPr lang="ru-RU" sz="2000" dirty="0" err="1"/>
              <a:t>işlenip</a:t>
            </a:r>
            <a:r>
              <a:rPr lang="ru-RU" sz="2000" dirty="0"/>
              <a:t> </a:t>
            </a:r>
            <a:r>
              <a:rPr lang="ru-RU" sz="2000" dirty="0" err="1"/>
              <a:t>düzülmäge</a:t>
            </a:r>
            <a:r>
              <a:rPr lang="ru-RU" sz="2000" dirty="0"/>
              <a:t> </a:t>
            </a:r>
            <a:r>
              <a:rPr lang="ru-RU" sz="2000" dirty="0" err="1"/>
              <a:t>degişli</a:t>
            </a:r>
            <a:r>
              <a:rPr lang="ru-RU" sz="2000" dirty="0"/>
              <a:t> </a:t>
            </a:r>
            <a:r>
              <a:rPr lang="ru-RU" sz="2000" dirty="0" err="1"/>
              <a:t>meseleleriň</a:t>
            </a:r>
            <a:r>
              <a:rPr lang="ru-RU" sz="2000" dirty="0"/>
              <a:t> </a:t>
            </a:r>
            <a:r>
              <a:rPr lang="ru-RU" sz="2000" dirty="0" err="1"/>
              <a:t>biridir</a:t>
            </a:r>
            <a:r>
              <a:rPr lang="ru-RU" sz="2000" dirty="0"/>
              <a:t>.</a:t>
            </a:r>
          </a:p>
          <a:p>
            <a:pPr algn="just"/>
            <a:r>
              <a:rPr lang="ru-RU" sz="2000" dirty="0"/>
              <a:t>    </a:t>
            </a:r>
            <a:r>
              <a:rPr lang="ru-RU" sz="2000" b="1" dirty="0" err="1"/>
              <a:t>Senagat</a:t>
            </a:r>
            <a:r>
              <a:rPr lang="ru-RU" sz="2000" b="1" dirty="0"/>
              <a:t> </a:t>
            </a:r>
            <a:r>
              <a:rPr lang="ru-RU" sz="2000" b="1" dirty="0" err="1"/>
              <a:t>ulagyny</a:t>
            </a:r>
            <a:r>
              <a:rPr lang="ru-RU" sz="2000" b="1" dirty="0"/>
              <a:t> </a:t>
            </a:r>
            <a:r>
              <a:rPr lang="ru-RU" sz="2000" b="1" dirty="0" err="1"/>
              <a:t>ösdürmegiň</a:t>
            </a:r>
            <a:r>
              <a:rPr lang="ru-RU" sz="2000" b="1" dirty="0"/>
              <a:t> </a:t>
            </a:r>
            <a:r>
              <a:rPr lang="ru-RU" sz="2000" b="1" dirty="0" err="1"/>
              <a:t>baş</a:t>
            </a:r>
            <a:r>
              <a:rPr lang="ru-RU" sz="2000" b="1" dirty="0"/>
              <a:t> </a:t>
            </a:r>
            <a:r>
              <a:rPr lang="ru-RU" sz="2000" b="1" dirty="0" err="1"/>
              <a:t>ugry</a:t>
            </a:r>
            <a:r>
              <a:rPr lang="ru-RU" sz="2000" b="1" dirty="0"/>
              <a:t> </a:t>
            </a:r>
            <a:r>
              <a:rPr lang="ru-RU" sz="2000" b="1" dirty="0" err="1"/>
              <a:t>konweýer</a:t>
            </a:r>
            <a:r>
              <a:rPr lang="ru-RU" sz="2000" b="1" dirty="0"/>
              <a:t> </a:t>
            </a:r>
            <a:r>
              <a:rPr lang="ru-RU" sz="2000" b="1" dirty="0" err="1"/>
              <a:t>ulgamynyň</a:t>
            </a:r>
            <a:r>
              <a:rPr lang="ru-RU" sz="2000" b="1" dirty="0"/>
              <a:t> </a:t>
            </a:r>
            <a:r>
              <a:rPr lang="ru-RU" sz="2000" b="1" dirty="0" err="1"/>
              <a:t>döredilmegi</a:t>
            </a:r>
            <a:r>
              <a:rPr lang="ru-RU" sz="2000" b="1" dirty="0"/>
              <a:t> </a:t>
            </a:r>
            <a:r>
              <a:rPr lang="ru-RU" sz="2000" b="1" dirty="0" err="1"/>
              <a:t>we</a:t>
            </a:r>
            <a:r>
              <a:rPr lang="ru-RU" sz="2000" b="1" dirty="0"/>
              <a:t> </a:t>
            </a:r>
            <a:r>
              <a:rPr lang="ru-RU" sz="2000" b="1" dirty="0" err="1"/>
              <a:t>ösdürilmegi</a:t>
            </a:r>
            <a:r>
              <a:rPr lang="ru-RU" sz="2000" b="1" dirty="0"/>
              <a:t> </a:t>
            </a:r>
            <a:r>
              <a:rPr lang="ru-RU" sz="2000" b="1" dirty="0" err="1"/>
              <a:t>bilen</a:t>
            </a:r>
            <a:r>
              <a:rPr lang="ru-RU" sz="2000" b="1" dirty="0"/>
              <a:t> </a:t>
            </a:r>
            <a:r>
              <a:rPr lang="ru-RU" sz="2000" b="1" dirty="0" err="1"/>
              <a:t>baglanyşyklydyr</a:t>
            </a:r>
            <a:r>
              <a:rPr lang="ru-RU" sz="2000" b="1" dirty="0"/>
              <a:t>. </a:t>
            </a:r>
            <a:r>
              <a:rPr lang="ru-RU" sz="2000" dirty="0" err="1"/>
              <a:t>Ol</a:t>
            </a:r>
            <a:r>
              <a:rPr lang="ru-RU" sz="2000" dirty="0"/>
              <a:t> </a:t>
            </a:r>
            <a:r>
              <a:rPr lang="ru-RU" sz="2000" dirty="0" err="1"/>
              <a:t>lenta</a:t>
            </a:r>
            <a:r>
              <a:rPr lang="ru-RU" sz="2000" dirty="0"/>
              <a:t>, </a:t>
            </a:r>
            <a:r>
              <a:rPr lang="ru-RU" sz="2000" dirty="0" err="1"/>
              <a:t>berkidiji</a:t>
            </a:r>
            <a:r>
              <a:rPr lang="ru-RU" sz="2000" dirty="0"/>
              <a:t>, </a:t>
            </a:r>
            <a:r>
              <a:rPr lang="ru-RU" sz="2000" dirty="0" err="1"/>
              <a:t>asma</a:t>
            </a:r>
            <a:r>
              <a:rPr lang="ru-RU" sz="2000" dirty="0"/>
              <a:t> </a:t>
            </a:r>
            <a:r>
              <a:rPr lang="ru-RU" sz="2000" dirty="0" err="1"/>
              <a:t>we</a:t>
            </a:r>
            <a:r>
              <a:rPr lang="ru-RU" sz="2000" dirty="0"/>
              <a:t> </a:t>
            </a:r>
            <a:r>
              <a:rPr lang="ru-RU" sz="2000" dirty="0" err="1"/>
              <a:t>beýl</a:t>
            </a:r>
            <a:r>
              <a:rPr lang="ru-RU" sz="2000" dirty="0"/>
              <a:t>. </a:t>
            </a:r>
            <a:r>
              <a:rPr lang="ru-RU" sz="2000" dirty="0" err="1"/>
              <a:t>görnüşli</a:t>
            </a:r>
            <a:r>
              <a:rPr lang="ru-RU" sz="2000" dirty="0"/>
              <a:t> </a:t>
            </a:r>
            <a:r>
              <a:rPr lang="ru-RU" sz="2000" dirty="0" err="1"/>
              <a:t>konweýerleriň</a:t>
            </a:r>
            <a:r>
              <a:rPr lang="ru-RU" sz="2000" dirty="0"/>
              <a:t>, </a:t>
            </a:r>
            <a:r>
              <a:rPr lang="ru-RU" sz="2000" dirty="0" err="1"/>
              <a:t>ergin</a:t>
            </a:r>
            <a:r>
              <a:rPr lang="ru-RU" sz="2000" dirty="0"/>
              <a:t> </a:t>
            </a:r>
            <a:r>
              <a:rPr lang="ru-RU" sz="2000" dirty="0" err="1"/>
              <a:t>ýükler</a:t>
            </a:r>
            <a:r>
              <a:rPr lang="ru-RU" sz="2000" dirty="0"/>
              <a:t> </a:t>
            </a:r>
            <a:r>
              <a:rPr lang="ru-RU" sz="2000" dirty="0" err="1"/>
              <a:t>üçin</a:t>
            </a:r>
            <a:r>
              <a:rPr lang="ru-RU" sz="2000" dirty="0"/>
              <a:t> </a:t>
            </a:r>
            <a:r>
              <a:rPr lang="ru-RU" sz="2000" dirty="0" err="1"/>
              <a:t>turbogeçirijileri</a:t>
            </a:r>
            <a:r>
              <a:rPr lang="ru-RU" sz="2000" dirty="0"/>
              <a:t>, </a:t>
            </a:r>
            <a:r>
              <a:rPr lang="ru-RU" sz="2000" dirty="0" err="1"/>
              <a:t>şeýle</a:t>
            </a:r>
            <a:r>
              <a:rPr lang="ru-RU" sz="2000" dirty="0"/>
              <a:t> </a:t>
            </a:r>
            <a:r>
              <a:rPr lang="ru-RU" sz="2000" dirty="0" err="1"/>
              <a:t>hem</a:t>
            </a:r>
            <a:r>
              <a:rPr lang="ru-RU" sz="2000" dirty="0"/>
              <a:t> </a:t>
            </a:r>
            <a:r>
              <a:rPr lang="ru-RU" sz="2000" dirty="0" err="1"/>
              <a:t>gaty</a:t>
            </a:r>
            <a:r>
              <a:rPr lang="ru-RU" sz="2000" dirty="0"/>
              <a:t> </a:t>
            </a:r>
            <a:r>
              <a:rPr lang="ru-RU" sz="2000" dirty="0" err="1"/>
              <a:t>ýükler</a:t>
            </a:r>
            <a:r>
              <a:rPr lang="ru-RU" sz="2000" dirty="0"/>
              <a:t> </a:t>
            </a:r>
            <a:r>
              <a:rPr lang="ru-RU" sz="2000" dirty="0" err="1"/>
              <a:t>üçin</a:t>
            </a:r>
            <a:r>
              <a:rPr lang="ru-RU" sz="2000" dirty="0"/>
              <a:t> </a:t>
            </a:r>
            <a:r>
              <a:rPr lang="ru-RU" sz="2000" dirty="0" err="1" smtClean="0"/>
              <a:t>gidro</a:t>
            </a:r>
            <a:r>
              <a:rPr lang="ru-RU" sz="2000" dirty="0" smtClean="0"/>
              <a:t> </a:t>
            </a:r>
            <a:r>
              <a:rPr lang="ru-RU" sz="2000" dirty="0" err="1"/>
              <a:t>we</a:t>
            </a:r>
            <a:r>
              <a:rPr lang="ru-RU" sz="2000" dirty="0"/>
              <a:t> </a:t>
            </a:r>
            <a:r>
              <a:rPr lang="ru-RU" sz="2000" dirty="0" err="1"/>
              <a:t>pnewmogeçirijileri</a:t>
            </a:r>
            <a:r>
              <a:rPr lang="ru-RU" sz="2000" dirty="0"/>
              <a:t> </a:t>
            </a:r>
            <a:r>
              <a:rPr lang="ru-RU" sz="2000" dirty="0" err="1"/>
              <a:t>döretmegi</a:t>
            </a:r>
            <a:r>
              <a:rPr lang="ru-RU" sz="2000" dirty="0"/>
              <a:t> </a:t>
            </a:r>
            <a:r>
              <a:rPr lang="ru-RU" sz="2000" dirty="0" err="1"/>
              <a:t>we</a:t>
            </a:r>
            <a:r>
              <a:rPr lang="ru-RU" sz="2000" dirty="0"/>
              <a:t> </a:t>
            </a:r>
            <a:r>
              <a:rPr lang="ru-RU" sz="2000" dirty="0" err="1"/>
              <a:t>ösdürmegi</a:t>
            </a:r>
            <a:r>
              <a:rPr lang="ru-RU" sz="2000" dirty="0"/>
              <a:t> </a:t>
            </a:r>
            <a:r>
              <a:rPr lang="ru-RU" sz="2000" dirty="0" err="1"/>
              <a:t>öz</a:t>
            </a:r>
            <a:r>
              <a:rPr lang="ru-RU" sz="2000" dirty="0"/>
              <a:t> </a:t>
            </a:r>
            <a:r>
              <a:rPr lang="ru-RU" sz="2000" dirty="0" err="1"/>
              <a:t>içine</a:t>
            </a:r>
            <a:r>
              <a:rPr lang="ru-RU" sz="2000" dirty="0"/>
              <a:t> </a:t>
            </a:r>
            <a:r>
              <a:rPr lang="ru-RU" sz="2000" dirty="0" err="1"/>
              <a:t>alýar</a:t>
            </a:r>
            <a:r>
              <a:rPr lang="ru-RU" sz="2000" dirty="0"/>
              <a:t>. </a:t>
            </a:r>
            <a:r>
              <a:rPr lang="ru-RU" sz="2000" dirty="0" err="1"/>
              <a:t>Gelejekde</a:t>
            </a:r>
            <a:r>
              <a:rPr lang="ru-RU" sz="2000" dirty="0"/>
              <a:t> </a:t>
            </a:r>
            <a:r>
              <a:rPr lang="ru-RU" sz="2000" dirty="0" err="1"/>
              <a:t>metallurgik</a:t>
            </a:r>
            <a:r>
              <a:rPr lang="ru-RU" sz="2000" dirty="0"/>
              <a:t> </a:t>
            </a:r>
            <a:r>
              <a:rPr lang="ru-RU" sz="2000" dirty="0" err="1"/>
              <a:t>zawodlarda</a:t>
            </a:r>
            <a:r>
              <a:rPr lang="ru-RU" sz="2000" dirty="0"/>
              <a:t> </a:t>
            </a:r>
            <a:r>
              <a:rPr lang="ru-RU" sz="2000" dirty="0" err="1"/>
              <a:t>magnit</a:t>
            </a:r>
            <a:r>
              <a:rPr lang="ru-RU" sz="2000" dirty="0"/>
              <a:t> </a:t>
            </a:r>
            <a:r>
              <a:rPr lang="ru-RU" sz="2000" dirty="0" err="1"/>
              <a:t>sorujylarynyň</a:t>
            </a:r>
            <a:r>
              <a:rPr lang="ru-RU" sz="2000" dirty="0"/>
              <a:t> (</a:t>
            </a:r>
            <a:r>
              <a:rPr lang="ru-RU" sz="2000" dirty="0" err="1"/>
              <a:t>nasoslarynyň</a:t>
            </a:r>
            <a:r>
              <a:rPr lang="ru-RU" sz="2000" dirty="0"/>
              <a:t>) </a:t>
            </a:r>
            <a:r>
              <a:rPr lang="ru-RU" sz="2000" dirty="0" err="1"/>
              <a:t>kömegi</a:t>
            </a:r>
            <a:r>
              <a:rPr lang="ru-RU" sz="2000" dirty="0"/>
              <a:t> </a:t>
            </a:r>
            <a:r>
              <a:rPr lang="ru-RU" sz="2000" dirty="0" err="1"/>
              <a:t>bilen</a:t>
            </a:r>
            <a:r>
              <a:rPr lang="ru-RU" sz="2000" dirty="0"/>
              <a:t> </a:t>
            </a:r>
            <a:r>
              <a:rPr lang="ru-RU" sz="2000" dirty="0" err="1"/>
              <a:t>ergin</a:t>
            </a:r>
            <a:r>
              <a:rPr lang="ru-RU" sz="2000" dirty="0"/>
              <a:t> </a:t>
            </a:r>
            <a:r>
              <a:rPr lang="ru-RU" sz="2000" dirty="0" err="1"/>
              <a:t>metallary</a:t>
            </a:r>
            <a:r>
              <a:rPr lang="ru-RU" sz="2000" dirty="0"/>
              <a:t> </a:t>
            </a:r>
            <a:r>
              <a:rPr lang="ru-RU" sz="2000" dirty="0" err="1"/>
              <a:t>turbogeçirijilerde</a:t>
            </a:r>
            <a:r>
              <a:rPr lang="ru-RU" sz="2000" dirty="0"/>
              <a:t> </a:t>
            </a:r>
            <a:r>
              <a:rPr lang="ru-RU" sz="2000" dirty="0" err="1"/>
              <a:t>daşamagyň</a:t>
            </a:r>
            <a:r>
              <a:rPr lang="ru-RU" sz="2000" dirty="0"/>
              <a:t> </a:t>
            </a:r>
            <a:r>
              <a:rPr lang="ru-RU" sz="2000" dirty="0" err="1"/>
              <a:t>ulanylmagy</a:t>
            </a:r>
            <a:r>
              <a:rPr lang="ru-RU" sz="2000" dirty="0"/>
              <a:t> </a:t>
            </a:r>
            <a:r>
              <a:rPr lang="ru-RU" sz="2000" dirty="0" err="1"/>
              <a:t>mümkin</a:t>
            </a:r>
            <a:r>
              <a:rPr lang="ru-RU" sz="2000" dirty="0"/>
              <a:t>.</a:t>
            </a:r>
          </a:p>
          <a:p>
            <a:r>
              <a:rPr lang="ru-RU" dirty="0"/>
              <a:t> </a:t>
            </a:r>
          </a:p>
          <a:p>
            <a:pPr algn="just"/>
            <a:endParaRPr lang="ru-RU" sz="1600" dirty="0">
              <a:latin typeface="Times New Roman" pitchFamily="18" charset="0"/>
              <a:cs typeface="Times New Roman" pitchFamily="18" charset="0"/>
            </a:endParaRPr>
          </a:p>
          <a:p>
            <a:pPr algn="just"/>
            <a:endParaRPr lang="en-US" sz="1800" dirty="0" smtClean="0">
              <a:latin typeface="Times New Roman" pitchFamily="18" charset="0"/>
              <a:cs typeface="Times New Roman" pitchFamily="18" charset="0"/>
            </a:endParaRPr>
          </a:p>
          <a:p>
            <a:pPr algn="just"/>
            <a:endParaRPr lang="tk-TM" sz="1800" dirty="0">
              <a:latin typeface="Times New Roman" pitchFamily="18" charset="0"/>
              <a:cs typeface="Times New Roman" pitchFamily="18" charset="0"/>
            </a:endParaRPr>
          </a:p>
          <a:p>
            <a:endParaRPr lang="tk-TM" sz="1200" dirty="0" smtClean="0"/>
          </a:p>
          <a:p>
            <a:endParaRPr lang="ru-RU" sz="1300" dirty="0">
              <a:latin typeface="+mj-lt"/>
            </a:endParaRPr>
          </a:p>
        </p:txBody>
      </p:sp>
    </p:spTree>
    <p:extLst>
      <p:ext uri="{BB962C8B-B14F-4D97-AF65-F5344CB8AC3E}">
        <p14:creationId xmlns:p14="http://schemas.microsoft.com/office/powerpoint/2010/main" val="4578306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10486" y="1001991"/>
            <a:ext cx="4783542" cy="3416320"/>
          </a:xfrm>
          <a:prstGeom prst="rect">
            <a:avLst/>
          </a:prstGeom>
        </p:spPr>
        <p:txBody>
          <a:bodyPr wrap="square">
            <a:spAutoFit/>
          </a:bodyPr>
          <a:lstStyle/>
          <a:p>
            <a:pPr algn="just"/>
            <a:r>
              <a:rPr lang="tk-TM" b="1" dirty="0">
                <a:ln w="13462">
                  <a:solidFill>
                    <a:schemeClr val="bg1"/>
                  </a:solidFill>
                  <a:prstDash val="solid"/>
                </a:ln>
                <a:solidFill>
                  <a:schemeClr val="accent5">
                    <a:lumMod val="75000"/>
                  </a:schemeClr>
                </a:solidFill>
                <a:effectLst>
                  <a:outerShdw dist="38100" dir="2700000" algn="bl" rotWithShape="0">
                    <a:schemeClr val="accent5"/>
                  </a:outerShdw>
                </a:effectLst>
              </a:rPr>
              <a:t>Merkezi Aziýa sebitiniň esasy “deňiz derwezesiniň” wezipesini ýerine ýetirjek bu Halkara deňiz portunyň işe girizilmegi bilen Ýüpek ýolunyň ugry boýunça Aziýa we Ýuwaş ummany ýurtlaryndan Türkmenbaşa gelýän ýükleri soňra Russiýanyň, Azerbaýjanyň we Eýranyň portlarynyň üsti bilen Ýewropa ýurtlaryna ugratmaga uly mümkinçilikler açylar. Täze deňiz menzili senagat we ulag düzüminiň ösdürilmegine, maýa goýumlarynyň çekilmegine itergi berer</a:t>
            </a:r>
            <a:r>
              <a:rPr lang="tk-TM"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a:t>
            </a: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41193" y="857251"/>
            <a:ext cx="3916454" cy="1586552"/>
          </a:xfrm>
          <a:prstGeom prst="rect">
            <a:avLst/>
          </a:prstGeom>
        </p:spPr>
      </p:pic>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46853"/>
            <a:ext cx="2702257" cy="1453897"/>
          </a:xfrm>
          <a:prstGeom prst="rect">
            <a:avLst/>
          </a:prstGeom>
        </p:spPr>
      </p:pic>
      <p:pic>
        <p:nvPicPr>
          <p:cNvPr id="7" name="Рисунок 6"/>
          <p:cNvPicPr>
            <a:picLocks noChangeAspect="1"/>
          </p:cNvPicPr>
          <p:nvPr/>
        </p:nvPicPr>
        <p:blipFill rotWithShape="1">
          <a:blip r:embed="rId4">
            <a:extLst>
              <a:ext uri="{28A0092B-C50C-407E-A947-70E740481C1C}">
                <a14:useLocalDpi xmlns:a14="http://schemas.microsoft.com/office/drawing/2010/main" val="0"/>
              </a:ext>
            </a:extLst>
          </a:blip>
          <a:srcRect l="8559" r="7036"/>
          <a:stretch/>
        </p:blipFill>
        <p:spPr>
          <a:xfrm>
            <a:off x="5241193" y="2443802"/>
            <a:ext cx="3916454" cy="1951425"/>
          </a:xfrm>
          <a:prstGeom prst="rect">
            <a:avLst/>
          </a:prstGeom>
        </p:spPr>
      </p:pic>
      <p:pic>
        <p:nvPicPr>
          <p:cNvPr id="8" name="Рисунок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41193" y="4395227"/>
            <a:ext cx="3902808" cy="1605523"/>
          </a:xfrm>
          <a:prstGeom prst="rect">
            <a:avLst/>
          </a:prstGeom>
        </p:spPr>
      </p:pic>
      <p:pic>
        <p:nvPicPr>
          <p:cNvPr id="9" name="Рисунок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02257" y="4546852"/>
            <a:ext cx="2538937" cy="1453898"/>
          </a:xfrm>
          <a:prstGeom prst="rect">
            <a:avLst/>
          </a:prstGeom>
        </p:spPr>
      </p:pic>
    </p:spTree>
    <p:extLst>
      <p:ext uri="{BB962C8B-B14F-4D97-AF65-F5344CB8AC3E}">
        <p14:creationId xmlns:p14="http://schemas.microsoft.com/office/powerpoint/2010/main" val="37700385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3400" y="116632"/>
            <a:ext cx="7851648" cy="1008112"/>
          </a:xfrm>
        </p:spPr>
        <p:txBody>
          <a:bodyPr>
            <a:normAutofit fontScale="90000"/>
          </a:bodyPr>
          <a:lstStyle/>
          <a:p>
            <a:pPr algn="ctr"/>
            <a:r>
              <a:rPr lang="tk-TM" sz="6000" dirty="0" smtClean="0">
                <a:solidFill>
                  <a:schemeClr val="tx1"/>
                </a:solidFill>
              </a:rPr>
              <a:t>Tehniki sözlük</a:t>
            </a:r>
            <a:r>
              <a:rPr lang="tk-TM" sz="2400" dirty="0" smtClean="0">
                <a:solidFill>
                  <a:schemeClr val="tx1"/>
                </a:solidFill>
              </a:rPr>
              <a:t/>
            </a:r>
            <a:br>
              <a:rPr lang="tk-TM" sz="2400" dirty="0" smtClean="0">
                <a:solidFill>
                  <a:schemeClr val="tx1"/>
                </a:solidFill>
              </a:rPr>
            </a:br>
            <a:endParaRPr lang="ru-RU" sz="2400" dirty="0">
              <a:solidFill>
                <a:schemeClr val="tx1"/>
              </a:solidFill>
            </a:endParaRPr>
          </a:p>
        </p:txBody>
      </p:sp>
      <p:sp>
        <p:nvSpPr>
          <p:cNvPr id="3" name="Подзаголовок 2"/>
          <p:cNvSpPr>
            <a:spLocks noGrp="1"/>
          </p:cNvSpPr>
          <p:nvPr>
            <p:ph type="subTitle" idx="1"/>
          </p:nvPr>
        </p:nvSpPr>
        <p:spPr>
          <a:xfrm>
            <a:off x="543496" y="908720"/>
            <a:ext cx="8143056" cy="5949280"/>
          </a:xfrm>
        </p:spPr>
        <p:txBody>
          <a:bodyPr/>
          <a:lstStyle/>
          <a:p>
            <a:pPr algn="ctr"/>
            <a:r>
              <a:rPr lang="tk-TM" dirty="0" smtClean="0"/>
              <a:t>                          </a:t>
            </a:r>
          </a:p>
          <a:p>
            <a:pPr algn="ctr"/>
            <a:endParaRPr lang="tk-TM" dirty="0"/>
          </a:p>
          <a:p>
            <a:pPr algn="ctr"/>
            <a:r>
              <a:rPr lang="tk-TM" dirty="0" smtClean="0"/>
              <a:t>                                   1. Şturwal</a:t>
            </a:r>
          </a:p>
          <a:p>
            <a:pPr algn="ctr"/>
            <a:r>
              <a:rPr lang="ru-RU" dirty="0" smtClean="0"/>
              <a:t>				            2. </a:t>
            </a:r>
            <a:r>
              <a:rPr lang="ru-RU" dirty="0" err="1" smtClean="0"/>
              <a:t>Ship</a:t>
            </a:r>
            <a:r>
              <a:rPr lang="ru-RU" dirty="0" smtClean="0"/>
              <a:t> </a:t>
            </a:r>
            <a:r>
              <a:rPr lang="ru-RU" dirty="0" err="1"/>
              <a:t>steering</a:t>
            </a:r>
            <a:r>
              <a:rPr lang="ru-RU" dirty="0"/>
              <a:t> </a:t>
            </a:r>
            <a:r>
              <a:rPr lang="ru-RU" dirty="0" err="1" smtClean="0"/>
              <a:t>wheel</a:t>
            </a:r>
            <a:endParaRPr lang="ru-RU" dirty="0" smtClean="0"/>
          </a:p>
          <a:p>
            <a:pPr algn="ctr"/>
            <a:r>
              <a:rPr lang="ru-RU" dirty="0" smtClean="0"/>
              <a:t>                                      3.  штурвал</a:t>
            </a:r>
          </a:p>
          <a:p>
            <a:pPr algn="ctr"/>
            <a:endParaRPr lang="ru-RU" dirty="0"/>
          </a:p>
          <a:p>
            <a:pPr algn="ctr"/>
            <a:endParaRPr lang="ru-RU" dirty="0" smtClean="0"/>
          </a:p>
          <a:p>
            <a:pPr algn="ctr"/>
            <a:r>
              <a:rPr lang="ru-RU" dirty="0" smtClean="0"/>
              <a:t>                                     1</a:t>
            </a:r>
            <a:r>
              <a:rPr lang="tk-TM" dirty="0" smtClean="0"/>
              <a:t>. </a:t>
            </a:r>
            <a:r>
              <a:rPr lang="ru-RU" b="1" dirty="0" err="1"/>
              <a:t>Kapitan</a:t>
            </a:r>
            <a:endParaRPr lang="ru-RU" dirty="0"/>
          </a:p>
          <a:p>
            <a:pPr algn="ctr"/>
            <a:r>
              <a:rPr lang="tk-TM" dirty="0" smtClean="0"/>
              <a:t>                                   2. </a:t>
            </a:r>
            <a:r>
              <a:rPr lang="ru-RU" dirty="0" err="1"/>
              <a:t>captain</a:t>
            </a:r>
            <a:endParaRPr lang="ru-RU" dirty="0"/>
          </a:p>
          <a:p>
            <a:pPr algn="ctr"/>
            <a:r>
              <a:rPr lang="ru-RU" dirty="0" smtClean="0"/>
              <a:t>                                     3. </a:t>
            </a:r>
            <a:r>
              <a:rPr lang="ru-RU" dirty="0"/>
              <a:t>капитан</a:t>
            </a:r>
            <a:r>
              <a:rPr lang="ru-RU" dirty="0" smtClean="0"/>
              <a:t> </a:t>
            </a:r>
            <a:endParaRPr lang="ru-RU" dirty="0"/>
          </a:p>
        </p:txBody>
      </p:sp>
      <p:pic>
        <p:nvPicPr>
          <p:cNvPr id="4" name="Рисунок 3" descr="4c4fcbd899bd9557f99663357a472483"/>
          <p:cNvPicPr/>
          <p:nvPr/>
        </p:nvPicPr>
        <p:blipFill>
          <a:blip r:embed="rId2">
            <a:extLst>
              <a:ext uri="{28A0092B-C50C-407E-A947-70E740481C1C}">
                <a14:useLocalDpi xmlns:a14="http://schemas.microsoft.com/office/drawing/2010/main" val="0"/>
              </a:ext>
            </a:extLst>
          </a:blip>
          <a:srcRect/>
          <a:stretch>
            <a:fillRect/>
          </a:stretch>
        </p:blipFill>
        <p:spPr bwMode="auto">
          <a:xfrm>
            <a:off x="611560" y="908720"/>
            <a:ext cx="4032448" cy="273630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Рисунок 4" descr="depositphotos_75717927-stock-photo-the-master-of-the-ship"/>
          <p:cNvPicPr/>
          <p:nvPr/>
        </p:nvPicPr>
        <p:blipFill>
          <a:blip r:embed="rId3">
            <a:extLst>
              <a:ext uri="{28A0092B-C50C-407E-A947-70E740481C1C}">
                <a14:useLocalDpi xmlns:a14="http://schemas.microsoft.com/office/drawing/2010/main" val="0"/>
              </a:ext>
            </a:extLst>
          </a:blip>
          <a:srcRect/>
          <a:stretch>
            <a:fillRect/>
          </a:stretch>
        </p:blipFill>
        <p:spPr bwMode="auto">
          <a:xfrm>
            <a:off x="611561" y="3789040"/>
            <a:ext cx="4032448" cy="295232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5171180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79512" y="332656"/>
            <a:ext cx="8712968" cy="6192688"/>
          </a:xfrm>
        </p:spPr>
        <p:txBody>
          <a:bodyPr>
            <a:normAutofit lnSpcReduction="10000"/>
          </a:bodyPr>
          <a:lstStyle/>
          <a:p>
            <a:pPr algn="l"/>
            <a:endParaRPr lang="tk-TM" dirty="0" smtClean="0"/>
          </a:p>
          <a:p>
            <a:pPr algn="l"/>
            <a:r>
              <a:rPr lang="tk-TM" dirty="0" smtClean="0"/>
              <a:t>                                                         </a:t>
            </a:r>
            <a:endParaRPr lang="tk-TM" dirty="0"/>
          </a:p>
          <a:p>
            <a:pPr algn="l"/>
            <a:endParaRPr lang="tk-TM" dirty="0" smtClean="0"/>
          </a:p>
          <a:p>
            <a:pPr algn="l"/>
            <a:endParaRPr lang="tk-TM" dirty="0"/>
          </a:p>
          <a:p>
            <a:pPr algn="l"/>
            <a:endParaRPr lang="tk-TM" dirty="0" smtClean="0"/>
          </a:p>
          <a:p>
            <a:pPr algn="l"/>
            <a:endParaRPr lang="tk-TM" dirty="0"/>
          </a:p>
          <a:p>
            <a:pPr algn="l"/>
            <a:endParaRPr lang="tk-TM" dirty="0" smtClean="0"/>
          </a:p>
          <a:p>
            <a:pPr algn="l"/>
            <a:r>
              <a:rPr lang="tk-TM" b="1" dirty="0" smtClean="0"/>
              <a:t>               </a:t>
            </a:r>
            <a:endParaRPr lang="tk-TM" b="1" dirty="0"/>
          </a:p>
          <a:p>
            <a:pPr algn="l"/>
            <a:endParaRPr lang="tk-TM" b="1" dirty="0" smtClean="0"/>
          </a:p>
          <a:p>
            <a:pPr algn="l"/>
            <a:r>
              <a:rPr lang="tk-TM" b="1" dirty="0" smtClean="0"/>
              <a:t> </a:t>
            </a:r>
          </a:p>
          <a:p>
            <a:pPr algn="l"/>
            <a:endParaRPr lang="tk-TM" b="1" dirty="0"/>
          </a:p>
          <a:p>
            <a:pPr algn="l"/>
            <a:r>
              <a:rPr lang="ru-RU" b="1" dirty="0" smtClean="0"/>
              <a:t>1. </a:t>
            </a:r>
            <a:r>
              <a:rPr lang="ru-RU" b="1" dirty="0" err="1" smtClean="0"/>
              <a:t>Şlýupka</a:t>
            </a:r>
            <a:r>
              <a:rPr lang="ru-RU" b="1" dirty="0" smtClean="0"/>
              <a:t> </a:t>
            </a:r>
            <a:r>
              <a:rPr lang="ru-RU" b="1" dirty="0"/>
              <a:t>(</a:t>
            </a:r>
            <a:r>
              <a:rPr lang="ru-RU" b="1" dirty="0" err="1"/>
              <a:t>ýekmerdim</a:t>
            </a:r>
            <a:r>
              <a:rPr lang="ru-RU" b="1" dirty="0" smtClean="0"/>
              <a:t>)                         1. </a:t>
            </a:r>
            <a:r>
              <a:rPr lang="ru-RU" b="1" dirty="0" err="1" smtClean="0"/>
              <a:t>Labyr</a:t>
            </a:r>
            <a:endParaRPr lang="ru-RU" dirty="0"/>
          </a:p>
          <a:p>
            <a:pPr algn="l"/>
            <a:r>
              <a:rPr lang="tk-TM" dirty="0" smtClean="0"/>
              <a:t>2. </a:t>
            </a:r>
            <a:r>
              <a:rPr lang="en-US" dirty="0" smtClean="0"/>
              <a:t>B</a:t>
            </a:r>
            <a:r>
              <a:rPr lang="ru-RU" dirty="0" err="1" smtClean="0"/>
              <a:t>oat</a:t>
            </a:r>
            <a:r>
              <a:rPr lang="ru-RU" dirty="0" smtClean="0"/>
              <a:t>                                                         2. </a:t>
            </a:r>
            <a:r>
              <a:rPr lang="en-US" dirty="0"/>
              <a:t>a</a:t>
            </a:r>
            <a:r>
              <a:rPr lang="ru-RU" dirty="0" err="1"/>
              <a:t>nchor</a:t>
            </a:r>
            <a:endParaRPr lang="ru-RU" dirty="0"/>
          </a:p>
          <a:p>
            <a:pPr algn="l"/>
            <a:r>
              <a:rPr lang="tk-TM" dirty="0" smtClean="0"/>
              <a:t>3. </a:t>
            </a:r>
            <a:r>
              <a:rPr lang="ru-RU" dirty="0" smtClean="0"/>
              <a:t>Шлюпка                                                 3. </a:t>
            </a:r>
            <a:r>
              <a:rPr lang="ru-RU" dirty="0"/>
              <a:t>якорь</a:t>
            </a:r>
          </a:p>
        </p:txBody>
      </p:sp>
      <p:pic>
        <p:nvPicPr>
          <p:cNvPr id="4" name="Рисунок 3" descr="34240"/>
          <p:cNvPicPr/>
          <p:nvPr/>
        </p:nvPicPr>
        <p:blipFill>
          <a:blip r:embed="rId2">
            <a:extLst>
              <a:ext uri="{28A0092B-C50C-407E-A947-70E740481C1C}">
                <a14:useLocalDpi xmlns:a14="http://schemas.microsoft.com/office/drawing/2010/main" val="0"/>
              </a:ext>
            </a:extLst>
          </a:blip>
          <a:srcRect/>
          <a:stretch>
            <a:fillRect/>
          </a:stretch>
        </p:blipFill>
        <p:spPr bwMode="auto">
          <a:xfrm>
            <a:off x="4644008" y="548681"/>
            <a:ext cx="4320480" cy="367240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Рисунок 4" descr="tipy_dezhurnykh_shlyupok"/>
          <p:cNvPicPr/>
          <p:nvPr/>
        </p:nvPicPr>
        <p:blipFill>
          <a:blip r:embed="rId3">
            <a:extLst>
              <a:ext uri="{28A0092B-C50C-407E-A947-70E740481C1C}">
                <a14:useLocalDpi xmlns:a14="http://schemas.microsoft.com/office/drawing/2010/main" val="0"/>
              </a:ext>
            </a:extLst>
          </a:blip>
          <a:srcRect/>
          <a:stretch>
            <a:fillRect/>
          </a:stretch>
        </p:blipFill>
        <p:spPr bwMode="auto">
          <a:xfrm>
            <a:off x="179512" y="548681"/>
            <a:ext cx="3960440" cy="367240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0686098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3439292"/>
          </a:xfrm>
        </p:spPr>
        <p:txBody>
          <a:bodyPr/>
          <a:lstStyle/>
          <a:p>
            <a:pPr algn="ctr"/>
            <a:r>
              <a:rPr lang="tk-TM" sz="5400" b="1" dirty="0">
                <a:latin typeface="Times New Roman" pitchFamily="18" charset="0"/>
                <a:cs typeface="Times New Roman" pitchFamily="18" charset="0"/>
              </a:rPr>
              <a:t>Üns berip d</a:t>
            </a:r>
            <a:r>
              <a:rPr lang="ru-RU" sz="5400" b="1" dirty="0" err="1">
                <a:latin typeface="Times New Roman" pitchFamily="18" charset="0"/>
                <a:cs typeface="Times New Roman" pitchFamily="18" charset="0"/>
              </a:rPr>
              <a:t>iňläniňiz</a:t>
            </a:r>
            <a:r>
              <a:rPr lang="ru-RU" sz="5400" b="1" dirty="0">
                <a:latin typeface="Times New Roman" pitchFamily="18" charset="0"/>
                <a:cs typeface="Times New Roman" pitchFamily="18" charset="0"/>
              </a:rPr>
              <a:t> üçin </a:t>
            </a:r>
            <a:r>
              <a:rPr lang="ru-RU" sz="5400" b="1" dirty="0" err="1">
                <a:latin typeface="Times New Roman" pitchFamily="18" charset="0"/>
                <a:cs typeface="Times New Roman" pitchFamily="18" charset="0"/>
              </a:rPr>
              <a:t>sag</a:t>
            </a:r>
            <a:r>
              <a:rPr lang="ru-RU" sz="5400" b="1" dirty="0">
                <a:latin typeface="Times New Roman" pitchFamily="18" charset="0"/>
                <a:cs typeface="Times New Roman" pitchFamily="18" charset="0"/>
              </a:rPr>
              <a:t> </a:t>
            </a:r>
            <a:r>
              <a:rPr lang="ru-RU" sz="5400" b="1" dirty="0" err="1">
                <a:latin typeface="Times New Roman" pitchFamily="18" charset="0"/>
                <a:cs typeface="Times New Roman" pitchFamily="18" charset="0"/>
              </a:rPr>
              <a:t>boluň</a:t>
            </a:r>
            <a:r>
              <a:rPr lang="ru-RU" sz="5400" b="1" dirty="0">
                <a:latin typeface="Times New Roman" pitchFamily="18" charset="0"/>
                <a:cs typeface="Times New Roman" pitchFamily="18" charset="0"/>
              </a:rPr>
              <a:t>!</a:t>
            </a:r>
            <a:r>
              <a:rPr lang="ru-RU" sz="5400" dirty="0">
                <a:latin typeface="Times New Roman" pitchFamily="18" charset="0"/>
                <a:cs typeface="Times New Roman" pitchFamily="18" charset="0"/>
              </a:rPr>
              <a:t/>
            </a:r>
            <a:br>
              <a:rPr lang="ru-RU" sz="5400" dirty="0">
                <a:latin typeface="Times New Roman" pitchFamily="18" charset="0"/>
                <a:cs typeface="Times New Roman" pitchFamily="18" charset="0"/>
              </a:rPr>
            </a:br>
            <a:endParaRPr lang="ru-RU" dirty="0"/>
          </a:p>
        </p:txBody>
      </p:sp>
    </p:spTree>
  </p:cSld>
  <p:clrMapOvr>
    <a:masterClrMapping/>
  </p:clrMapOvr>
  <p:transition spd="slow">
    <p:split orient="vert" dir="in"/>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Flow</Template>
  <TotalTime>1463</TotalTime>
  <Words>1540</Words>
  <Application>Microsoft Office PowerPoint</Application>
  <PresentationFormat>Экран (4:3)</PresentationFormat>
  <Paragraphs>96</Paragraphs>
  <Slides>19</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19</vt:i4>
      </vt:variant>
    </vt:vector>
  </HeadingPairs>
  <TitlesOfParts>
    <vt:vector size="26" baseType="lpstr">
      <vt:lpstr>Arial</vt:lpstr>
      <vt:lpstr>Arial Black</vt:lpstr>
      <vt:lpstr>Calibri</vt:lpstr>
      <vt:lpstr>Constantia</vt:lpstr>
      <vt:lpstr>Times New Roman</vt:lpstr>
      <vt:lpstr>Wingdings 2</vt:lpstr>
      <vt:lpstr>Поток</vt:lpstr>
      <vt:lpstr>TÜRKMENISTANYŇ INŽENER-TEHNIKI WE ULAG KOMMUNIKASIÝALARY INSTITUTY Ulaglar fakultetiniň “AUU” kafedrasynyň uly mugallymy Oguljan Aýnazarowa Seýliýewna “Ulagyň umumy kursy” </vt:lpstr>
      <vt:lpstr>Tema 14:  Senagat ulagy </vt:lpstr>
      <vt:lpstr>Türkmenbaşy Halkara deňiz portunda ulanylýan senagat ulaglary</vt:lpstr>
      <vt:lpstr>Презентация PowerPoint</vt:lpstr>
      <vt:lpstr>Презентация PowerPoint</vt:lpstr>
      <vt:lpstr>Презентация PowerPoint</vt:lpstr>
      <vt:lpstr>Gurluşyk pudagynda ulanylýan senagat ulaglary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Tehniki sözlük </vt:lpstr>
      <vt:lpstr>Презентация PowerPoint</vt:lpstr>
      <vt:lpstr>Üns berip diňläniňiz üçin sag boluň! </vt:lpstr>
    </vt:vector>
  </TitlesOfParts>
  <Company>Reanimator Extreme Edition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Berkarar döwletiň bagtyýarlyk döwründe türkmen halkynyň taryhynyň öwrenilişi</dc:title>
  <dc:creator>Smartlife</dc:creator>
  <cp:lastModifiedBy>Microsoft</cp:lastModifiedBy>
  <cp:revision>188</cp:revision>
  <cp:lastPrinted>2020-11-02T05:44:29Z</cp:lastPrinted>
  <dcterms:created xsi:type="dcterms:W3CDTF">2014-03-28T12:12:05Z</dcterms:created>
  <dcterms:modified xsi:type="dcterms:W3CDTF">2020-11-30T07:35:43Z</dcterms:modified>
</cp:coreProperties>
</file>