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13"/>
  </p:notesMasterIdLst>
  <p:sldIdLst>
    <p:sldId id="321" r:id="rId4"/>
    <p:sldId id="351" r:id="rId5"/>
    <p:sldId id="320" r:id="rId6"/>
    <p:sldId id="352" r:id="rId7"/>
    <p:sldId id="277" r:id="rId8"/>
    <p:sldId id="354" r:id="rId9"/>
    <p:sldId id="355" r:id="rId10"/>
    <p:sldId id="276" r:id="rId11"/>
    <p:sldId id="28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4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5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375553"/>
              <a:ext cx="6480720" cy="639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3.3.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Köpbasgançakly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3.3.1.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Basyşly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basgançakly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353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maglumat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Turbinada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peseldiş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derejesi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Bar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bolan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raspolagaýemyý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ýylylyk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tapawudy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Köpbasgançakly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PTK.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Kinematiki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gazodinamiki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Basgançaklaryň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arasynda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işiň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paýlanyşy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ýylylyk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tapawudy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we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akym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bölüminiň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görnüşi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9629" y="1303364"/>
            <a:ext cx="887686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Gazowaýa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lopatoçnyý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maşyndyr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GT-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lopatalaşdyrylan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akyjy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газового потока)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içerki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ýylylyk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энергии),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aýlanmagyň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öwürýär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gaztrubinasy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rotaryny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agregatlaryny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uçarlaryň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hyzmat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ulgamlaryny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işletmek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gulluk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ýylylygyň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düşüşini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ulanyşy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tigirine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ýetirişine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klassifikasiýa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2843808" y="177719"/>
              <a:ext cx="43204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maglumat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052736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–ok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ymtylýan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2.Kaskadlary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kaskadly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köpbasgançakly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giňeldişlerine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laýyklykda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TRD-de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köplenç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осевой)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ugruna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690" y="1484784"/>
            <a:ext cx="892899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göwrümli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giňeldiji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ýeňil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ynamly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konstruksiýaly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enjam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10÷70 at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gymyldamaýan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gönüleýji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A)apparat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tigirlerinden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ybaratdyr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 we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kesilende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aerodinamiki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eýeleýär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gysgalyp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см.рис-1).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çaltlaşdyrýar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С4&gt;С3).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87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547521" y="266801"/>
              <a:ext cx="6310238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Turbinada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peseldiş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derejesi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899" y="1052736"/>
            <a:ext cx="898181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peselişini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bölünişi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basyşlaryny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düşmegi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apparatlarda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işlenýän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PK-da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diňe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gutaryp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PK-da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öwrülýän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reaktiwnaýa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73050" y="1340768"/>
                <a:ext cx="881861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k-TM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tt-RU" sz="2800" dirty="0"/>
                  <a:t>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Görkezilen formuladan görünýär real turbinanyň </a:t>
                </a:r>
                <a:endParaRPr lang="tt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tt-RU" sz="28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-y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 sekuntda harçlanşyna G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sek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turbinanyň öňündäki T*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–a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tt-RU" sz="280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tt-RU" sz="2800" i="1">
                            <a:latin typeface="Cambria Math"/>
                          </a:rPr>
                          <m:t>𝑇</m:t>
                        </m:r>
                      </m:sub>
                      <m:sup>
                        <m:r>
                          <a:rPr lang="tt-RU" sz="28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э.т</m:t>
                        </m:r>
                      </m:sub>
                    </m:sSub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baglydygy.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Adiabatiýanyň peýdaly hereket koeffisiýenti (K.П.Д) η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aд.ст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bu häsiýet peýdaly edilen işler bilen turbinadaky gazyň giňelişinde adiabatik işleriniň gatnaşygyny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görkezýär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50" y="1340768"/>
                <a:ext cx="8818611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691" t="-2278" r="-1935" b="-54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6508</TotalTime>
  <Words>285</Words>
  <Application>Microsoft Office PowerPoint</Application>
  <PresentationFormat>Экран (4:3)</PresentationFormat>
  <Paragraphs>46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572</cp:revision>
  <dcterms:created xsi:type="dcterms:W3CDTF">2014-03-27T12:19:37Z</dcterms:created>
  <dcterms:modified xsi:type="dcterms:W3CDTF">2018-04-02T08:04:09Z</dcterms:modified>
</cp:coreProperties>
</file>