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72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856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945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86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407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332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536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140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976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225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015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628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599F640-D7E7-4176-9A57-ACD2C473AF4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A30AEDF-6611-4613-AF3A-F2D7F7961DB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50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" y="152399"/>
            <a:ext cx="11836400" cy="6079067"/>
          </a:xfrm>
        </p:spPr>
        <p:txBody>
          <a:bodyPr/>
          <a:lstStyle/>
          <a:p>
            <a:pPr algn="ctr"/>
            <a:r>
              <a:rPr lang="ru-RU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7-nji </a:t>
            </a:r>
            <a:r>
              <a:rPr lang="ru-RU" sz="4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sz="4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hasabatynyň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ýöredilişi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ýerleşdirilişi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3.Önümçilik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kärhanasyndaky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gymmatlyklara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ýöredilişi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38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267" y="203200"/>
            <a:ext cx="11768666" cy="609600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ýöredilişi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ýöredilmegi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tertip-düzgüni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goýmaga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tölenýän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barmaga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esasan-da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gije-gündiziň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aşyrylanda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çäräniň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tygşytlylygy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aşyrmaga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çäräniň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barlagdan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gelmeginden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barlyşyna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1271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533" y="-1"/>
            <a:ext cx="11870267" cy="657013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gözden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geçirýär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gözden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geçirende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ulanyş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urgularyň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ýükleriň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gaplamak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durulygynyň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gelýänligi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tk-TM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ýöredilmän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ýöredilýär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01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esasan-da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ýöredilýär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ýöretmän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tilsimatly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işlemegine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zähmetkeşleriň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agzybir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gazanylmagyna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gelýänligi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060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99" y="135467"/>
            <a:ext cx="11904133" cy="6248400"/>
          </a:xfrm>
        </p:spPr>
        <p:txBody>
          <a:bodyPr>
            <a:normAutofit lnSpcReduction="10000"/>
          </a:bodyPr>
          <a:lstStyle/>
          <a:p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kesgitlenilmelidir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1.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Ozalky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girdejisizliginiň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delilnamasy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2.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3.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4.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getirjek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girdejisiniň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5.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anyklanandan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öndürmeklik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goýlup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hasabatynyň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ýöredilmegine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ussasy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müdiri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inženeri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582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199" y="254000"/>
            <a:ext cx="11700933" cy="5943600"/>
          </a:xfrm>
        </p:spPr>
        <p:txBody>
          <a:bodyPr>
            <a:normAutofit lnSpcReduction="10000"/>
          </a:bodyPr>
          <a:lstStyle/>
          <a:p>
            <a:r>
              <a:rPr lang="tk-TM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önümleriň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ýerleşdirilişi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tygşytlylygy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gazanmaklyk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goýýan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meseleleriniň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çözgüdini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tapmak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dürli-dürli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alanyňda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tygşytlylygy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gazanmaklyk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çözgüdini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tapmak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01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ikinjisi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meselesidir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çözgüdine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gazanmaklyga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açýa</a:t>
            </a: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165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3" y="203199"/>
            <a:ext cx="11819467" cy="6231467"/>
          </a:xfrm>
        </p:spPr>
        <p:txBody>
          <a:bodyPr>
            <a:normAutofit lnSpcReduction="10000"/>
          </a:bodyPr>
          <a:lstStyle/>
          <a:p>
            <a:r>
              <a:rPr lang="tk-TM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hasapdan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beýlekisi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nagt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hasaplaşmak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önümini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buýurmasy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hasapdan-hasaba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omaşdyrylmagy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ýerleşdirmekdäki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kynçylyklary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hasaplaşygyň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hasapdan-hasaba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berkemegine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açýar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barylmagyna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şertinde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karhanasynyň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etmegine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7118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467" y="186267"/>
            <a:ext cx="11853333" cy="6214533"/>
          </a:xfrm>
        </p:spPr>
        <p:txBody>
          <a:bodyPr/>
          <a:lstStyle/>
          <a:p>
            <a:r>
              <a:rPr lang="tk-TM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ýerleşdirmekde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ikinjisi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nagt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hasaplaşygy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goýmaklyk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omaşdyrmak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taýýarlanan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dükanlaryna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tabşyrylýar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halatlarda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islegi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ilatly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merkezlerde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dükanlar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açylýar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usulyň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ornaşdyrylmagynyň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çözgütleri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söwdada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gazanylan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nagt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puluň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güýjüne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tölemegi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aşyrmakda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jemlenýär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014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99" y="-1"/>
            <a:ext cx="11870267" cy="6214533"/>
          </a:xfrm>
        </p:spPr>
        <p:txBody>
          <a:bodyPr>
            <a:normAutofit lnSpcReduction="10000"/>
          </a:bodyPr>
          <a:lstStyle/>
          <a:p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3.Önümçilik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kärhanasyndaky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gymmatlyklara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ýöredilişi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hadysasyny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ylalaşykly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gymmatlyga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inwentar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belgilenýär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ýöretmäge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jogapkärçiligini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gününden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baglaşýar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158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533" y="0"/>
            <a:ext cx="11853334" cy="6248400"/>
          </a:xfrm>
        </p:spPr>
        <p:txBody>
          <a:bodyPr>
            <a:normAutofit lnSpcReduction="10000"/>
          </a:bodyPr>
          <a:lstStyle/>
          <a:p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ýolbaşçysynyň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buýrugy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edara-kärhanasyna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barlagyny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döredilýär</a:t>
            </a:r>
            <a:r>
              <a:rPr lang="tk-TM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saklanylyşyny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ulanylyşyny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gözden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geçirýär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ulanyş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möhletiniň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dolmagy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aýyrmaga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berýärler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hasapdaky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jogapkär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görkezip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bilmese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gymmatlygyň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ýokdugy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protokol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dolduryp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edara-kärhananyň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başlygyna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çykarylmaga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gymmatlygynyň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metallar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metallaryň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ergini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çaýylan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gymmatlygy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delilnama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bermäge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ygtyýarlygy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edara-kärhanalaryň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bölümleriniň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ygtyýamamasynyň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çykarylýar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4043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</TotalTime>
  <Words>944</Words>
  <Application>Microsoft Office PowerPoint</Application>
  <PresentationFormat>Широкоэкранный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2021-02-25T11:37:27Z</dcterms:created>
  <dcterms:modified xsi:type="dcterms:W3CDTF">2021-02-25T11:52:46Z</dcterms:modified>
</cp:coreProperties>
</file>