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4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FFE2B1-6A9D-435B-BCB5-125DCEC68AB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EA19D9-B42A-454E-8192-F5D368E090B4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5383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E2B1-6A9D-435B-BCB5-125DCEC68AB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19D9-B42A-454E-8192-F5D368E09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25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E2B1-6A9D-435B-BCB5-125DCEC68AB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19D9-B42A-454E-8192-F5D368E09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086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E2B1-6A9D-435B-BCB5-125DCEC68AB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19D9-B42A-454E-8192-F5D368E09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18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E2B1-6A9D-435B-BCB5-125DCEC68AB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19D9-B42A-454E-8192-F5D368E090B4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234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E2B1-6A9D-435B-BCB5-125DCEC68AB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19D9-B42A-454E-8192-F5D368E09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349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E2B1-6A9D-435B-BCB5-125DCEC68AB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19D9-B42A-454E-8192-F5D368E09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964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E2B1-6A9D-435B-BCB5-125DCEC68AB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19D9-B42A-454E-8192-F5D368E09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51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E2B1-6A9D-435B-BCB5-125DCEC68AB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19D9-B42A-454E-8192-F5D368E09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641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E2B1-6A9D-435B-BCB5-125DCEC68AB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19D9-B42A-454E-8192-F5D368E09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057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E2B1-6A9D-435B-BCB5-125DCEC68AB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19D9-B42A-454E-8192-F5D368E09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37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4FFFE2B1-6A9D-435B-BCB5-125DCEC68AB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DEA19D9-B42A-454E-8192-F5D368E09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360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1100" y="1947072"/>
            <a:ext cx="9829800" cy="315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9-njy </a:t>
            </a:r>
            <a:r>
              <a:rPr lang="ru-RU" sz="32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tema.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</a:t>
            </a:r>
            <a:endParaRPr lang="tk-TM" sz="32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k-TM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Meýilnama: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Zähmete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tölemek</a:t>
            </a:r>
            <a:endParaRPr lang="ru-RU" sz="3200" dirty="0" smtClean="0">
              <a:effectLst/>
            </a:endParaRPr>
          </a:p>
          <a:p>
            <a:pPr algn="just"/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3200" dirty="0">
                <a:ea typeface="Calibri" panose="020F0502020204030204" pitchFamily="34" charset="0"/>
              </a:rPr>
              <a:t> </a:t>
            </a:r>
            <a:r>
              <a:rPr lang="ru-RU" sz="3200" dirty="0" err="1"/>
              <a:t>Önümçilik</a:t>
            </a:r>
            <a:r>
              <a:rPr lang="ru-RU" sz="3200" dirty="0"/>
              <a:t> </a:t>
            </a:r>
            <a:r>
              <a:rPr lang="ru-RU" sz="3200" dirty="0" err="1"/>
              <a:t>kärhanalarynda</a:t>
            </a:r>
            <a:r>
              <a:rPr lang="ru-RU" sz="3200" dirty="0"/>
              <a:t> </a:t>
            </a:r>
            <a:r>
              <a:rPr lang="ru-RU" sz="3200" dirty="0" err="1"/>
              <a:t>işçi</a:t>
            </a:r>
            <a:r>
              <a:rPr lang="ru-RU" sz="3200" dirty="0"/>
              <a:t> </a:t>
            </a:r>
            <a:r>
              <a:rPr lang="ru-RU" sz="3200" dirty="0" err="1"/>
              <a:t>güýjüne</a:t>
            </a:r>
            <a:r>
              <a:rPr lang="ru-RU" sz="3200" dirty="0"/>
              <a:t> </a:t>
            </a:r>
            <a:r>
              <a:rPr lang="ru-RU" sz="3200" dirty="0" err="1"/>
              <a:t>iş</a:t>
            </a:r>
            <a:r>
              <a:rPr lang="ru-RU" sz="3200" dirty="0"/>
              <a:t> </a:t>
            </a:r>
            <a:r>
              <a:rPr lang="ru-RU" sz="3200" dirty="0" err="1"/>
              <a:t>şertleriniň</a:t>
            </a:r>
            <a:r>
              <a:rPr lang="ru-RU" sz="3200" dirty="0"/>
              <a:t> </a:t>
            </a:r>
            <a:r>
              <a:rPr lang="ru-RU" sz="3200" dirty="0" err="1"/>
              <a:t>döredilişi</a:t>
            </a:r>
            <a:endParaRPr lang="ru-RU" sz="3200" dirty="0" smtClean="0">
              <a:effectLst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Işçi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güýjüne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döredilýän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görnüşleri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999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2450" y="595343"/>
            <a:ext cx="10820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19100" algn="just">
              <a:spcAft>
                <a:spcPts val="0"/>
              </a:spcAft>
              <a:tabLst>
                <a:tab pos="668655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10.Bulardan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başga-da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balansynda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jaýlardan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mätäçlik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çekýänlere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ýaşamaga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otag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berilmelidir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01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jaýlardan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hemişelik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çekýänlere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däl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eýsem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möwsümleýin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aşyrmak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maksady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wagtlaýyn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kabul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otag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berilmelidir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işlemeli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tamamlanandan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soňra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otag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tabşyrylýar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9400" algn="just">
              <a:spcAft>
                <a:spcPts val="0"/>
              </a:spcAft>
            </a:pP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çäreleriň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göwnejaý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aşyrylmagyna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gözegçilik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edara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baş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inženeriniň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kärdeşler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arkalaşygy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guramasynyň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başlygynyň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üstüne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ýüklenilýär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döwletimiziň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çäginde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ýerleşýän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kurortlarda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şypahanalarda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saglygyna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seretdirmek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ýagdaýy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ýüze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çyksa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çykdajynyň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bellibir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bölegini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(0,5%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çenli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ýylda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sapar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edara-kärhanadaky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kärdeşler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arkalaşygy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guramasy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töleýär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907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6250" y="500599"/>
            <a:ext cx="1106805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1.Zähmete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tölemek</a:t>
            </a:r>
            <a:endParaRPr lang="ru-RU" sz="2400" u="sng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94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möhüm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ähmiýetli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wajyp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omy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eýeleýär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tölemeklik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ýerlenmegindäki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gazanylýan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girdejiniň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aýdanyňda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tölemeklik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Türkmenistanyň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kanunçylygyna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şertnamalaryna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köpçülikleýin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ylalaşyklara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laýyklykda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tölegleri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bellemegi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baglanyşykly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durmuş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hukuk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gatnaşyklarynyň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tertibi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potratlaýyn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sagatlaýyn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tertipde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netijesinde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kynçylyk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güýjüniň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nyrhyny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tertip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derejesini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baglanyşdyrmagyň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tertibini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birliginiň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içinde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çylşyrymly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kadalarynyň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ýetirilendigi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bellenen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diýilýär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tölenende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möçberi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eýeçiligiň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garamazdan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Türkmenistanyň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kanunçylygy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kepillendirilýän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höweslendirme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däldir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165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1000" y="169009"/>
            <a:ext cx="110109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9400"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tölemegiň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nyrhlary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býujet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guramalarynyň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edaralaryň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professeonal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hünär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derejeleri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tölemegiň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derejelerini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kesgitleýän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tarif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stawkalary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haklaryny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ulanylýar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266700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güýjüne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hünär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derejesini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aňladýan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razrýad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baradaky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döredilip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razrýady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kesgitlenilýär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tölemekde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1-nji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2-nji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tarif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ulanylýar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Birinji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tarif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1, 2, 3, 4-nji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razrýadlara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bolanlara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tölenýär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Ikinji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tarif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5, 6-njy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razrýadlara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bolanlara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tölenýär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maddasynyň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5-nji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bölümçesiniň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möçberler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çäklendirilmeýär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dynç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günleri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tutulyp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dynç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gününde-de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bellibir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sebäplere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görä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çykarylsa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näçe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sagat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işlese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sagadyna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esse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tölenýär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054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9100" y="315248"/>
            <a:ext cx="111633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kärhanalarynda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güýjüne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şertleriniň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döredilişi</a:t>
            </a:r>
            <a:endParaRPr lang="ru-RU" sz="2400" u="sng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175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hadysalaryny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öndürmekde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hadysalary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maşynlara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erk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adamlaryň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sebäpli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amatly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döredilmelidir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175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adamlaryň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orunlaryndan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başlanýar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Adamlaryň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orunlarynda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aýratynlykda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saklar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ýörite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şkaflar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şkaflarda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hadysalary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aşyrmakda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saklaman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eýsem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orunlarynda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geýýän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eginbaşlarynyda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saklaýar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Bulardan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güýjüniň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omunda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özüniň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stolda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hadysalaryny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howpsuzlyk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çärelerine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laýyklykda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güýjüniň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omy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aýratynlykda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yşyklandyrylmalydyr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Amatly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şertlerine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niýetlenen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naharhana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Naharhanada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arakesmede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arkaýyn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naharlanar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gyzgyn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naharlar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gyzgyn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elýeterli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266700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girdejili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hadysalary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howply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şeýle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bellibir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mukdarda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süýt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süýt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852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850" y="294650"/>
            <a:ext cx="110109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921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şekiz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sagadyň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dowamynda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çekýärler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Arakesme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sagadyň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dowamynda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dowamynda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ýigrimi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möçberinde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dynç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alyşa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ugradylýar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işçilerde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ýarawsyzlyk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ýüze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çykanda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bejertmek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gerek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şypahanalara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ýollanma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berlip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ýollanmalaryň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kärdeşler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arkalaşygy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guramasynyň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ýarty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tölenýär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ýuwunmagy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hammamlar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ýyly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suw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921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Bulardan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çagalar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hyzmat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mätäçlik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çekende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edara-kärhanalardan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wagtlaýyn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sapara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iberilen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wagtlaýyn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balansyndaky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çagalar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çagalary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saklanylýar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hemmesi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öndürijilikli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niýetlenendir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amatly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döredilmegi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höwesi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artdyrýar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özbaşdak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pikirlenmegine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öndürijiliginiň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artmagyna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itergi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52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156767"/>
            <a:ext cx="11144250" cy="6027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Işçi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güýjüne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döredilýän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şertleriň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görnüşleri</a:t>
            </a:r>
            <a:endParaRPr lang="ru-RU" sz="24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921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kärhanasynyň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önümçiliklerde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hadysalara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garamazdan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islendik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güýçdir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güýjüne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amatly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döretmeklik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ýolbaşçynyň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wezipesidir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kärhanasynyň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adamlara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döredilýän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oňaýly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aşakdakylardan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ybaratdyr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583565" algn="l"/>
              </a:tabLst>
            </a:pP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1.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eşiklerini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çalyşmagy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eşiklerini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geýinmegi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oňaýly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egin-eşik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çalşylýan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erkek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aýal-gyzlar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ikisiniňem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geýimlerini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şkaflar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şkaflar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gulplanmalydyr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Bulardan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ýuwunar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hammamlar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572135" algn="l"/>
              </a:tabLst>
            </a:pP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2.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orunlary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yşyklandyrylmalydyr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birinjiden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howpsuzlyk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düzgünleriniň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berjaý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baglanşykly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ikinjiden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ukybyny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ýokarlandyrýar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3.   </a:t>
            </a:r>
            <a:r>
              <a:rPr lang="ru-RU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Eger-de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ulgamy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howply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önümçiliklerde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howpsuzlygy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berjaý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gorag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çäreleri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tutulmalydyr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20696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9100" y="612845"/>
            <a:ext cx="10972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572135" algn="l"/>
              </a:tabLst>
            </a:pP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bellenilen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birinjiden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howpsuzlyk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düzgünlerini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berjaý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ikinjiden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öndürijiligini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saglygyny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çäredir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gorag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çäreleri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tutulmadyk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kärhanalarynda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şikes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lukmana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tutanda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näsaglygyna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kepil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kepilnama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kepilnamanyň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bellibir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tölenýär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bellibir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wagtlap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çykmaýar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ornuna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bökdemezlik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çekýän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tölenýär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düşewüntliligine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bellibir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zyýanly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gorag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çäreleriniň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ýitgileriň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bellibir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öňüni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566420" algn="l"/>
              </a:tabLst>
            </a:pP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4. 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arakesme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mahalynda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arkaýyn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naharlanar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dynç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döredilmelidir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ýerleşýän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meýdanynda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naharhananyň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dükanyň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Naharhanada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gyzgyn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nahar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gyzgyn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berilmelidir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177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474345"/>
            <a:ext cx="110871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66700" algn="just">
              <a:spcAft>
                <a:spcPts val="0"/>
              </a:spcAft>
              <a:tabLst>
                <a:tab pos="744855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5.Işçi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eýeleýän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ornunda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önjeýli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01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material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gymmatlyklarynyň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material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jogapkär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berkiden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sanawyny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alanlygyny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ykrar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sanawa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goluny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goýdurmalydyr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sebäplere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görä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material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gymmatlyklar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gaýtarylýar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ykrarnama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266700" algn="just">
              <a:spcAft>
                <a:spcPts val="0"/>
              </a:spcAft>
              <a:tabLst>
                <a:tab pos="744855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6.Eger-de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howply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diýlip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şeýle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önümçiliklerde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adamlaryň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saglygyny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çäreler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01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çäreler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baglylykda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Mysal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himiýa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himiki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maddalary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öndürilip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organlaryna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tenine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güýçli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täsirini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diýip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edilende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organy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baglanylýar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geýmelidir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temperaturaly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gyzgynlygy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saglygyna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zyýan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ýetmez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gyzgyn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ugurlarynda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gyzgynlygy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aýakgap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75946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474345"/>
            <a:ext cx="1125855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66700" algn="just">
              <a:spcAft>
                <a:spcPts val="0"/>
              </a:spcAft>
              <a:tabLst>
                <a:tab pos="747395" algn="l"/>
              </a:tabLst>
            </a:pP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7.Işgäriň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tenine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şikes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ýetende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süňňünde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haýsy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ýeňil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agyryny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duýanda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lukmana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ýüz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kärhanasynyň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meýdanynda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lukman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otagy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lukman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otagyndaky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ähli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ilkinji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çärelerini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gerek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dermanlar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kärhanasynyň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girdejileriniň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266700" algn="just">
              <a:spcAft>
                <a:spcPts val="0"/>
              </a:spcAft>
              <a:tabLst>
                <a:tab pos="74168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8.Önümçilik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kärhanasynyň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ýerleşýän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meýdanynda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suw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çüwdürimleri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suw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çüwdürimleriniň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golaýynda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saýaly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aşagynda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oturgyçlar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01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oturgyçlar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birinjiden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arakesme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mahaly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dynç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almaklary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peýdaly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ikinjiden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arassa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howadan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almaklaryna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mümkinçilik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266700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9.Önümçilik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sagadyň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aralygynda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naharlanmagy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sagatlyk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arakesme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Bulardan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dynç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çalşyk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gurnalyp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gije-gündiziň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dowamynda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hereket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köplenç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halatda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sagatdan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çalşyk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11883595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57</TotalTime>
  <Words>1458</Words>
  <Application>Microsoft Office PowerPoint</Application>
  <PresentationFormat>Широкоэкранный</PresentationFormat>
  <Paragraphs>30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Corbel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4</cp:revision>
  <dcterms:created xsi:type="dcterms:W3CDTF">2021-03-17T13:27:27Z</dcterms:created>
  <dcterms:modified xsi:type="dcterms:W3CDTF">2021-03-17T14:24:52Z</dcterms:modified>
</cp:coreProperties>
</file>