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12" autoAdjust="0"/>
    <p:restoredTop sz="94660"/>
  </p:normalViewPr>
  <p:slideViewPr>
    <p:cSldViewPr snapToGrid="0">
      <p:cViewPr varScale="1">
        <p:scale>
          <a:sx n="30" d="100"/>
          <a:sy n="30" d="100"/>
        </p:scale>
        <p:origin x="-96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63471"/>
            <a:ext cx="7766936" cy="5749871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TEMA 2. 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Dolandyryş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ementleri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Dolandyrmagyň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wezipesi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çeşmesi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güýji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892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6759"/>
          </a:xfrm>
        </p:spPr>
        <p:txBody>
          <a:bodyPr/>
          <a:lstStyle/>
          <a:p>
            <a:r>
              <a:rPr lang="tk-TM" dirty="0" smtClean="0"/>
              <a:t>Dolandyrmagyň wezipeleri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468" y="1394847"/>
            <a:ext cx="9546956" cy="5207431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birleşmeleri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seretmäge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öwrenilmegini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bellemäge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bitewilikde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dolandyrylýan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030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12801"/>
            <a:ext cx="8596668" cy="5228562"/>
          </a:xfrm>
        </p:spPr>
        <p:txBody>
          <a:bodyPr>
            <a:noAutofit/>
          </a:bodyPr>
          <a:lstStyle/>
          <a:p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ýolbaşçylary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ýolbaşçylyk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apparaty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meýilleşdiriş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hasaphana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ýerindäki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gurallaryny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desgalary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kompressorlary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mikroskopy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EHM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ýerleriň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kiçililigi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işletmek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sazlaşygyny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apparaty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aşyrý</a:t>
            </a:r>
            <a:endParaRPr lang="ru-RU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472"/>
            <a:ext cx="8596668" cy="588936"/>
          </a:xfrm>
        </p:spPr>
        <p:txBody>
          <a:bodyPr>
            <a:normAutofit/>
          </a:bodyPr>
          <a:lstStyle/>
          <a:p>
            <a:r>
              <a:rPr lang="tk-TM" sz="2400" dirty="0" smtClean="0"/>
              <a:t>Dolandyrmagyň wezipeleri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965" y="743919"/>
            <a:ext cx="9469465" cy="581186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haýsylar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meýilleşdirmek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meýilnamasyny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özleşdirmek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sazlamak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gyşarmalary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97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4)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synag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dowamlylygyny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synamak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özleşdirilen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gelýändigini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5)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ýygnamak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ulgamlaşdyrmak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obýektleri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mazmuny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edarasy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1959"/>
            <a:ext cx="8596668" cy="743919"/>
          </a:xfrm>
        </p:spPr>
        <p:txBody>
          <a:bodyPr>
            <a:normAutofit/>
          </a:bodyPr>
          <a:lstStyle/>
          <a:p>
            <a:r>
              <a:rPr lang="tk-TM" dirty="0" smtClean="0"/>
              <a:t>Önümçiligiň şertleri we çeşmeleri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15878"/>
            <a:ext cx="9918915" cy="57421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ýygnamak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derňemek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apparaty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düzýärler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Iýerarhiki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basgançaklygyna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görnüşliligine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deňbahaly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bölüp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ilkinjisi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çözýän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ýolbaşçylary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ikinjisi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ýetirijiler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rejelemegini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ýygnalmagyny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tehnikany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orgtehnika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219890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ýetirijileriň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toparça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bölünip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hünärmenler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ýetirijiler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Hünärmenlere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bilimliler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inženerler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ykdysadyýetçiler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programmistler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başgalar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ýetirijilere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sekretarlar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ş.m.degişli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gösgöni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gatnaşyjylaryň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edaranyň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guramanyň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maglumatdyr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serişdesi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bölümçeleriň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hasaphana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ykdysadymeýilleşdiriş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9749"/>
          </a:xfrm>
        </p:spPr>
        <p:txBody>
          <a:bodyPr/>
          <a:lstStyle/>
          <a:p>
            <a:r>
              <a:rPr lang="tk-TM" smtClean="0"/>
              <a:t>Önümçiligiň işçi güýji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866" y="1379349"/>
            <a:ext cx="8596668" cy="530042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görkezilişi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apparaty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gatnaşygydyr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sferasyndaky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dikleýin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iýerarhiki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gulluklardaky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biri-birine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deňhukukly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58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60401"/>
            <a:ext cx="8596668" cy="538096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birinjisine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aşaklygyna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gaýdýan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hasaphana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meýilleşdiriş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utgaşyp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işlemegini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guralanda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birleşikler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döredilende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ütgäp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439</Words>
  <Application>Microsoft Office PowerPoint</Application>
  <PresentationFormat>Произвольный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TEMA 2.  Dolandyryş ulgamy we onuň elementleri    Dolandyrmagyň wezipesi.  Önümçiligiň şertleri we çeşmesi.  Önümçiligiň işçi güýji. </vt:lpstr>
      <vt:lpstr>Dolandyrmagyň wezipeleri</vt:lpstr>
      <vt:lpstr>Слайд 3</vt:lpstr>
      <vt:lpstr>Dolandyrmagyň wezipeleri</vt:lpstr>
      <vt:lpstr>Слайд 5</vt:lpstr>
      <vt:lpstr>Önümçiligiň şertleri we çeşmeleri</vt:lpstr>
      <vt:lpstr>Слайд 7</vt:lpstr>
      <vt:lpstr>Önümçiligiň işçi güýji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2.  Dolandyryş ulgamy we onuň elementleri    Dolandyrmagyň wezipesi.  Önümçiligiň şertleri we çeşmesi.  Önümçiligiň işçi güýji. </dc:title>
  <dc:creator>Lenovo</dc:creator>
  <cp:lastModifiedBy>Admin</cp:lastModifiedBy>
  <cp:revision>2</cp:revision>
  <dcterms:created xsi:type="dcterms:W3CDTF">2021-10-03T11:06:01Z</dcterms:created>
  <dcterms:modified xsi:type="dcterms:W3CDTF">2021-10-04T03:40:03Z</dcterms:modified>
</cp:coreProperties>
</file>