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02" y="10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427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73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019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62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25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45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588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96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380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421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262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CA6EE-00A8-4E4B-98EB-6DE04B4CFC77}" type="datetimeFigureOut">
              <a:rPr lang="ru-RU" smtClean="0"/>
              <a:t>09.10.2020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DA582-CA81-4C35-AF09-F34E14485A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022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2015" y="714895"/>
            <a:ext cx="10839796" cy="5370021"/>
          </a:xfrm>
        </p:spPr>
        <p:txBody>
          <a:bodyPr/>
          <a:lstStyle/>
          <a:p>
            <a:r>
              <a:rPr lang="tk-TM" b="1" dirty="0" smtClean="0"/>
              <a:t>Umumy sapagyň</a:t>
            </a:r>
            <a:r>
              <a:rPr lang="ru-RU" b="1" dirty="0" smtClean="0"/>
              <a:t> </a:t>
            </a:r>
            <a:r>
              <a:rPr lang="tk-TM" b="1" dirty="0" err="1"/>
              <a:t>t</a:t>
            </a:r>
            <a:r>
              <a:rPr lang="ru-RU" b="1" dirty="0" err="1" smtClean="0"/>
              <a:t>ema</a:t>
            </a:r>
            <a:r>
              <a:rPr lang="tk-TM" b="1" dirty="0" smtClean="0"/>
              <a:t>sy</a:t>
            </a:r>
            <a:r>
              <a:rPr lang="ru-RU" b="1" dirty="0" smtClean="0"/>
              <a:t>: </a:t>
            </a:r>
            <a:r>
              <a:rPr lang="ru-RU" b="1" dirty="0" err="1"/>
              <a:t>Emosiýalar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duýgular</a:t>
            </a:r>
            <a:endParaRPr lang="ru-RU" dirty="0"/>
          </a:p>
          <a:p>
            <a:r>
              <a:rPr lang="ru-RU" b="1" dirty="0" err="1"/>
              <a:t>Meýilnama</a:t>
            </a:r>
            <a:r>
              <a:rPr lang="ru-RU" b="1" dirty="0"/>
              <a:t>:</a:t>
            </a:r>
            <a:endParaRPr lang="ru-RU" dirty="0"/>
          </a:p>
          <a:p>
            <a:pPr algn="l"/>
            <a:r>
              <a:rPr lang="ru-RU" b="1" dirty="0"/>
              <a:t>1. </a:t>
            </a:r>
            <a:r>
              <a:rPr lang="ru-RU" b="1" dirty="0" err="1"/>
              <a:t>Emosiýalar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2. </a:t>
            </a:r>
            <a:r>
              <a:rPr lang="ru-RU" b="1" dirty="0" err="1"/>
              <a:t>Emosiýalaryň</a:t>
            </a:r>
            <a:r>
              <a:rPr lang="ru-RU" b="1" dirty="0"/>
              <a:t> </a:t>
            </a:r>
            <a:r>
              <a:rPr lang="ru-RU" b="1" dirty="0" err="1"/>
              <a:t>adamyň</a:t>
            </a:r>
            <a:r>
              <a:rPr lang="ru-RU" b="1" dirty="0"/>
              <a:t> </a:t>
            </a:r>
            <a:r>
              <a:rPr lang="ru-RU" b="1" dirty="0" err="1"/>
              <a:t>iş-durmuşyny</a:t>
            </a:r>
            <a:r>
              <a:rPr lang="ru-RU" b="1" dirty="0"/>
              <a:t> </a:t>
            </a:r>
            <a:r>
              <a:rPr lang="ru-RU" b="1" dirty="0" err="1"/>
              <a:t>beden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şahsyýet</a:t>
            </a:r>
            <a:r>
              <a:rPr lang="ru-RU" b="1" dirty="0"/>
              <a:t> </a:t>
            </a:r>
            <a:r>
              <a:rPr lang="ru-RU" b="1" dirty="0" err="1"/>
              <a:t>hökmünde</a:t>
            </a:r>
            <a:r>
              <a:rPr lang="ru-RU" b="1" dirty="0"/>
              <a:t> </a:t>
            </a:r>
            <a:r>
              <a:rPr lang="ru-RU" b="1" dirty="0" err="1"/>
              <a:t>dolandyryş</a:t>
            </a:r>
            <a:r>
              <a:rPr lang="ru-RU" b="1" dirty="0"/>
              <a:t> </a:t>
            </a:r>
            <a:r>
              <a:rPr lang="ru-RU" b="1" dirty="0" err="1"/>
              <a:t>aýratynlyklary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3. </a:t>
            </a:r>
            <a:r>
              <a:rPr lang="ru-RU" b="1" dirty="0" err="1"/>
              <a:t>Emosiýanyň</a:t>
            </a:r>
            <a:r>
              <a:rPr lang="ru-RU" b="1" dirty="0"/>
              <a:t> </a:t>
            </a:r>
            <a:r>
              <a:rPr lang="ru-RU" b="1" dirty="0" err="1"/>
              <a:t>hyzmatlary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4. </a:t>
            </a:r>
            <a:r>
              <a:rPr lang="ru-RU" b="1" dirty="0" err="1"/>
              <a:t>Duýgy</a:t>
            </a:r>
            <a:r>
              <a:rPr lang="ru-RU" b="1" dirty="0"/>
              <a:t>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5. </a:t>
            </a:r>
            <a:r>
              <a:rPr lang="ru-RU" b="1" dirty="0" err="1"/>
              <a:t>Duýgy</a:t>
            </a:r>
            <a:r>
              <a:rPr lang="ru-RU" b="1" dirty="0"/>
              <a:t> </a:t>
            </a:r>
            <a:r>
              <a:rPr lang="ru-RU" b="1" dirty="0" err="1"/>
              <a:t>emoisiýanyň</a:t>
            </a:r>
            <a:r>
              <a:rPr lang="ru-RU" b="1" dirty="0"/>
              <a:t> </a:t>
            </a:r>
            <a:r>
              <a:rPr lang="ru-RU" b="1" dirty="0" err="1"/>
              <a:t>sazlaşyklygynyň</a:t>
            </a:r>
            <a:r>
              <a:rPr lang="ru-RU" b="1" dirty="0"/>
              <a:t> </a:t>
            </a:r>
            <a:r>
              <a:rPr lang="ru-RU" b="1" dirty="0" err="1"/>
              <a:t>görnüşleri</a:t>
            </a:r>
            <a:r>
              <a:rPr lang="ru-RU" b="1" dirty="0"/>
              <a:t>, </a:t>
            </a:r>
            <a:r>
              <a:rPr lang="ru-RU" b="1" dirty="0" err="1"/>
              <a:t>duýgy</a:t>
            </a:r>
            <a:r>
              <a:rPr lang="ru-RU" b="1" dirty="0"/>
              <a:t> </a:t>
            </a:r>
            <a:r>
              <a:rPr lang="ru-RU" b="1" dirty="0" err="1"/>
              <a:t>öwüşgini</a:t>
            </a:r>
            <a:r>
              <a:rPr lang="ru-RU" b="1" dirty="0"/>
              <a:t>, </a:t>
            </a:r>
            <a:r>
              <a:rPr lang="ru-RU" b="1" dirty="0" err="1"/>
              <a:t>hususy</a:t>
            </a:r>
            <a:r>
              <a:rPr lang="ru-RU" b="1" dirty="0"/>
              <a:t> </a:t>
            </a:r>
            <a:r>
              <a:rPr lang="ru-RU" b="1" dirty="0" err="1"/>
              <a:t>emosiýa</a:t>
            </a:r>
            <a:r>
              <a:rPr lang="ru-RU" b="1" dirty="0"/>
              <a:t>, </a:t>
            </a:r>
            <a:r>
              <a:rPr lang="ru-RU" b="1" dirty="0" err="1"/>
              <a:t>effektler</a:t>
            </a:r>
            <a:r>
              <a:rPr lang="ru-RU" b="1" dirty="0"/>
              <a:t>, </a:t>
            </a:r>
            <a:r>
              <a:rPr lang="ru-RU" b="1" dirty="0" err="1"/>
              <a:t>dartgynlylyk</a:t>
            </a:r>
            <a:r>
              <a:rPr lang="ru-RU" b="1" dirty="0"/>
              <a:t>, </a:t>
            </a:r>
            <a:r>
              <a:rPr lang="ru-RU" b="1" dirty="0" err="1"/>
              <a:t>lapykeçlik</a:t>
            </a:r>
            <a:r>
              <a:rPr lang="ru-RU" b="1" dirty="0"/>
              <a:t>, </a:t>
            </a:r>
            <a:r>
              <a:rPr lang="ru-RU" b="1" dirty="0" err="1"/>
              <a:t>keýp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394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8145"/>
            <a:ext cx="10515600" cy="5428818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durmuşynda</a:t>
            </a:r>
            <a:r>
              <a:rPr lang="ru-RU" dirty="0"/>
              <a:t> </a:t>
            </a:r>
            <a:r>
              <a:rPr lang="ru-RU" dirty="0" err="1"/>
              <a:t>emosional</a:t>
            </a:r>
            <a:r>
              <a:rPr lang="ru-RU" dirty="0"/>
              <a:t> </a:t>
            </a:r>
            <a:r>
              <a:rPr lang="ru-RU" dirty="0" err="1"/>
              <a:t>ýagdaýlaryň</a:t>
            </a:r>
            <a:r>
              <a:rPr lang="ru-RU" dirty="0"/>
              <a:t> </a:t>
            </a:r>
            <a:r>
              <a:rPr lang="ru-RU" dirty="0" err="1"/>
              <a:t>ähmiýeti</a:t>
            </a:r>
            <a:r>
              <a:rPr lang="ru-RU" dirty="0"/>
              <a:t> </a:t>
            </a:r>
            <a:r>
              <a:rPr lang="ru-RU" dirty="0" err="1"/>
              <a:t>uludyr</a:t>
            </a:r>
            <a:r>
              <a:rPr lang="ru-RU" dirty="0"/>
              <a:t>. </a:t>
            </a:r>
            <a:r>
              <a:rPr lang="ru-RU" dirty="0" err="1"/>
              <a:t>Olar</a:t>
            </a:r>
            <a:r>
              <a:rPr lang="ru-RU" dirty="0"/>
              <a:t> </a:t>
            </a:r>
            <a:r>
              <a:rPr lang="ru-RU" dirty="0" err="1"/>
              <a:t>belli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wagtyň</a:t>
            </a:r>
            <a:r>
              <a:rPr lang="ru-RU" dirty="0"/>
              <a:t> </a:t>
            </a:r>
            <a:r>
              <a:rPr lang="ru-RU" dirty="0" err="1"/>
              <a:t>dowamynda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bütin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işini</a:t>
            </a:r>
            <a:r>
              <a:rPr lang="ru-RU" dirty="0"/>
              <a:t> </a:t>
            </a:r>
            <a:r>
              <a:rPr lang="ru-RU" dirty="0" err="1"/>
              <a:t>bezeýärler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intensiwlik</a:t>
            </a:r>
            <a:r>
              <a:rPr lang="ru-RU" dirty="0"/>
              <a:t> </a:t>
            </a:r>
            <a:r>
              <a:rPr lang="ru-RU" dirty="0" err="1"/>
              <a:t>derejesi</a:t>
            </a:r>
            <a:r>
              <a:rPr lang="ru-RU" dirty="0"/>
              <a:t> </a:t>
            </a:r>
            <a:r>
              <a:rPr lang="ru-RU" dirty="0" err="1"/>
              <a:t>boýunça</a:t>
            </a:r>
            <a:r>
              <a:rPr lang="ru-RU" dirty="0"/>
              <a:t> </a:t>
            </a:r>
            <a:r>
              <a:rPr lang="ru-RU" dirty="0" err="1"/>
              <a:t>tapawutlanýan</a:t>
            </a:r>
            <a:r>
              <a:rPr lang="ru-RU" dirty="0"/>
              <a:t> </a:t>
            </a:r>
            <a:r>
              <a:rPr lang="ru-RU" dirty="0" err="1"/>
              <a:t>keýplerde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göçgünli</a:t>
            </a:r>
            <a:r>
              <a:rPr lang="ru-RU" dirty="0"/>
              <a:t> (</a:t>
            </a:r>
            <a:r>
              <a:rPr lang="ru-RU" dirty="0" err="1"/>
              <a:t>affektiw</a:t>
            </a:r>
            <a:r>
              <a:rPr lang="ru-RU" dirty="0"/>
              <a:t>) </a:t>
            </a:r>
            <a:r>
              <a:rPr lang="ru-RU" dirty="0" err="1"/>
              <a:t>ýagdaýlarda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çykýarlar</a:t>
            </a:r>
            <a:r>
              <a:rPr lang="ru-RU" dirty="0" smtClean="0"/>
              <a:t>.</a:t>
            </a:r>
            <a:endParaRPr lang="tk-TM" dirty="0" smtClean="0"/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i="1" dirty="0" smtClean="0"/>
              <a:t>1</a:t>
            </a:r>
            <a:r>
              <a:rPr lang="ru-RU" i="1" dirty="0"/>
              <a:t>. </a:t>
            </a:r>
            <a:r>
              <a:rPr lang="ru-RU" i="1" dirty="0" err="1"/>
              <a:t>Hyjuwlar</a:t>
            </a:r>
            <a:r>
              <a:rPr lang="ru-RU" i="1" dirty="0"/>
              <a:t>. </a:t>
            </a:r>
            <a:r>
              <a:rPr lang="ru-RU" dirty="0" err="1"/>
              <a:t>Ymtylyşyň</a:t>
            </a:r>
            <a:r>
              <a:rPr lang="ru-RU" dirty="0"/>
              <a:t> </a:t>
            </a:r>
            <a:r>
              <a:rPr lang="ru-RU" dirty="0" err="1"/>
              <a:t>ýeke-täk</a:t>
            </a:r>
            <a:r>
              <a:rPr lang="ru-RU" dirty="0"/>
              <a:t> </a:t>
            </a:r>
            <a:r>
              <a:rPr lang="ru-RU" dirty="0" err="1"/>
              <a:t>maksadyna</a:t>
            </a:r>
            <a:r>
              <a:rPr lang="ru-RU" dirty="0"/>
              <a:t>, </a:t>
            </a:r>
            <a:r>
              <a:rPr lang="ru-RU" dirty="0" err="1"/>
              <a:t>predmetine</a:t>
            </a:r>
            <a:r>
              <a:rPr lang="ru-RU" dirty="0"/>
              <a:t> </a:t>
            </a:r>
            <a:r>
              <a:rPr lang="ru-RU" dirty="0" err="1"/>
              <a:t>ýetmäge</a:t>
            </a:r>
            <a:r>
              <a:rPr lang="ru-RU" dirty="0"/>
              <a:t> </a:t>
            </a:r>
            <a:r>
              <a:rPr lang="ru-RU" dirty="0" err="1"/>
              <a:t>gönükdirilen</a:t>
            </a:r>
            <a:r>
              <a:rPr lang="ru-RU" dirty="0"/>
              <a:t> </a:t>
            </a:r>
            <a:r>
              <a:rPr lang="ru-RU" dirty="0" err="1"/>
              <a:t>gowşamaýan</a:t>
            </a:r>
            <a:r>
              <a:rPr lang="ru-RU" dirty="0"/>
              <a:t> </a:t>
            </a:r>
            <a:r>
              <a:rPr lang="ru-RU" dirty="0" err="1"/>
              <a:t>energiýany</a:t>
            </a:r>
            <a:r>
              <a:rPr lang="ru-RU" dirty="0"/>
              <a:t> </a:t>
            </a:r>
            <a:r>
              <a:rPr lang="ru-RU" dirty="0" err="1"/>
              <a:t>emele</a:t>
            </a:r>
            <a:r>
              <a:rPr lang="ru-RU" dirty="0"/>
              <a:t> </a:t>
            </a:r>
            <a:r>
              <a:rPr lang="ru-RU" dirty="0" err="1"/>
              <a:t>getirýän</a:t>
            </a:r>
            <a:r>
              <a:rPr lang="ru-RU" dirty="0"/>
              <a:t>, </a:t>
            </a:r>
            <a:r>
              <a:rPr lang="ru-RU" dirty="0" err="1"/>
              <a:t>güýçli</a:t>
            </a:r>
            <a:r>
              <a:rPr lang="ru-RU" dirty="0"/>
              <a:t>, </a:t>
            </a:r>
            <a:r>
              <a:rPr lang="ru-RU" dirty="0" err="1"/>
              <a:t>durnukly</a:t>
            </a:r>
            <a:r>
              <a:rPr lang="ru-RU" dirty="0"/>
              <a:t>, </a:t>
            </a:r>
            <a:r>
              <a:rPr lang="ru-RU" dirty="0" err="1"/>
              <a:t>uzak</a:t>
            </a:r>
            <a:r>
              <a:rPr lang="ru-RU" dirty="0"/>
              <a:t> </a:t>
            </a:r>
            <a:r>
              <a:rPr lang="ru-RU" dirty="0" err="1"/>
              <a:t>wagtlaýyn</a:t>
            </a:r>
            <a:r>
              <a:rPr lang="ru-RU" dirty="0"/>
              <a:t> </a:t>
            </a:r>
            <a:r>
              <a:rPr lang="ru-RU" dirty="0" err="1"/>
              <a:t>duýgulara</a:t>
            </a:r>
            <a:r>
              <a:rPr lang="ru-RU" dirty="0"/>
              <a:t> </a:t>
            </a:r>
            <a:r>
              <a:rPr lang="ru-RU" dirty="0" err="1"/>
              <a:t>hyjuw</a:t>
            </a:r>
            <a:r>
              <a:rPr lang="ru-RU" dirty="0"/>
              <a:t> </a:t>
            </a:r>
            <a:r>
              <a:rPr lang="ru-RU" dirty="0" err="1"/>
              <a:t>diýilýär</a:t>
            </a:r>
            <a:r>
              <a:rPr lang="ru-RU" dirty="0"/>
              <a:t>. </a:t>
            </a:r>
            <a:r>
              <a:rPr lang="ru-RU" dirty="0" err="1"/>
              <a:t>Hyjuwyň</a:t>
            </a:r>
            <a:r>
              <a:rPr lang="ru-RU" dirty="0"/>
              <a:t> </a:t>
            </a:r>
            <a:r>
              <a:rPr lang="ru-RU" dirty="0" err="1"/>
              <a:t>predmeti</a:t>
            </a:r>
            <a:r>
              <a:rPr lang="ru-RU" dirty="0"/>
              <a:t> </a:t>
            </a:r>
            <a:r>
              <a:rPr lang="ru-RU" dirty="0" err="1"/>
              <a:t>dürli-dürli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biler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tk-TM" i="1" dirty="0"/>
              <a:t>	</a:t>
            </a:r>
            <a:r>
              <a:rPr lang="ru-RU" i="1" dirty="0" smtClean="0"/>
              <a:t>2</a:t>
            </a:r>
            <a:r>
              <a:rPr lang="ru-RU" i="1" dirty="0"/>
              <a:t>. </a:t>
            </a:r>
            <a:r>
              <a:rPr lang="ru-RU" i="1" dirty="0" err="1"/>
              <a:t>Keýp</a:t>
            </a:r>
            <a:r>
              <a:rPr lang="ru-RU" i="1" dirty="0"/>
              <a:t>. </a:t>
            </a:r>
            <a:r>
              <a:rPr lang="ru-RU" dirty="0" err="1"/>
              <a:t>Keýp-munuň</a:t>
            </a:r>
            <a:r>
              <a:rPr lang="ru-RU" dirty="0"/>
              <a:t> </a:t>
            </a:r>
            <a:r>
              <a:rPr lang="ru-RU" dirty="0" err="1"/>
              <a:t>özi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ähli</a:t>
            </a:r>
            <a:r>
              <a:rPr lang="ru-RU" dirty="0"/>
              <a:t> </a:t>
            </a:r>
            <a:r>
              <a:rPr lang="ru-RU" dirty="0" err="1"/>
              <a:t>beýleki</a:t>
            </a:r>
            <a:r>
              <a:rPr lang="ru-RU" dirty="0"/>
              <a:t> </a:t>
            </a:r>
            <a:r>
              <a:rPr lang="ru-RU" dirty="0" err="1"/>
              <a:t>başdan</a:t>
            </a:r>
            <a:r>
              <a:rPr lang="ru-RU" dirty="0"/>
              <a:t> </a:t>
            </a:r>
            <a:r>
              <a:rPr lang="ru-RU" dirty="0" err="1"/>
              <a:t>geçirmelerini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işlerini</a:t>
            </a:r>
            <a:r>
              <a:rPr lang="ru-RU" dirty="0"/>
              <a:t> </a:t>
            </a:r>
            <a:r>
              <a:rPr lang="ru-RU" dirty="0" err="1"/>
              <a:t>bezeýän</a:t>
            </a:r>
            <a:r>
              <a:rPr lang="ru-RU" dirty="0"/>
              <a:t> </a:t>
            </a:r>
            <a:r>
              <a:rPr lang="ru-RU" dirty="0" err="1"/>
              <a:t>has</a:t>
            </a:r>
            <a:r>
              <a:rPr lang="ru-RU" dirty="0"/>
              <a:t> </a:t>
            </a:r>
            <a:r>
              <a:rPr lang="ru-RU" dirty="0" err="1"/>
              <a:t>köp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az</a:t>
            </a:r>
            <a:r>
              <a:rPr lang="ru-RU" dirty="0"/>
              <a:t> </a:t>
            </a:r>
            <a:r>
              <a:rPr lang="ru-RU" dirty="0" err="1"/>
              <a:t>durnukly</a:t>
            </a:r>
            <a:r>
              <a:rPr lang="ru-RU" dirty="0"/>
              <a:t> </a:t>
            </a:r>
            <a:r>
              <a:rPr lang="ru-RU" dirty="0" err="1"/>
              <a:t>emosional</a:t>
            </a:r>
            <a:r>
              <a:rPr lang="ru-RU" dirty="0"/>
              <a:t> </a:t>
            </a:r>
            <a:r>
              <a:rPr lang="ru-RU" dirty="0" err="1" smtClean="0"/>
              <a:t>ýagdaýdyr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tk-TM" i="1" dirty="0" smtClean="0"/>
              <a:t>	</a:t>
            </a:r>
            <a:r>
              <a:rPr lang="ru-RU" i="1" dirty="0" smtClean="0"/>
              <a:t>3. </a:t>
            </a:r>
            <a:r>
              <a:rPr lang="ru-RU" i="1" dirty="0" err="1" smtClean="0"/>
              <a:t>Göçgünlik</a:t>
            </a:r>
            <a:r>
              <a:rPr lang="ru-RU" i="1" dirty="0" smtClean="0"/>
              <a:t> (</a:t>
            </a:r>
            <a:r>
              <a:rPr lang="ru-RU" i="1" dirty="0" err="1" smtClean="0"/>
              <a:t>effekt</a:t>
            </a:r>
            <a:r>
              <a:rPr lang="ru-RU" i="1" dirty="0" smtClean="0"/>
              <a:t>) </a:t>
            </a:r>
            <a:r>
              <a:rPr lang="ru-RU" i="1" dirty="0" err="1" smtClean="0"/>
              <a:t>ýagdaýy</a:t>
            </a:r>
            <a:r>
              <a:rPr lang="ru-RU" i="1" dirty="0" smtClean="0"/>
              <a:t>. </a:t>
            </a:r>
            <a:r>
              <a:rPr lang="ru-RU" dirty="0" err="1" smtClean="0"/>
              <a:t>Göçgünlik</a:t>
            </a:r>
            <a:r>
              <a:rPr lang="ru-RU" dirty="0" smtClean="0"/>
              <a:t> </a:t>
            </a:r>
            <a:r>
              <a:rPr lang="ru-RU" dirty="0" err="1" smtClean="0"/>
              <a:t>ýagdaýy</a:t>
            </a:r>
            <a:r>
              <a:rPr lang="ru-RU" dirty="0" smtClean="0"/>
              <a:t> </a:t>
            </a:r>
            <a:r>
              <a:rPr lang="ru-RU" dirty="0" err="1" smtClean="0"/>
              <a:t>kem</a:t>
            </a:r>
            <a:r>
              <a:rPr lang="ru-RU" dirty="0" smtClean="0"/>
              <a:t>=</a:t>
            </a:r>
            <a:r>
              <a:rPr lang="ru-RU" dirty="0" err="1" smtClean="0"/>
              <a:t>kemden</a:t>
            </a:r>
            <a:r>
              <a:rPr lang="ru-RU" dirty="0" smtClean="0"/>
              <a:t> </a:t>
            </a:r>
            <a:r>
              <a:rPr lang="ru-RU" dirty="0" err="1" smtClean="0"/>
              <a:t>ýokarlanýan</a:t>
            </a:r>
            <a:r>
              <a:rPr lang="ru-RU" dirty="0" smtClean="0"/>
              <a:t> </a:t>
            </a:r>
            <a:r>
              <a:rPr lang="ru-RU" dirty="0" err="1" smtClean="0"/>
              <a:t>emosional</a:t>
            </a:r>
            <a:r>
              <a:rPr lang="ru-RU" dirty="0" smtClean="0"/>
              <a:t> </a:t>
            </a:r>
            <a:r>
              <a:rPr lang="ru-RU" dirty="0" err="1" smtClean="0"/>
              <a:t>dartgynlyk</a:t>
            </a:r>
            <a:r>
              <a:rPr lang="ru-RU" dirty="0" smtClean="0"/>
              <a:t> </a:t>
            </a:r>
            <a:r>
              <a:rPr lang="ru-RU" dirty="0" err="1" smtClean="0"/>
              <a:t>arkaly</a:t>
            </a:r>
            <a:r>
              <a:rPr lang="ru-RU" dirty="0" smtClean="0"/>
              <a:t> </a:t>
            </a:r>
            <a:r>
              <a:rPr lang="ru-RU" dirty="0" err="1" smtClean="0"/>
              <a:t>ýüze</a:t>
            </a:r>
            <a:r>
              <a:rPr lang="ru-RU" dirty="0" smtClean="0"/>
              <a:t> </a:t>
            </a:r>
            <a:r>
              <a:rPr lang="ru-RU" dirty="0" err="1" smtClean="0"/>
              <a:t>çykýar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909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65513"/>
            <a:ext cx="10515600" cy="5711450"/>
          </a:xfrm>
        </p:spPr>
        <p:txBody>
          <a:bodyPr/>
          <a:lstStyle/>
          <a:p>
            <a:r>
              <a:rPr lang="ru-RU" i="1" dirty="0"/>
              <a:t>5. </a:t>
            </a:r>
            <a:r>
              <a:rPr lang="ru-RU" i="1" dirty="0" err="1"/>
              <a:t>Frustrasiýa</a:t>
            </a:r>
            <a:r>
              <a:rPr lang="ru-RU" i="1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durnukly</a:t>
            </a:r>
            <a:r>
              <a:rPr lang="ru-RU" dirty="0"/>
              <a:t> </a:t>
            </a:r>
            <a:r>
              <a:rPr lang="ru-RU" dirty="0" err="1"/>
              <a:t>otrisatel</a:t>
            </a:r>
            <a:r>
              <a:rPr lang="ru-RU" dirty="0"/>
              <a:t> </a:t>
            </a:r>
            <a:r>
              <a:rPr lang="ru-RU" dirty="0" err="1"/>
              <a:t>tolgunmasyny</a:t>
            </a:r>
            <a:r>
              <a:rPr lang="ru-RU" dirty="0"/>
              <a:t> </a:t>
            </a:r>
            <a:r>
              <a:rPr lang="ru-RU" dirty="0" err="1"/>
              <a:t>döredýän</a:t>
            </a:r>
            <a:r>
              <a:rPr lang="ru-RU" dirty="0"/>
              <a:t>, </a:t>
            </a:r>
            <a:r>
              <a:rPr lang="ru-RU" dirty="0" err="1"/>
              <a:t>aşa</a:t>
            </a:r>
            <a:r>
              <a:rPr lang="ru-RU" dirty="0"/>
              <a:t> </a:t>
            </a:r>
            <a:r>
              <a:rPr lang="ru-RU" dirty="0" err="1"/>
              <a:t>närazylyk</a:t>
            </a:r>
            <a:r>
              <a:rPr lang="ru-RU" dirty="0"/>
              <a:t>, </a:t>
            </a:r>
            <a:r>
              <a:rPr lang="ru-RU" dirty="0" err="1"/>
              <a:t>meýilleriň</a:t>
            </a:r>
            <a:r>
              <a:rPr lang="ru-RU" dirty="0"/>
              <a:t> </a:t>
            </a:r>
            <a:r>
              <a:rPr lang="ru-RU" dirty="0" err="1"/>
              <a:t>gabalmagy</a:t>
            </a:r>
            <a:r>
              <a:rPr lang="ru-RU" dirty="0"/>
              <a:t>, </a:t>
            </a:r>
            <a:r>
              <a:rPr lang="ru-RU" dirty="0" err="1"/>
              <a:t>aňyň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hereketleriň</a:t>
            </a:r>
            <a:r>
              <a:rPr lang="ru-RU" dirty="0"/>
              <a:t> </a:t>
            </a:r>
            <a:r>
              <a:rPr lang="ru-RU" dirty="0" err="1"/>
              <a:t>bozulmagy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utgaşýan</a:t>
            </a:r>
            <a:r>
              <a:rPr lang="ru-RU" dirty="0"/>
              <a:t> </a:t>
            </a:r>
            <a:r>
              <a:rPr lang="ru-RU" dirty="0" err="1"/>
              <a:t>emosional</a:t>
            </a:r>
            <a:r>
              <a:rPr lang="ru-RU" dirty="0"/>
              <a:t> </a:t>
            </a:r>
            <a:r>
              <a:rPr lang="ru-RU" dirty="0" err="1"/>
              <a:t>ýagdaýdyr</a:t>
            </a:r>
            <a:r>
              <a:rPr lang="ru-RU" dirty="0"/>
              <a:t>.</a:t>
            </a:r>
          </a:p>
          <a:p>
            <a:r>
              <a:rPr lang="ru-RU" dirty="0" err="1"/>
              <a:t>Duýgy</a:t>
            </a:r>
            <a:r>
              <a:rPr lang="ru-RU" dirty="0"/>
              <a:t> </a:t>
            </a:r>
            <a:r>
              <a:rPr lang="ru-RU" dirty="0" err="1"/>
              <a:t>baýlygy</a:t>
            </a:r>
            <a:r>
              <a:rPr lang="ru-RU" dirty="0"/>
              <a:t> – </a:t>
            </a:r>
            <a:r>
              <a:rPr lang="ru-RU" dirty="0" err="1"/>
              <a:t>içerki</a:t>
            </a:r>
            <a:r>
              <a:rPr lang="ru-RU" dirty="0"/>
              <a:t> </a:t>
            </a:r>
            <a:r>
              <a:rPr lang="ru-RU" dirty="0" err="1"/>
              <a:t>ýaşaýşyň</a:t>
            </a:r>
            <a:r>
              <a:rPr lang="ru-RU" dirty="0"/>
              <a:t> </a:t>
            </a:r>
            <a:r>
              <a:rPr lang="ru-RU" dirty="0" err="1"/>
              <a:t>ýokary</a:t>
            </a:r>
            <a:r>
              <a:rPr lang="ru-RU" dirty="0"/>
              <a:t> </a:t>
            </a:r>
            <a:r>
              <a:rPr lang="ru-RU" dirty="0" err="1"/>
              <a:t>derejede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hertaraplaýyn</a:t>
            </a:r>
            <a:r>
              <a:rPr lang="ru-RU" dirty="0"/>
              <a:t> </a:t>
            </a:r>
            <a:r>
              <a:rPr lang="ru-RU" dirty="0" err="1"/>
              <a:t>ösmeginiň</a:t>
            </a:r>
            <a:r>
              <a:rPr lang="ru-RU" dirty="0"/>
              <a:t> </a:t>
            </a:r>
            <a:r>
              <a:rPr lang="ru-RU" dirty="0" err="1"/>
              <a:t>zerur</a:t>
            </a:r>
            <a:r>
              <a:rPr lang="ru-RU" dirty="0"/>
              <a:t> </a:t>
            </a:r>
            <a:r>
              <a:rPr lang="ru-RU" dirty="0" err="1"/>
              <a:t>şertidir</a:t>
            </a:r>
            <a:r>
              <a:rPr lang="ru-RU" dirty="0"/>
              <a:t>. </a:t>
            </a:r>
            <a:r>
              <a:rPr lang="ru-RU" dirty="0" err="1"/>
              <a:t>Duýgularyň</a:t>
            </a:r>
            <a:r>
              <a:rPr lang="ru-RU" dirty="0"/>
              <a:t> </a:t>
            </a:r>
            <a:r>
              <a:rPr lang="ru-RU" dirty="0" err="1"/>
              <a:t>azlygy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garyplygy</a:t>
            </a:r>
            <a:r>
              <a:rPr lang="ru-RU" dirty="0"/>
              <a:t> </a:t>
            </a:r>
            <a:r>
              <a:rPr lang="ru-RU" dirty="0" err="1"/>
              <a:t>durmuşy</a:t>
            </a:r>
            <a:r>
              <a:rPr lang="ru-RU" dirty="0"/>
              <a:t> </a:t>
            </a:r>
            <a:r>
              <a:rPr lang="ru-RU" dirty="0" err="1"/>
              <a:t>höwessiz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tukat</a:t>
            </a:r>
            <a:r>
              <a:rPr lang="ru-RU" dirty="0"/>
              <a:t> </a:t>
            </a:r>
            <a:r>
              <a:rPr lang="ru-RU" dirty="0" err="1"/>
              <a:t>edýär</a:t>
            </a:r>
            <a:r>
              <a:rPr lang="ru-RU" dirty="0"/>
              <a:t>, </a:t>
            </a:r>
            <a:r>
              <a:rPr lang="ru-RU" dirty="0" err="1"/>
              <a:t>adamy</a:t>
            </a:r>
            <a:r>
              <a:rPr lang="ru-RU" dirty="0"/>
              <a:t> </a:t>
            </a:r>
            <a:r>
              <a:rPr lang="ru-RU" dirty="0" err="1"/>
              <a:t>hereketsiz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höwessiz</a:t>
            </a:r>
            <a:r>
              <a:rPr lang="ru-RU" dirty="0"/>
              <a:t> </a:t>
            </a:r>
            <a:r>
              <a:rPr lang="ru-RU" dirty="0" err="1"/>
              <a:t>edýär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82376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910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707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626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039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620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1890"/>
            <a:ext cx="10515600" cy="59186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err="1"/>
              <a:t>Adam</a:t>
            </a:r>
            <a:r>
              <a:rPr lang="ru-RU" sz="3200" dirty="0"/>
              <a:t> </a:t>
            </a:r>
            <a:r>
              <a:rPr lang="ru-RU" sz="3200" dirty="0" err="1"/>
              <a:t>daşky</a:t>
            </a:r>
            <a:r>
              <a:rPr lang="ru-RU" sz="3200" dirty="0"/>
              <a:t> </a:t>
            </a:r>
            <a:r>
              <a:rPr lang="ru-RU" sz="3200" dirty="0" err="1"/>
              <a:t>dünýädäki</a:t>
            </a:r>
            <a:r>
              <a:rPr lang="ru-RU" sz="3200" dirty="0"/>
              <a:t> </a:t>
            </a:r>
            <a:r>
              <a:rPr lang="ru-RU" sz="3200" dirty="0" err="1"/>
              <a:t>predmetleri</a:t>
            </a:r>
            <a:r>
              <a:rPr lang="ru-RU" sz="3200" dirty="0"/>
              <a:t>, </a:t>
            </a:r>
            <a:r>
              <a:rPr lang="ru-RU" sz="3200" dirty="0" err="1"/>
              <a:t>hadysalary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wakalary</a:t>
            </a:r>
            <a:r>
              <a:rPr lang="ru-RU" sz="3200" dirty="0"/>
              <a:t> </a:t>
            </a:r>
            <a:r>
              <a:rPr lang="ru-RU" sz="3200" dirty="0" err="1"/>
              <a:t>kabul</a:t>
            </a:r>
            <a:r>
              <a:rPr lang="ru-RU" sz="3200" dirty="0"/>
              <a:t> </a:t>
            </a:r>
            <a:r>
              <a:rPr lang="ru-RU" sz="3200" dirty="0" err="1"/>
              <a:t>eden</a:t>
            </a:r>
            <a:r>
              <a:rPr lang="ru-RU" sz="3200" dirty="0"/>
              <a:t> </a:t>
            </a:r>
            <a:r>
              <a:rPr lang="ru-RU" sz="3200" dirty="0" err="1"/>
              <a:t>halatynda</a:t>
            </a:r>
            <a:r>
              <a:rPr lang="ru-RU" sz="3200" dirty="0"/>
              <a:t> </a:t>
            </a:r>
            <a:r>
              <a:rPr lang="ru-RU" sz="3200" dirty="0" err="1"/>
              <a:t>özboluşly</a:t>
            </a:r>
            <a:r>
              <a:rPr lang="ru-RU" sz="3200" dirty="0"/>
              <a:t> </a:t>
            </a:r>
            <a:r>
              <a:rPr lang="ru-RU" sz="3200" dirty="0" err="1"/>
              <a:t>ýagdaýlary</a:t>
            </a:r>
            <a:r>
              <a:rPr lang="ru-RU" sz="3200" dirty="0"/>
              <a:t> </a:t>
            </a:r>
            <a:r>
              <a:rPr lang="ru-RU" sz="3200" dirty="0" err="1"/>
              <a:t>başyndan</a:t>
            </a:r>
            <a:r>
              <a:rPr lang="ru-RU" sz="3200" dirty="0"/>
              <a:t> </a:t>
            </a:r>
            <a:r>
              <a:rPr lang="ru-RU" sz="3200" dirty="0" err="1"/>
              <a:t>geçirýär</a:t>
            </a:r>
            <a:r>
              <a:rPr lang="ru-RU" sz="3200" dirty="0"/>
              <a:t>. </a:t>
            </a:r>
            <a:r>
              <a:rPr lang="ru-RU" sz="3200" dirty="0" err="1"/>
              <a:t>Adam</a:t>
            </a:r>
            <a:r>
              <a:rPr lang="ru-RU" sz="3200" dirty="0"/>
              <a:t> </a:t>
            </a:r>
            <a:r>
              <a:rPr lang="ru-RU" sz="3200" dirty="0" err="1"/>
              <a:t>predmetler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sowuk</a:t>
            </a:r>
            <a:r>
              <a:rPr lang="ru-RU" sz="3200" dirty="0"/>
              <a:t> </a:t>
            </a:r>
            <a:r>
              <a:rPr lang="ru-RU" sz="3200" dirty="0" err="1"/>
              <a:t>aragatnaşyk</a:t>
            </a:r>
            <a:r>
              <a:rPr lang="ru-RU" sz="3200" dirty="0"/>
              <a:t> </a:t>
            </a:r>
            <a:r>
              <a:rPr lang="ru-RU" sz="3200" dirty="0" err="1"/>
              <a:t>saklamaýar</a:t>
            </a:r>
            <a:r>
              <a:rPr lang="ru-RU" sz="3200" dirty="0"/>
              <a:t>. </a:t>
            </a:r>
            <a:r>
              <a:rPr lang="ru-RU" sz="3200" dirty="0" err="1"/>
              <a:t>Ol</a:t>
            </a:r>
            <a:r>
              <a:rPr lang="ru-RU" sz="3200" dirty="0"/>
              <a:t> </a:t>
            </a:r>
            <a:r>
              <a:rPr lang="ru-RU" sz="3200" dirty="0" err="1"/>
              <a:t>daş-töweregindäki</a:t>
            </a:r>
            <a:r>
              <a:rPr lang="ru-RU" sz="3200" dirty="0"/>
              <a:t> </a:t>
            </a:r>
            <a:r>
              <a:rPr lang="ru-RU" sz="3200" dirty="0" err="1"/>
              <a:t>predmetleriň</a:t>
            </a:r>
            <a:r>
              <a:rPr lang="ru-RU" sz="3200" dirty="0"/>
              <a:t>, </a:t>
            </a:r>
            <a:r>
              <a:rPr lang="ru-RU" sz="3200" dirty="0" err="1"/>
              <a:t>hadysalaryň</a:t>
            </a:r>
            <a:r>
              <a:rPr lang="ru-RU" sz="3200" dirty="0"/>
              <a:t>, </a:t>
            </a:r>
            <a:r>
              <a:rPr lang="ru-RU" sz="3200" dirty="0" err="1"/>
              <a:t>adamlaryň</a:t>
            </a:r>
            <a:r>
              <a:rPr lang="ru-RU" sz="3200" dirty="0"/>
              <a:t> </a:t>
            </a:r>
            <a:r>
              <a:rPr lang="ru-RU" sz="3200" dirty="0" err="1"/>
              <a:t>täsiri</a:t>
            </a:r>
            <a:r>
              <a:rPr lang="ru-RU" sz="3200" dirty="0"/>
              <a:t> </a:t>
            </a:r>
            <a:r>
              <a:rPr lang="ru-RU" sz="3200" dirty="0" err="1"/>
              <a:t>esasynda</a:t>
            </a:r>
            <a:r>
              <a:rPr lang="ru-RU" sz="3200" dirty="0"/>
              <a:t> </a:t>
            </a:r>
            <a:r>
              <a:rPr lang="ru-RU" sz="3200" dirty="0" err="1"/>
              <a:t>öz</a:t>
            </a:r>
            <a:r>
              <a:rPr lang="ru-RU" sz="3200" dirty="0"/>
              <a:t> </a:t>
            </a:r>
            <a:r>
              <a:rPr lang="ru-RU" sz="3200" dirty="0" err="1"/>
              <a:t>içki</a:t>
            </a:r>
            <a:r>
              <a:rPr lang="ru-RU" sz="3200" dirty="0"/>
              <a:t> </a:t>
            </a:r>
            <a:r>
              <a:rPr lang="ru-RU" sz="3200" dirty="0" err="1"/>
              <a:t>joşgunyny</a:t>
            </a:r>
            <a:r>
              <a:rPr lang="ru-RU" sz="3200" dirty="0"/>
              <a:t> </a:t>
            </a:r>
            <a:r>
              <a:rPr lang="ru-RU" sz="3200" dirty="0" err="1"/>
              <a:t>ýüze</a:t>
            </a:r>
            <a:r>
              <a:rPr lang="ru-RU" sz="3200" dirty="0"/>
              <a:t> </a:t>
            </a:r>
            <a:r>
              <a:rPr lang="ru-RU" sz="3200" dirty="0" err="1"/>
              <a:t>çykarýar</a:t>
            </a:r>
            <a:r>
              <a:rPr lang="ru-RU" sz="3200" dirty="0"/>
              <a:t>. </a:t>
            </a:r>
            <a:r>
              <a:rPr lang="ru-RU" sz="3200" dirty="0" err="1"/>
              <a:t>Adamy</a:t>
            </a:r>
            <a:r>
              <a:rPr lang="ru-RU" sz="3200" dirty="0"/>
              <a:t> </a:t>
            </a:r>
            <a:r>
              <a:rPr lang="ru-RU" sz="3200" dirty="0" err="1"/>
              <a:t>durmuşda</a:t>
            </a:r>
            <a:r>
              <a:rPr lang="ru-RU" sz="3200" dirty="0"/>
              <a:t> </a:t>
            </a:r>
            <a:r>
              <a:rPr lang="ru-RU" sz="3200" dirty="0" err="1"/>
              <a:t>bir</a:t>
            </a:r>
            <a:r>
              <a:rPr lang="ru-RU" sz="3200" dirty="0"/>
              <a:t> </a:t>
            </a:r>
            <a:r>
              <a:rPr lang="ru-RU" sz="3200" dirty="0" err="1"/>
              <a:t>hadysa</a:t>
            </a:r>
            <a:r>
              <a:rPr lang="ru-RU" sz="3200" dirty="0"/>
              <a:t> </a:t>
            </a:r>
            <a:r>
              <a:rPr lang="ru-RU" sz="3200" dirty="0" err="1"/>
              <a:t>begendirse</a:t>
            </a:r>
            <a:r>
              <a:rPr lang="ru-RU" sz="3200" dirty="0"/>
              <a:t>, </a:t>
            </a:r>
            <a:r>
              <a:rPr lang="ru-RU" sz="3200" dirty="0" err="1"/>
              <a:t>başga</a:t>
            </a:r>
            <a:r>
              <a:rPr lang="ru-RU" sz="3200" dirty="0"/>
              <a:t> </a:t>
            </a:r>
            <a:r>
              <a:rPr lang="ru-RU" sz="3200" dirty="0" err="1"/>
              <a:t>bir</a:t>
            </a:r>
            <a:r>
              <a:rPr lang="ru-RU" sz="3200" dirty="0"/>
              <a:t> </a:t>
            </a:r>
            <a:r>
              <a:rPr lang="ru-RU" sz="3200" dirty="0" err="1"/>
              <a:t>ýagdaý</a:t>
            </a:r>
            <a:r>
              <a:rPr lang="ru-RU" sz="3200" dirty="0"/>
              <a:t> </a:t>
            </a:r>
            <a:r>
              <a:rPr lang="ru-RU" sz="3200" dirty="0" err="1"/>
              <a:t>gynandyrýar</a:t>
            </a:r>
            <a:r>
              <a:rPr lang="ru-RU" sz="3200" dirty="0"/>
              <a:t>, </a:t>
            </a:r>
            <a:r>
              <a:rPr lang="ru-RU" sz="3200" dirty="0" err="1"/>
              <a:t>gaharyny</a:t>
            </a:r>
            <a:r>
              <a:rPr lang="ru-RU" sz="3200" dirty="0"/>
              <a:t> </a:t>
            </a:r>
            <a:r>
              <a:rPr lang="ru-RU" sz="3200" dirty="0" err="1"/>
              <a:t>getirýär</a:t>
            </a:r>
            <a:r>
              <a:rPr lang="ru-RU" sz="3200" dirty="0"/>
              <a:t>, </a:t>
            </a:r>
            <a:r>
              <a:rPr lang="ru-RU" sz="3200" dirty="0" err="1"/>
              <a:t>bir</a:t>
            </a:r>
            <a:r>
              <a:rPr lang="ru-RU" sz="3200" dirty="0"/>
              <a:t> </a:t>
            </a:r>
            <a:r>
              <a:rPr lang="ru-RU" sz="3200" dirty="0" err="1"/>
              <a:t>zada</a:t>
            </a:r>
            <a:r>
              <a:rPr lang="ru-RU" sz="3200" dirty="0"/>
              <a:t> </a:t>
            </a:r>
            <a:r>
              <a:rPr lang="ru-RU" sz="3200" dirty="0" err="1"/>
              <a:t>guwansa</a:t>
            </a:r>
            <a:r>
              <a:rPr lang="ru-RU" sz="3200" dirty="0"/>
              <a:t>, </a:t>
            </a:r>
            <a:r>
              <a:rPr lang="ru-RU" sz="3200" dirty="0" err="1"/>
              <a:t>başga</a:t>
            </a:r>
            <a:r>
              <a:rPr lang="ru-RU" sz="3200" dirty="0"/>
              <a:t> </a:t>
            </a:r>
            <a:r>
              <a:rPr lang="ru-RU" sz="3200" dirty="0" err="1"/>
              <a:t>bir</a:t>
            </a:r>
            <a:r>
              <a:rPr lang="ru-RU" sz="3200" dirty="0"/>
              <a:t> </a:t>
            </a:r>
            <a:r>
              <a:rPr lang="ru-RU" sz="3200" dirty="0" err="1"/>
              <a:t>zada</a:t>
            </a:r>
            <a:r>
              <a:rPr lang="ru-RU" sz="3200" dirty="0"/>
              <a:t> </a:t>
            </a:r>
            <a:r>
              <a:rPr lang="ru-RU" sz="3200" dirty="0" err="1"/>
              <a:t>ynjalyksyzlanýar</a:t>
            </a:r>
            <a:r>
              <a:rPr lang="ru-RU" sz="3200" dirty="0"/>
              <a:t>, </a:t>
            </a:r>
            <a:r>
              <a:rPr lang="ru-RU" sz="3200" dirty="0" err="1"/>
              <a:t>tolgunýar</a:t>
            </a:r>
            <a:r>
              <a:rPr lang="ru-RU" sz="3200" dirty="0"/>
              <a:t>, </a:t>
            </a:r>
            <a:r>
              <a:rPr lang="ru-RU" sz="3200" dirty="0" err="1"/>
              <a:t>işinde</a:t>
            </a:r>
            <a:r>
              <a:rPr lang="ru-RU" sz="3200" dirty="0"/>
              <a:t> </a:t>
            </a:r>
            <a:r>
              <a:rPr lang="ru-RU" sz="3200" dirty="0" err="1"/>
              <a:t>jogapkärçilik</a:t>
            </a:r>
            <a:r>
              <a:rPr lang="ru-RU" sz="3200" dirty="0"/>
              <a:t>, </a:t>
            </a:r>
            <a:r>
              <a:rPr lang="ru-RU" sz="3200" dirty="0" err="1"/>
              <a:t>borçlulyk</a:t>
            </a:r>
            <a:r>
              <a:rPr lang="ru-RU" sz="3200" dirty="0"/>
              <a:t> </a:t>
            </a:r>
            <a:r>
              <a:rPr lang="ru-RU" sz="3200" dirty="0" err="1"/>
              <a:t>duýgularyny</a:t>
            </a:r>
            <a:r>
              <a:rPr lang="ru-RU" sz="3200" dirty="0"/>
              <a:t> </a:t>
            </a:r>
            <a:r>
              <a:rPr lang="ru-RU" sz="3200" dirty="0" err="1"/>
              <a:t>başyndan</a:t>
            </a:r>
            <a:r>
              <a:rPr lang="ru-RU" sz="3200" dirty="0"/>
              <a:t> </a:t>
            </a:r>
            <a:r>
              <a:rPr lang="ru-RU" sz="3200" dirty="0" err="1"/>
              <a:t>geçirýär</a:t>
            </a:r>
            <a:r>
              <a:rPr lang="ru-RU" sz="3200" dirty="0"/>
              <a:t>. </a:t>
            </a:r>
            <a:r>
              <a:rPr lang="ru-RU" sz="3200" dirty="0" err="1"/>
              <a:t>Elbetde</a:t>
            </a:r>
            <a:r>
              <a:rPr lang="ru-RU" sz="3200" dirty="0"/>
              <a:t>, </a:t>
            </a:r>
            <a:r>
              <a:rPr lang="ru-RU" sz="3200" dirty="0" err="1"/>
              <a:t>bu</a:t>
            </a:r>
            <a:r>
              <a:rPr lang="ru-RU" sz="3200" dirty="0"/>
              <a:t> </a:t>
            </a:r>
            <a:r>
              <a:rPr lang="ru-RU" sz="3200" dirty="0" err="1"/>
              <a:t>prosesleriň</a:t>
            </a:r>
            <a:r>
              <a:rPr lang="ru-RU" sz="3200" dirty="0"/>
              <a:t> </a:t>
            </a:r>
            <a:r>
              <a:rPr lang="ru-RU" sz="3200" dirty="0" err="1"/>
              <a:t>ählisi</a:t>
            </a:r>
            <a:r>
              <a:rPr lang="ru-RU" sz="3200" dirty="0"/>
              <a:t> </a:t>
            </a:r>
            <a:r>
              <a:rPr lang="ru-RU" sz="3200" dirty="0" err="1"/>
              <a:t>begenmek</a:t>
            </a:r>
            <a:r>
              <a:rPr lang="ru-RU" sz="3200" dirty="0"/>
              <a:t>, </a:t>
            </a:r>
            <a:r>
              <a:rPr lang="ru-RU" sz="3200" dirty="0" err="1"/>
              <a:t>gynanmak</a:t>
            </a:r>
            <a:r>
              <a:rPr lang="ru-RU" sz="3200" dirty="0"/>
              <a:t>, </a:t>
            </a:r>
            <a:r>
              <a:rPr lang="ru-RU" sz="3200" dirty="0" err="1"/>
              <a:t>gorkmak</a:t>
            </a:r>
            <a:r>
              <a:rPr lang="ru-RU" sz="3200" dirty="0"/>
              <a:t>, </a:t>
            </a:r>
            <a:r>
              <a:rPr lang="ru-RU" sz="3200" dirty="0" err="1"/>
              <a:t>aglamak-gülmek</a:t>
            </a:r>
            <a:r>
              <a:rPr lang="ru-RU" sz="3200" dirty="0"/>
              <a:t>, </a:t>
            </a:r>
            <a:r>
              <a:rPr lang="ru-RU" sz="3200" dirty="0" err="1"/>
              <a:t>gaharlanmak</a:t>
            </a:r>
            <a:r>
              <a:rPr lang="ru-RU" sz="3200" dirty="0"/>
              <a:t>, </a:t>
            </a:r>
            <a:r>
              <a:rPr lang="en-US" sz="3200" dirty="0" err="1"/>
              <a:t>jogapkärçiligiňi</a:t>
            </a:r>
            <a:r>
              <a:rPr lang="en-US" sz="3200" dirty="0"/>
              <a:t> we </a:t>
            </a:r>
            <a:r>
              <a:rPr lang="en-US" sz="3200" dirty="0" err="1"/>
              <a:t>borjuňy</a:t>
            </a:r>
            <a:r>
              <a:rPr lang="en-US" sz="3200" dirty="0"/>
              <a:t> </a:t>
            </a:r>
            <a:r>
              <a:rPr lang="en-US" sz="3200" dirty="0" err="1"/>
              <a:t>duýmak</a:t>
            </a:r>
            <a:r>
              <a:rPr lang="en-US" sz="3200" dirty="0"/>
              <a:t> we </a:t>
            </a:r>
            <a:r>
              <a:rPr lang="en-US" sz="3200" dirty="0" err="1"/>
              <a:t>ş.m</a:t>
            </a:r>
            <a:r>
              <a:rPr lang="en-US" sz="3200" dirty="0"/>
              <a:t>. </a:t>
            </a:r>
            <a:r>
              <a:rPr lang="en-US" sz="3200" dirty="0" err="1"/>
              <a:t>adamyň</a:t>
            </a:r>
            <a:r>
              <a:rPr lang="en-US" sz="3200" dirty="0"/>
              <a:t> </a:t>
            </a:r>
            <a:r>
              <a:rPr lang="en-US" sz="3200" dirty="0" err="1"/>
              <a:t>emosiyalary</a:t>
            </a:r>
            <a:r>
              <a:rPr lang="en-US" sz="3200" dirty="0"/>
              <a:t>, </a:t>
            </a:r>
            <a:r>
              <a:rPr lang="en-US" sz="3200" dirty="0" err="1"/>
              <a:t>joşgunlary</a:t>
            </a:r>
            <a:r>
              <a:rPr lang="en-US" sz="3200" dirty="0"/>
              <a:t> we </a:t>
            </a:r>
            <a:r>
              <a:rPr lang="en-US" sz="3200" dirty="0" err="1"/>
              <a:t>duýgularydyr</a:t>
            </a:r>
            <a:r>
              <a:rPr lang="en-US" sz="3200" dirty="0"/>
              <a:t>. Adam </a:t>
            </a:r>
            <a:r>
              <a:rPr lang="en-US" sz="3200" dirty="0" err="1"/>
              <a:t>emosiýalary</a:t>
            </a:r>
            <a:r>
              <a:rPr lang="en-US" sz="3200" dirty="0"/>
              <a:t> we </a:t>
            </a:r>
            <a:r>
              <a:rPr lang="en-US" sz="3200" dirty="0" err="1"/>
              <a:t>duýgulary</a:t>
            </a:r>
            <a:r>
              <a:rPr lang="en-US" sz="3200" dirty="0"/>
              <a:t> </a:t>
            </a:r>
            <a:r>
              <a:rPr lang="en-US" sz="3200" dirty="0" err="1"/>
              <a:t>elmydama</a:t>
            </a:r>
            <a:r>
              <a:rPr lang="en-US" sz="3200" dirty="0"/>
              <a:t> </a:t>
            </a:r>
            <a:r>
              <a:rPr lang="en-US" sz="3200" dirty="0" err="1"/>
              <a:t>başdan</a:t>
            </a:r>
            <a:r>
              <a:rPr lang="en-US" sz="3200" dirty="0"/>
              <a:t> </a:t>
            </a:r>
            <a:r>
              <a:rPr lang="en-US" sz="3200" dirty="0" err="1"/>
              <a:t>geçirip</a:t>
            </a:r>
            <a:r>
              <a:rPr lang="en-US" sz="3200" dirty="0"/>
              <a:t> </a:t>
            </a:r>
            <a:r>
              <a:rPr lang="en-US" sz="3200" dirty="0" err="1"/>
              <a:t>durýar</a:t>
            </a:r>
            <a:r>
              <a:rPr lang="en-US" sz="3200" dirty="0"/>
              <a:t>.</a:t>
            </a:r>
            <a:endParaRPr lang="ru-RU" sz="32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9457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560277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k-TM" dirty="0" smtClean="0"/>
              <a:t>	</a:t>
            </a:r>
            <a:r>
              <a:rPr lang="en-US" dirty="0" err="1" smtClean="0"/>
              <a:t>Emosiýalar</a:t>
            </a:r>
            <a:r>
              <a:rPr lang="en-US" dirty="0" smtClean="0"/>
              <a:t> </a:t>
            </a:r>
            <a:r>
              <a:rPr lang="en-US" dirty="0"/>
              <a:t>we </a:t>
            </a:r>
            <a:r>
              <a:rPr lang="en-US" dirty="0" err="1"/>
              <a:t>duýgular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daş-töweregindäki</a:t>
            </a:r>
            <a:r>
              <a:rPr lang="en-US" dirty="0"/>
              <a:t> </a:t>
            </a:r>
            <a:r>
              <a:rPr lang="en-US" dirty="0" err="1"/>
              <a:t>zatlara</a:t>
            </a:r>
            <a:r>
              <a:rPr lang="en-US" dirty="0"/>
              <a:t> we </a:t>
            </a:r>
            <a:r>
              <a:rPr lang="en-US" dirty="0" err="1"/>
              <a:t>öz-özüne</a:t>
            </a:r>
            <a:r>
              <a:rPr lang="en-US" dirty="0"/>
              <a:t> </a:t>
            </a:r>
            <a:r>
              <a:rPr lang="en-US" dirty="0" err="1"/>
              <a:t>bolan</a:t>
            </a:r>
            <a:r>
              <a:rPr lang="en-US" dirty="0"/>
              <a:t> </a:t>
            </a:r>
            <a:r>
              <a:rPr lang="en-US" dirty="0" err="1"/>
              <a:t>gatnaşygyny</a:t>
            </a:r>
            <a:r>
              <a:rPr lang="en-US" dirty="0"/>
              <a:t> </a:t>
            </a:r>
            <a:r>
              <a:rPr lang="en-US" dirty="0" err="1"/>
              <a:t>bildirýän</a:t>
            </a:r>
            <a:r>
              <a:rPr lang="en-US" dirty="0"/>
              <a:t> </a:t>
            </a:r>
            <a:r>
              <a:rPr lang="en-US" dirty="0" err="1"/>
              <a:t>psihiki</a:t>
            </a:r>
            <a:r>
              <a:rPr lang="en-US" dirty="0"/>
              <a:t> </a:t>
            </a:r>
            <a:r>
              <a:rPr lang="en-US" dirty="0" err="1"/>
              <a:t>prosesdir</a:t>
            </a:r>
            <a:r>
              <a:rPr lang="en-US" dirty="0"/>
              <a:t>. </a:t>
            </a:r>
            <a:r>
              <a:rPr lang="en-US" dirty="0" err="1"/>
              <a:t>Emosiýa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duýgy</a:t>
            </a:r>
            <a:r>
              <a:rPr lang="en-US" dirty="0"/>
              <a:t> </a:t>
            </a:r>
            <a:r>
              <a:rPr lang="en-US" dirty="0" err="1"/>
              <a:t>düşünjesi</a:t>
            </a:r>
            <a:r>
              <a:rPr lang="en-US" dirty="0"/>
              <a:t> </a:t>
            </a:r>
            <a:r>
              <a:rPr lang="en-US" dirty="0" err="1"/>
              <a:t>biri-biri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sinonim</a:t>
            </a:r>
            <a:r>
              <a:rPr lang="en-US" dirty="0"/>
              <a:t> </a:t>
            </a:r>
            <a:r>
              <a:rPr lang="en-US" dirty="0" err="1"/>
              <a:t>görnüşinde</a:t>
            </a:r>
            <a:r>
              <a:rPr lang="en-US" dirty="0"/>
              <a:t> </a:t>
            </a:r>
            <a:r>
              <a:rPr lang="en-US" dirty="0" err="1"/>
              <a:t>aňladylsa</a:t>
            </a:r>
            <a:r>
              <a:rPr lang="ru-RU" dirty="0"/>
              <a:t>-</a:t>
            </a:r>
            <a:r>
              <a:rPr lang="en-US" dirty="0"/>
              <a:t>da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düşünjeler</a:t>
            </a:r>
            <a:r>
              <a:rPr lang="en-US" dirty="0"/>
              <a:t> </a:t>
            </a:r>
            <a:r>
              <a:rPr lang="en-US" dirty="0" err="1"/>
              <a:t>biri-birinden</a:t>
            </a:r>
            <a:r>
              <a:rPr lang="en-US" dirty="0"/>
              <a:t> </a:t>
            </a:r>
            <a:r>
              <a:rPr lang="en-US" dirty="0" err="1"/>
              <a:t>tapawutlanýar</a:t>
            </a:r>
            <a:r>
              <a:rPr lang="en-US" dirty="0"/>
              <a:t>. </a:t>
            </a:r>
            <a:r>
              <a:rPr lang="en-US" dirty="0" err="1"/>
              <a:t>Mysal</a:t>
            </a:r>
            <a:r>
              <a:rPr lang="en-US" dirty="0"/>
              <a:t> </a:t>
            </a:r>
            <a:r>
              <a:rPr lang="en-US" dirty="0" err="1"/>
              <a:t>üçin</a:t>
            </a:r>
            <a:r>
              <a:rPr lang="en-US" dirty="0"/>
              <a:t>, </a:t>
            </a:r>
            <a:r>
              <a:rPr lang="en-US" dirty="0" err="1"/>
              <a:t>borçlulyk</a:t>
            </a:r>
            <a:r>
              <a:rPr lang="en-US" dirty="0"/>
              <a:t>, </a:t>
            </a:r>
            <a:r>
              <a:rPr lang="en-US" dirty="0" err="1"/>
              <a:t>jogapkärçilik</a:t>
            </a:r>
            <a:r>
              <a:rPr lang="en-US" dirty="0"/>
              <a:t>, </a:t>
            </a:r>
            <a:r>
              <a:rPr lang="en-US" dirty="0" err="1"/>
              <a:t>kollektiwizm</a:t>
            </a:r>
            <a:r>
              <a:rPr lang="en-US" dirty="0"/>
              <a:t>, </a:t>
            </a:r>
            <a:r>
              <a:rPr lang="en-US" dirty="0" err="1"/>
              <a:t>dostluga</a:t>
            </a:r>
            <a:r>
              <a:rPr lang="en-US" dirty="0"/>
              <a:t> </a:t>
            </a:r>
            <a:r>
              <a:rPr lang="en-US" dirty="0" err="1"/>
              <a:t>wepalylyk</a:t>
            </a:r>
            <a:r>
              <a:rPr lang="en-US" dirty="0"/>
              <a:t> </a:t>
            </a:r>
            <a:r>
              <a:rPr lang="en-US" dirty="0" err="1"/>
              <a:t>ýaly</a:t>
            </a:r>
            <a:r>
              <a:rPr lang="en-US" dirty="0"/>
              <a:t> </a:t>
            </a:r>
            <a:r>
              <a:rPr lang="en-US" dirty="0" err="1"/>
              <a:t>duýgular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gatnaşyklarynda</a:t>
            </a:r>
            <a:r>
              <a:rPr lang="en-US" dirty="0"/>
              <a:t> </a:t>
            </a:r>
            <a:r>
              <a:rPr lang="en-US" dirty="0" err="1"/>
              <a:t>elmydama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çykyp</a:t>
            </a:r>
            <a:r>
              <a:rPr lang="en-US" dirty="0"/>
              <a:t> </a:t>
            </a:r>
            <a:r>
              <a:rPr lang="en-US" dirty="0" err="1"/>
              <a:t>durýar</a:t>
            </a:r>
            <a:r>
              <a:rPr lang="en-US" dirty="0"/>
              <a:t>. </a:t>
            </a:r>
            <a:r>
              <a:rPr lang="en-US" dirty="0" err="1"/>
              <a:t>Emosiýa</a:t>
            </a:r>
            <a:r>
              <a:rPr lang="en-US" dirty="0"/>
              <a:t> </a:t>
            </a:r>
            <a:r>
              <a:rPr lang="en-US" dirty="0" err="1"/>
              <a:t>bolsa</a:t>
            </a:r>
            <a:r>
              <a:rPr lang="en-US" dirty="0"/>
              <a:t> </a:t>
            </a:r>
            <a:r>
              <a:rPr lang="en-US" dirty="0" err="1"/>
              <a:t>duýga</a:t>
            </a:r>
            <a:r>
              <a:rPr lang="en-US" dirty="0"/>
              <a:t> </a:t>
            </a:r>
            <a:r>
              <a:rPr lang="en-US" dirty="0" err="1"/>
              <a:t>garanyňda</a:t>
            </a:r>
            <a:r>
              <a:rPr lang="en-US" dirty="0"/>
              <a:t>, </a:t>
            </a:r>
            <a:r>
              <a:rPr lang="en-US" dirty="0" err="1"/>
              <a:t>ýönekeý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,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edil</a:t>
            </a:r>
            <a:r>
              <a:rPr lang="en-US" dirty="0"/>
              <a:t>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wagtky</a:t>
            </a:r>
            <a:r>
              <a:rPr lang="en-US" dirty="0"/>
              <a:t> </a:t>
            </a:r>
            <a:r>
              <a:rPr lang="en-US" dirty="0" err="1"/>
              <a:t>başdan</a:t>
            </a:r>
            <a:r>
              <a:rPr lang="en-US" dirty="0"/>
              <a:t> </a:t>
            </a:r>
            <a:r>
              <a:rPr lang="en-US" dirty="0" err="1"/>
              <a:t>geçirmesidir</a:t>
            </a:r>
            <a:r>
              <a:rPr lang="en-US" dirty="0"/>
              <a:t>. </a:t>
            </a:r>
            <a:endParaRPr lang="tk-TM" dirty="0" smtClean="0"/>
          </a:p>
          <a:p>
            <a:pPr marL="0" indent="0">
              <a:buNone/>
            </a:pPr>
            <a:r>
              <a:rPr lang="tk-TM" dirty="0" smtClean="0"/>
              <a:t>	</a:t>
            </a:r>
            <a:r>
              <a:rPr lang="ru-RU" dirty="0" err="1" smtClean="0"/>
              <a:t>Emosiýalar</a:t>
            </a:r>
            <a:r>
              <a:rPr lang="ru-RU" dirty="0" smtClean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duýgular</a:t>
            </a:r>
            <a:r>
              <a:rPr lang="ru-RU" dirty="0"/>
              <a:t> </a:t>
            </a:r>
            <a:r>
              <a:rPr lang="ru-RU" dirty="0" err="1"/>
              <a:t>hiç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sebäpsiz</a:t>
            </a:r>
            <a:r>
              <a:rPr lang="ru-RU" dirty="0"/>
              <a:t> </a:t>
            </a:r>
            <a:r>
              <a:rPr lang="ru-RU" dirty="0" err="1"/>
              <a:t>öz-özünden</a:t>
            </a:r>
            <a:r>
              <a:rPr lang="ru-RU" dirty="0"/>
              <a:t> </a:t>
            </a:r>
            <a:r>
              <a:rPr lang="ru-RU" dirty="0" err="1"/>
              <a:t>döremeýärler</a:t>
            </a:r>
            <a:r>
              <a:rPr lang="ru-RU" dirty="0"/>
              <a:t>. </a:t>
            </a:r>
            <a:r>
              <a:rPr lang="ru-RU" dirty="0" err="1"/>
              <a:t>Emosiýalaryň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duýgularyň</a:t>
            </a:r>
            <a:r>
              <a:rPr lang="ru-RU" dirty="0"/>
              <a:t> </a:t>
            </a:r>
            <a:r>
              <a:rPr lang="ru-RU" dirty="0" err="1"/>
              <a:t>çeşmesi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, </a:t>
            </a:r>
            <a:r>
              <a:rPr lang="ru-RU" dirty="0" err="1"/>
              <a:t>predmetler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hadysalar</a:t>
            </a:r>
            <a:r>
              <a:rPr lang="ru-RU" dirty="0"/>
              <a:t>,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ýetirilýän</a:t>
            </a:r>
            <a:r>
              <a:rPr lang="ru-RU" dirty="0"/>
              <a:t> </a:t>
            </a:r>
            <a:r>
              <a:rPr lang="ru-RU" dirty="0" err="1"/>
              <a:t>işler</a:t>
            </a:r>
            <a:r>
              <a:rPr lang="ru-RU" dirty="0"/>
              <a:t>, </a:t>
            </a:r>
            <a:r>
              <a:rPr lang="ru-RU" dirty="0" err="1"/>
              <a:t>biziň</a:t>
            </a:r>
            <a:r>
              <a:rPr lang="ru-RU" dirty="0"/>
              <a:t> </a:t>
            </a:r>
            <a:r>
              <a:rPr lang="ru-RU" dirty="0" err="1"/>
              <a:t>psihikamyzda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beýnimizde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geçýan</a:t>
            </a:r>
            <a:r>
              <a:rPr lang="ru-RU" dirty="0"/>
              <a:t> </a:t>
            </a:r>
            <a:r>
              <a:rPr lang="ru-RU" dirty="0" err="1"/>
              <a:t>özgerişler</a:t>
            </a:r>
            <a:r>
              <a:rPr lang="ru-RU" dirty="0"/>
              <a:t> </a:t>
            </a:r>
            <a:r>
              <a:rPr lang="ru-RU" dirty="0" err="1"/>
              <a:t>hyzmat</a:t>
            </a:r>
            <a:r>
              <a:rPr lang="ru-RU" dirty="0"/>
              <a:t> </a:t>
            </a:r>
            <a:r>
              <a:rPr lang="ru-RU" dirty="0" err="1"/>
              <a:t>edýärler</a:t>
            </a:r>
            <a:r>
              <a:rPr lang="ru-RU" dirty="0"/>
              <a:t>. </a:t>
            </a:r>
            <a:r>
              <a:rPr lang="ru-RU" dirty="0" err="1"/>
              <a:t>Emosiýalaryň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duýgularyň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ýaşaýyş</a:t>
            </a:r>
            <a:r>
              <a:rPr lang="ru-RU" dirty="0"/>
              <a:t> </a:t>
            </a:r>
            <a:r>
              <a:rPr lang="ru-RU" dirty="0" err="1"/>
              <a:t>durmuşyndaky</a:t>
            </a:r>
            <a:r>
              <a:rPr lang="ru-RU" dirty="0"/>
              <a:t> </a:t>
            </a:r>
            <a:r>
              <a:rPr lang="ru-RU" dirty="0" err="1"/>
              <a:t>ähmiýeti</a:t>
            </a:r>
            <a:r>
              <a:rPr lang="ru-RU" dirty="0"/>
              <a:t> </a:t>
            </a:r>
            <a:r>
              <a:rPr lang="ru-RU" dirty="0" err="1"/>
              <a:t>öran</a:t>
            </a:r>
            <a:r>
              <a:rPr lang="ru-RU" dirty="0"/>
              <a:t> </a:t>
            </a:r>
            <a:r>
              <a:rPr lang="ru-RU" dirty="0" err="1"/>
              <a:t>uludyr</a:t>
            </a:r>
            <a:r>
              <a:rPr lang="ru-RU" dirty="0"/>
              <a:t>.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adamlary</a:t>
            </a:r>
            <a:r>
              <a:rPr lang="ru-RU" dirty="0"/>
              <a:t> </a:t>
            </a:r>
            <a:r>
              <a:rPr lang="ru-RU" dirty="0" err="1"/>
              <a:t>işe</a:t>
            </a:r>
            <a:r>
              <a:rPr lang="ru-RU" dirty="0"/>
              <a:t> </a:t>
            </a:r>
            <a:r>
              <a:rPr lang="ru-RU" dirty="0" err="1"/>
              <a:t>hereket</a:t>
            </a:r>
            <a:r>
              <a:rPr lang="ru-RU" dirty="0"/>
              <a:t> </a:t>
            </a:r>
            <a:r>
              <a:rPr lang="ru-RU" dirty="0" err="1"/>
              <a:t>etmäge</a:t>
            </a:r>
            <a:r>
              <a:rPr lang="ru-RU" dirty="0"/>
              <a:t> </a:t>
            </a:r>
            <a:r>
              <a:rPr lang="ru-RU" dirty="0" err="1"/>
              <a:t>oýandyrýar</a:t>
            </a:r>
            <a:r>
              <a:rPr lang="ru-RU" dirty="0"/>
              <a:t>, </a:t>
            </a:r>
            <a:r>
              <a:rPr lang="ru-RU" dirty="0" err="1"/>
              <a:t>işde</a:t>
            </a:r>
            <a:r>
              <a:rPr lang="ru-RU" dirty="0"/>
              <a:t>, </a:t>
            </a:r>
            <a:r>
              <a:rPr lang="ru-RU" dirty="0" err="1"/>
              <a:t>okuwda</a:t>
            </a:r>
            <a:r>
              <a:rPr lang="ru-RU" dirty="0"/>
              <a:t> </a:t>
            </a:r>
            <a:r>
              <a:rPr lang="ru-RU" dirty="0" err="1"/>
              <a:t>dürli</a:t>
            </a:r>
            <a:r>
              <a:rPr lang="ru-RU" dirty="0"/>
              <a:t> </a:t>
            </a:r>
            <a:r>
              <a:rPr lang="ru-RU" dirty="0" err="1"/>
              <a:t>kynçylyklary</a:t>
            </a:r>
            <a:r>
              <a:rPr lang="ru-RU" dirty="0"/>
              <a:t> </a:t>
            </a:r>
            <a:r>
              <a:rPr lang="ru-RU" dirty="0" err="1"/>
              <a:t>ýeňip</a:t>
            </a:r>
            <a:r>
              <a:rPr lang="ru-RU" dirty="0"/>
              <a:t> </a:t>
            </a:r>
            <a:r>
              <a:rPr lang="ru-RU" dirty="0" err="1"/>
              <a:t>geçmäge</a:t>
            </a:r>
            <a:r>
              <a:rPr lang="ru-RU" dirty="0"/>
              <a:t> </a:t>
            </a:r>
            <a:r>
              <a:rPr lang="ru-RU" dirty="0" err="1"/>
              <a:t>mümkinçilik</a:t>
            </a:r>
            <a:r>
              <a:rPr lang="ru-RU" dirty="0"/>
              <a:t> </a:t>
            </a:r>
            <a:r>
              <a:rPr lang="ru-RU" dirty="0" err="1"/>
              <a:t>berýär</a:t>
            </a:r>
            <a:r>
              <a:rPr lang="ru-RU" dirty="0"/>
              <a:t>.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jemgyýetde</a:t>
            </a:r>
            <a:r>
              <a:rPr lang="ru-RU" dirty="0"/>
              <a:t> </a:t>
            </a:r>
            <a:r>
              <a:rPr lang="ru-RU" dirty="0" err="1"/>
              <a:t>özüni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barşyny</a:t>
            </a:r>
            <a:r>
              <a:rPr lang="ru-RU" dirty="0"/>
              <a:t> </a:t>
            </a:r>
            <a:r>
              <a:rPr lang="ru-RU" dirty="0" err="1"/>
              <a:t>kesgitleýär</a:t>
            </a:r>
            <a:r>
              <a:rPr lang="ru-RU" dirty="0"/>
              <a:t>. </a:t>
            </a:r>
            <a:r>
              <a:rPr lang="ru-RU" dirty="0" err="1"/>
              <a:t>Emosiýalaryň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duýgularyň</a:t>
            </a:r>
            <a:r>
              <a:rPr lang="ru-RU" dirty="0"/>
              <a:t> </a:t>
            </a:r>
            <a:r>
              <a:rPr lang="ru-RU" dirty="0" err="1"/>
              <a:t>okuw</a:t>
            </a:r>
            <a:r>
              <a:rPr lang="ru-RU" dirty="0"/>
              <a:t> </a:t>
            </a:r>
            <a:r>
              <a:rPr lang="ru-RU" dirty="0" err="1"/>
              <a:t>işinde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ähmiýeti</a:t>
            </a:r>
            <a:r>
              <a:rPr lang="ru-RU" dirty="0"/>
              <a:t> </a:t>
            </a:r>
            <a:r>
              <a:rPr lang="ru-RU" dirty="0" err="1"/>
              <a:t>uludyr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3057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5265"/>
            <a:ext cx="10515600" cy="56116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Duýgularyň</a:t>
            </a:r>
            <a:r>
              <a:rPr lang="ru-RU" dirty="0"/>
              <a:t> </a:t>
            </a:r>
            <a:r>
              <a:rPr lang="ru-RU" dirty="0" err="1"/>
              <a:t>iň</a:t>
            </a:r>
            <a:r>
              <a:rPr lang="ru-RU" dirty="0"/>
              <a:t> </a:t>
            </a:r>
            <a:r>
              <a:rPr lang="ru-RU" dirty="0" err="1"/>
              <a:t>güýçli</a:t>
            </a:r>
            <a:r>
              <a:rPr lang="ru-RU" dirty="0"/>
              <a:t> </a:t>
            </a:r>
            <a:r>
              <a:rPr lang="ru-RU" dirty="0" err="1"/>
              <a:t>çeşmesi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işindedir</a:t>
            </a:r>
            <a:r>
              <a:rPr lang="ru-RU" dirty="0"/>
              <a:t>. </a:t>
            </a:r>
            <a:r>
              <a:rPr lang="ru-RU" dirty="0" err="1"/>
              <a:t>Işiň</a:t>
            </a:r>
            <a:r>
              <a:rPr lang="ru-RU" dirty="0"/>
              <a:t> </a:t>
            </a:r>
            <a:r>
              <a:rPr lang="ru-RU" dirty="0" err="1"/>
              <a:t>esasy</a:t>
            </a:r>
            <a:r>
              <a:rPr lang="ru-RU" dirty="0"/>
              <a:t> </a:t>
            </a:r>
            <a:r>
              <a:rPr lang="ru-RU" dirty="0" err="1" smtClean="0"/>
              <a:t>görnüşlerinden</a:t>
            </a:r>
            <a:r>
              <a:rPr lang="tk-TM" dirty="0" smtClean="0"/>
              <a:t> </a:t>
            </a:r>
            <a:r>
              <a:rPr lang="ru-RU" dirty="0" err="1" smtClean="0"/>
              <a:t>zähmeti</a:t>
            </a:r>
            <a:r>
              <a:rPr lang="ru-RU" dirty="0"/>
              <a:t>, </a:t>
            </a:r>
            <a:r>
              <a:rPr lang="ru-RU" dirty="0" err="1"/>
              <a:t>okuwy</a:t>
            </a:r>
            <a:r>
              <a:rPr lang="ru-RU" dirty="0"/>
              <a:t> (</a:t>
            </a:r>
            <a:r>
              <a:rPr lang="ru-RU" dirty="0" err="1"/>
              <a:t>taglymaty</a:t>
            </a:r>
            <a:r>
              <a:rPr lang="ru-RU" dirty="0"/>
              <a:t>), </a:t>
            </a:r>
            <a:r>
              <a:rPr lang="ru-RU" dirty="0" err="1"/>
              <a:t>oýny</a:t>
            </a:r>
            <a:r>
              <a:rPr lang="ru-RU" dirty="0"/>
              <a:t> </a:t>
            </a:r>
            <a:r>
              <a:rPr lang="ru-RU" dirty="0" err="1"/>
              <a:t>alsak</a:t>
            </a:r>
            <a:r>
              <a:rPr lang="ru-RU" dirty="0"/>
              <a:t>, </a:t>
            </a:r>
            <a:r>
              <a:rPr lang="ru-RU" dirty="0" err="1"/>
              <a:t>şu</a:t>
            </a:r>
            <a:r>
              <a:rPr lang="ru-RU" dirty="0"/>
              <a:t> </a:t>
            </a:r>
            <a:r>
              <a:rPr lang="ru-RU" dirty="0" err="1"/>
              <a:t>işleriň</a:t>
            </a:r>
            <a:r>
              <a:rPr lang="ru-RU" dirty="0"/>
              <a:t> </a:t>
            </a:r>
            <a:r>
              <a:rPr lang="ru-RU" dirty="0" err="1"/>
              <a:t>barşynda</a:t>
            </a:r>
            <a:r>
              <a:rPr lang="ru-RU" dirty="0"/>
              <a:t> </a:t>
            </a:r>
            <a:r>
              <a:rPr lang="ru-RU" dirty="0" err="1"/>
              <a:t>nähili</a:t>
            </a:r>
            <a:r>
              <a:rPr lang="ru-RU" dirty="0"/>
              <a:t> </a:t>
            </a:r>
            <a:r>
              <a:rPr lang="ru-RU" dirty="0" err="1"/>
              <a:t>kän</a:t>
            </a:r>
            <a:r>
              <a:rPr lang="ru-RU" dirty="0"/>
              <a:t> </a:t>
            </a:r>
            <a:r>
              <a:rPr lang="ru-RU" dirty="0" err="1"/>
              <a:t>duýgularyň</a:t>
            </a:r>
            <a:r>
              <a:rPr lang="ru-RU" dirty="0"/>
              <a:t> </a:t>
            </a:r>
            <a:r>
              <a:rPr lang="ru-RU" dirty="0" err="1"/>
              <a:t>gelip</a:t>
            </a:r>
            <a:r>
              <a:rPr lang="ru-RU" dirty="0"/>
              <a:t> </a:t>
            </a:r>
            <a:r>
              <a:rPr lang="ru-RU" dirty="0" err="1"/>
              <a:t>çykýandygyny</a:t>
            </a:r>
            <a:r>
              <a:rPr lang="ru-RU" dirty="0"/>
              <a:t> </a:t>
            </a:r>
            <a:r>
              <a:rPr lang="ru-RU" dirty="0" err="1"/>
              <a:t>biz</a:t>
            </a:r>
            <a:r>
              <a:rPr lang="ru-RU" dirty="0"/>
              <a:t> </a:t>
            </a:r>
            <a:r>
              <a:rPr lang="ru-RU" dirty="0" err="1"/>
              <a:t>mydama</a:t>
            </a:r>
            <a:r>
              <a:rPr lang="ru-RU" dirty="0"/>
              <a:t> </a:t>
            </a:r>
            <a:r>
              <a:rPr lang="ru-RU" dirty="0" err="1"/>
              <a:t>görýäris</a:t>
            </a:r>
            <a:r>
              <a:rPr lang="ru-RU" dirty="0"/>
              <a:t>. </a:t>
            </a:r>
            <a:endParaRPr lang="tk-TM" dirty="0" smtClean="0"/>
          </a:p>
          <a:p>
            <a:pPr marL="0" indent="0">
              <a:buNone/>
            </a:pPr>
            <a:r>
              <a:rPr lang="ru-RU" dirty="0" err="1" smtClean="0"/>
              <a:t>Işe</a:t>
            </a:r>
            <a:r>
              <a:rPr lang="ru-RU" dirty="0" smtClean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daşky</a:t>
            </a:r>
            <a:r>
              <a:rPr lang="ru-RU" dirty="0"/>
              <a:t> </a:t>
            </a:r>
            <a:r>
              <a:rPr lang="ru-RU" dirty="0" err="1"/>
              <a:t>gurşawy</a:t>
            </a:r>
            <a:r>
              <a:rPr lang="ru-RU" dirty="0"/>
              <a:t> </a:t>
            </a:r>
            <a:r>
              <a:rPr lang="ru-RU" dirty="0" err="1"/>
              <a:t>aňmagy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ony</a:t>
            </a:r>
            <a:r>
              <a:rPr lang="ru-RU" dirty="0"/>
              <a:t> </a:t>
            </a:r>
            <a:r>
              <a:rPr lang="ru-RU" dirty="0" err="1"/>
              <a:t>döredijilikli</a:t>
            </a:r>
            <a:r>
              <a:rPr lang="ru-RU" dirty="0"/>
              <a:t> </a:t>
            </a:r>
            <a:r>
              <a:rPr lang="ru-RU" dirty="0" err="1"/>
              <a:t>özleşdirmegi</a:t>
            </a:r>
            <a:r>
              <a:rPr lang="ru-RU" dirty="0"/>
              <a:t>, </a:t>
            </a:r>
            <a:r>
              <a:rPr lang="ru-RU" dirty="0" err="1"/>
              <a:t>şeýle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, </a:t>
            </a:r>
            <a:r>
              <a:rPr lang="ru-RU" dirty="0" err="1"/>
              <a:t>hut</a:t>
            </a:r>
            <a:r>
              <a:rPr lang="ru-RU" dirty="0"/>
              <a:t> </a:t>
            </a:r>
            <a:r>
              <a:rPr lang="ru-RU" dirty="0" err="1"/>
              <a:t>özüne</a:t>
            </a:r>
            <a:r>
              <a:rPr lang="ru-RU" dirty="0"/>
              <a:t> </a:t>
            </a:r>
            <a:r>
              <a:rPr lang="ru-RU" dirty="0" err="1"/>
              <a:t>hem-de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ýaşaýyş</a:t>
            </a:r>
            <a:r>
              <a:rPr lang="ru-RU" dirty="0"/>
              <a:t> </a:t>
            </a:r>
            <a:r>
              <a:rPr lang="ru-RU" dirty="0" err="1"/>
              <a:t>şertlerine</a:t>
            </a:r>
            <a:r>
              <a:rPr lang="ru-RU" dirty="0"/>
              <a:t> </a:t>
            </a:r>
            <a:r>
              <a:rPr lang="ru-RU" dirty="0" err="1"/>
              <a:t>düşünmegine</a:t>
            </a:r>
            <a:r>
              <a:rPr lang="ru-RU" dirty="0"/>
              <a:t> </a:t>
            </a:r>
            <a:r>
              <a:rPr lang="ru-RU" dirty="0" err="1"/>
              <a:t>gönükdirilen</a:t>
            </a:r>
            <a:r>
              <a:rPr lang="ru-RU" dirty="0"/>
              <a:t> </a:t>
            </a:r>
            <a:r>
              <a:rPr lang="ru-RU" dirty="0" err="1"/>
              <a:t>işjeňliginiň</a:t>
            </a:r>
            <a:r>
              <a:rPr lang="ru-RU" dirty="0"/>
              <a:t> </a:t>
            </a:r>
            <a:r>
              <a:rPr lang="ru-RU" dirty="0" err="1"/>
              <a:t>ýörite</a:t>
            </a:r>
            <a:r>
              <a:rPr lang="ru-RU" dirty="0"/>
              <a:t> </a:t>
            </a:r>
            <a:r>
              <a:rPr lang="ru-RU" dirty="0" err="1"/>
              <a:t>görnüşi</a:t>
            </a:r>
            <a:r>
              <a:rPr lang="ru-RU" dirty="0"/>
              <a:t> </a:t>
            </a:r>
            <a:r>
              <a:rPr lang="ru-RU" dirty="0" err="1"/>
              <a:t>hökmünde</a:t>
            </a:r>
            <a:r>
              <a:rPr lang="ru-RU" dirty="0"/>
              <a:t> </a:t>
            </a:r>
            <a:r>
              <a:rPr lang="ru-RU" dirty="0" err="1"/>
              <a:t>kesgitleme</a:t>
            </a:r>
            <a:r>
              <a:rPr lang="ru-RU" dirty="0"/>
              <a:t> </a:t>
            </a:r>
            <a:r>
              <a:rPr lang="ru-RU" dirty="0" err="1"/>
              <a:t>berip</a:t>
            </a:r>
            <a:r>
              <a:rPr lang="ru-RU" dirty="0"/>
              <a:t> </a:t>
            </a:r>
            <a:r>
              <a:rPr lang="ru-RU" dirty="0" err="1"/>
              <a:t>bolar</a:t>
            </a:r>
            <a:r>
              <a:rPr lang="ru-RU" dirty="0"/>
              <a:t>.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işiniň</a:t>
            </a:r>
            <a:r>
              <a:rPr lang="ru-RU" dirty="0"/>
              <a:t> </a:t>
            </a:r>
            <a:r>
              <a:rPr lang="ru-RU" dirty="0" err="1"/>
              <a:t>döredijilikli</a:t>
            </a:r>
            <a:r>
              <a:rPr lang="ru-RU" dirty="0"/>
              <a:t> </a:t>
            </a:r>
            <a:r>
              <a:rPr lang="ru-RU" dirty="0" err="1"/>
              <a:t>häsiýeti</a:t>
            </a:r>
            <a:r>
              <a:rPr lang="ru-RU" dirty="0"/>
              <a:t> </a:t>
            </a:r>
            <a:r>
              <a:rPr lang="ru-RU" dirty="0" err="1"/>
              <a:t>oňa</a:t>
            </a:r>
            <a:r>
              <a:rPr lang="ru-RU" dirty="0"/>
              <a:t> </a:t>
            </a:r>
            <a:r>
              <a:rPr lang="ru-RU" dirty="0" err="1"/>
              <a:t>özüniň</a:t>
            </a:r>
            <a:r>
              <a:rPr lang="ru-RU" dirty="0"/>
              <a:t> </a:t>
            </a:r>
            <a:r>
              <a:rPr lang="ru-RU" dirty="0" err="1"/>
              <a:t>tebigy</a:t>
            </a:r>
            <a:r>
              <a:rPr lang="ru-RU" dirty="0"/>
              <a:t> </a:t>
            </a:r>
            <a:r>
              <a:rPr lang="ru-RU" dirty="0" err="1"/>
              <a:t>çäkliliginden</a:t>
            </a:r>
            <a:r>
              <a:rPr lang="ru-RU" dirty="0"/>
              <a:t> </a:t>
            </a:r>
            <a:r>
              <a:rPr lang="ru-RU" dirty="0" err="1"/>
              <a:t>çykmaklygyna</a:t>
            </a:r>
            <a:r>
              <a:rPr lang="ru-RU" dirty="0"/>
              <a:t>, </a:t>
            </a:r>
            <a:r>
              <a:rPr lang="ru-RU" dirty="0" err="1"/>
              <a:t>ýagny</a:t>
            </a:r>
            <a:r>
              <a:rPr lang="ru-RU" dirty="0"/>
              <a:t> </a:t>
            </a:r>
            <a:r>
              <a:rPr lang="ru-RU" dirty="0" err="1"/>
              <a:t>özünden</a:t>
            </a:r>
            <a:r>
              <a:rPr lang="ru-RU" dirty="0"/>
              <a:t> </a:t>
            </a:r>
            <a:r>
              <a:rPr lang="ru-RU" dirty="0" err="1"/>
              <a:t>öňküleriň</a:t>
            </a:r>
            <a:r>
              <a:rPr lang="ru-RU" dirty="0"/>
              <a:t> </a:t>
            </a:r>
            <a:r>
              <a:rPr lang="ru-RU" dirty="0" err="1"/>
              <a:t>şertli</a:t>
            </a:r>
            <a:r>
              <a:rPr lang="ru-RU" dirty="0"/>
              <a:t> </a:t>
            </a:r>
            <a:r>
              <a:rPr lang="ru-RU" dirty="0" err="1"/>
              <a:t>mümkinçilikleriniň</a:t>
            </a:r>
            <a:r>
              <a:rPr lang="ru-RU" dirty="0"/>
              <a:t> </a:t>
            </a:r>
            <a:r>
              <a:rPr lang="ru-RU" dirty="0" err="1"/>
              <a:t>duşundan</a:t>
            </a:r>
            <a:r>
              <a:rPr lang="ru-RU" dirty="0"/>
              <a:t> </a:t>
            </a:r>
            <a:r>
              <a:rPr lang="ru-RU" dirty="0" err="1"/>
              <a:t>geçip</a:t>
            </a:r>
            <a:r>
              <a:rPr lang="ru-RU" dirty="0"/>
              <a:t> </a:t>
            </a:r>
            <a:r>
              <a:rPr lang="ru-RU" dirty="0" err="1"/>
              <a:t>gitmekligine</a:t>
            </a:r>
            <a:r>
              <a:rPr lang="ru-RU" dirty="0"/>
              <a:t> </a:t>
            </a:r>
            <a:r>
              <a:rPr lang="ru-RU" dirty="0" err="1"/>
              <a:t>mümkinçilik</a:t>
            </a:r>
            <a:r>
              <a:rPr lang="ru-RU" dirty="0"/>
              <a:t> </a:t>
            </a:r>
            <a:r>
              <a:rPr lang="ru-RU" dirty="0" err="1"/>
              <a:t>berýär</a:t>
            </a:r>
            <a:r>
              <a:rPr lang="ru-RU" dirty="0"/>
              <a:t>.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öndürijilikli</a:t>
            </a:r>
            <a:r>
              <a:rPr lang="ru-RU" dirty="0"/>
              <a:t> </a:t>
            </a:r>
            <a:r>
              <a:rPr lang="ru-RU" dirty="0" err="1"/>
              <a:t>zähmetiniň</a:t>
            </a:r>
            <a:r>
              <a:rPr lang="ru-RU" dirty="0"/>
              <a:t> </a:t>
            </a:r>
            <a:r>
              <a:rPr lang="ru-RU" dirty="0" err="1"/>
              <a:t>netijesinde</a:t>
            </a:r>
            <a:r>
              <a:rPr lang="ru-RU" dirty="0"/>
              <a:t> </a:t>
            </a:r>
            <a:r>
              <a:rPr lang="ru-RU" dirty="0" err="1"/>
              <a:t>belgi</a:t>
            </a:r>
            <a:r>
              <a:rPr lang="ru-RU" dirty="0"/>
              <a:t> </a:t>
            </a:r>
            <a:r>
              <a:rPr lang="ru-RU" dirty="0" err="1"/>
              <a:t>ulgamyny</a:t>
            </a:r>
            <a:r>
              <a:rPr lang="ru-RU" dirty="0"/>
              <a:t> (</a:t>
            </a:r>
            <a:r>
              <a:rPr lang="ru-RU" dirty="0" err="1"/>
              <a:t>söz</a:t>
            </a:r>
            <a:r>
              <a:rPr lang="ru-RU" dirty="0"/>
              <a:t>, </a:t>
            </a:r>
            <a:r>
              <a:rPr lang="ru-RU" dirty="0" err="1"/>
              <a:t>sanlar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ş.m</a:t>
            </a:r>
            <a:r>
              <a:rPr lang="ru-RU" dirty="0"/>
              <a:t>.) </a:t>
            </a:r>
            <a:r>
              <a:rPr lang="ru-RU" dirty="0" err="1"/>
              <a:t>ulgamyny</a:t>
            </a:r>
            <a:r>
              <a:rPr lang="ru-RU" dirty="0"/>
              <a:t>, </a:t>
            </a:r>
            <a:r>
              <a:rPr lang="ru-RU" dirty="0" err="1"/>
              <a:t>ýagny</a:t>
            </a:r>
            <a:r>
              <a:rPr lang="ru-RU" dirty="0"/>
              <a:t>, </a:t>
            </a:r>
            <a:r>
              <a:rPr lang="ru-RU" dirty="0" err="1"/>
              <a:t>özüne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tebigata</a:t>
            </a:r>
            <a:r>
              <a:rPr lang="ru-RU" dirty="0"/>
              <a:t> </a:t>
            </a:r>
            <a:r>
              <a:rPr lang="ru-RU" dirty="0" err="1"/>
              <a:t>täsir</a:t>
            </a:r>
            <a:r>
              <a:rPr lang="ru-RU" dirty="0"/>
              <a:t> </a:t>
            </a:r>
            <a:r>
              <a:rPr lang="ru-RU" dirty="0" err="1"/>
              <a:t>ediş</a:t>
            </a:r>
            <a:r>
              <a:rPr lang="ru-RU" dirty="0"/>
              <a:t> </a:t>
            </a:r>
            <a:r>
              <a:rPr lang="ru-RU" dirty="0" err="1"/>
              <a:t>ýaraglarynyň</a:t>
            </a:r>
            <a:r>
              <a:rPr lang="ru-RU" dirty="0"/>
              <a:t> </a:t>
            </a:r>
            <a:r>
              <a:rPr lang="ru-RU" dirty="0" err="1"/>
              <a:t>ulgamyny</a:t>
            </a:r>
            <a:r>
              <a:rPr lang="ru-RU" dirty="0"/>
              <a:t> </a:t>
            </a:r>
            <a:r>
              <a:rPr lang="ru-RU" dirty="0" err="1"/>
              <a:t>döretdi</a:t>
            </a:r>
            <a:r>
              <a:rPr lang="ru-RU" dirty="0"/>
              <a:t>.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işi</a:t>
            </a:r>
            <a:r>
              <a:rPr lang="ru-RU" dirty="0"/>
              <a:t> </a:t>
            </a:r>
            <a:r>
              <a:rPr lang="ru-RU" dirty="0" err="1"/>
              <a:t>aşakdaky</a:t>
            </a:r>
            <a:r>
              <a:rPr lang="ru-RU" dirty="0"/>
              <a:t> </a:t>
            </a:r>
            <a:r>
              <a:rPr lang="ru-RU" dirty="0" err="1"/>
              <a:t>esasy</a:t>
            </a:r>
            <a:r>
              <a:rPr lang="ru-RU" dirty="0"/>
              <a:t> </a:t>
            </a:r>
            <a:r>
              <a:rPr lang="ru-RU" dirty="0" err="1"/>
              <a:t>häsiýetnamalara</a:t>
            </a:r>
            <a:r>
              <a:rPr lang="ru-RU" dirty="0"/>
              <a:t> </a:t>
            </a:r>
            <a:r>
              <a:rPr lang="ru-RU" dirty="0" err="1"/>
              <a:t>eýedir</a:t>
            </a:r>
            <a:r>
              <a:rPr lang="ru-RU" dirty="0"/>
              <a:t>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4811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2385"/>
            <a:ext cx="10515600" cy="5794578"/>
          </a:xfrm>
        </p:spPr>
        <p:txBody>
          <a:bodyPr/>
          <a:lstStyle/>
          <a:p>
            <a:r>
              <a:rPr lang="ru-RU" dirty="0"/>
              <a:t> 	</a:t>
            </a:r>
            <a:r>
              <a:rPr lang="ru-RU" dirty="0" err="1"/>
              <a:t>Motiwler</a:t>
            </a:r>
            <a:r>
              <a:rPr lang="ru-RU" dirty="0"/>
              <a:t> (</a:t>
            </a:r>
            <a:r>
              <a:rPr lang="ru-RU" dirty="0" err="1"/>
              <a:t>sebäpler</a:t>
            </a:r>
            <a:r>
              <a:rPr lang="ru-RU" dirty="0"/>
              <a:t>), </a:t>
            </a:r>
            <a:r>
              <a:rPr lang="ru-RU" dirty="0" err="1"/>
              <a:t>maksat</a:t>
            </a:r>
            <a:r>
              <a:rPr lang="ru-RU" dirty="0"/>
              <a:t>, </a:t>
            </a:r>
            <a:r>
              <a:rPr lang="ru-RU" dirty="0" err="1"/>
              <a:t>predmet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gurluş</a:t>
            </a:r>
            <a:r>
              <a:rPr lang="ru-RU" dirty="0"/>
              <a:t> </a:t>
            </a:r>
            <a:r>
              <a:rPr lang="ru-RU" dirty="0" err="1"/>
              <a:t>aýratynlyklary</a:t>
            </a:r>
            <a:r>
              <a:rPr lang="ru-RU" dirty="0"/>
              <a:t>. </a:t>
            </a:r>
            <a:r>
              <a:rPr lang="ru-RU" dirty="0" err="1"/>
              <a:t>Işiň</a:t>
            </a:r>
            <a:r>
              <a:rPr lang="ru-RU" dirty="0"/>
              <a:t> </a:t>
            </a:r>
            <a:r>
              <a:rPr lang="ru-RU" dirty="0" err="1"/>
              <a:t>motiwi</a:t>
            </a:r>
            <a:r>
              <a:rPr lang="ru-RU" dirty="0"/>
              <a:t> </a:t>
            </a:r>
            <a:r>
              <a:rPr lang="ru-RU" dirty="0" err="1"/>
              <a:t>diýip</a:t>
            </a:r>
            <a:r>
              <a:rPr lang="ru-RU" dirty="0"/>
              <a:t> </a:t>
            </a:r>
            <a:r>
              <a:rPr lang="ru-RU" dirty="0" err="1"/>
              <a:t>oňa</a:t>
            </a:r>
            <a:r>
              <a:rPr lang="ru-RU" dirty="0"/>
              <a:t> </a:t>
            </a:r>
            <a:r>
              <a:rPr lang="ru-RU" dirty="0" err="1"/>
              <a:t>iterýän</a:t>
            </a:r>
            <a:r>
              <a:rPr lang="ru-RU" dirty="0"/>
              <a:t>, </a:t>
            </a:r>
            <a:r>
              <a:rPr lang="ru-RU" dirty="0" err="1"/>
              <a:t>ýagny</a:t>
            </a:r>
            <a:r>
              <a:rPr lang="ru-RU" dirty="0"/>
              <a:t> </a:t>
            </a:r>
            <a:r>
              <a:rPr lang="ru-RU" dirty="0" err="1"/>
              <a:t>öňde</a:t>
            </a:r>
            <a:r>
              <a:rPr lang="ru-RU" dirty="0"/>
              <a:t> </a:t>
            </a:r>
            <a:r>
              <a:rPr lang="ru-RU" dirty="0" err="1"/>
              <a:t>goýlan</a:t>
            </a:r>
            <a:r>
              <a:rPr lang="ru-RU" dirty="0"/>
              <a:t> </a:t>
            </a:r>
            <a:r>
              <a:rPr lang="ru-RU" dirty="0" err="1"/>
              <a:t>maksada</a:t>
            </a:r>
            <a:r>
              <a:rPr lang="ru-RU" dirty="0"/>
              <a:t>  </a:t>
            </a:r>
            <a:r>
              <a:rPr lang="ru-RU" dirty="0" err="1"/>
              <a:t>ýetmek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 </a:t>
            </a:r>
            <a:r>
              <a:rPr lang="ru-RU" dirty="0" err="1"/>
              <a:t>ediljek</a:t>
            </a:r>
            <a:r>
              <a:rPr lang="ru-RU" dirty="0"/>
              <a:t> </a:t>
            </a:r>
            <a:r>
              <a:rPr lang="ru-RU" dirty="0" err="1"/>
              <a:t>tagallalara</a:t>
            </a:r>
            <a:r>
              <a:rPr lang="ru-RU" dirty="0"/>
              <a:t> </a:t>
            </a:r>
            <a:r>
              <a:rPr lang="ru-RU" dirty="0" err="1"/>
              <a:t>aýdylýar</a:t>
            </a:r>
            <a:r>
              <a:rPr lang="ru-RU" dirty="0"/>
              <a:t>. </a:t>
            </a:r>
            <a:r>
              <a:rPr lang="ru-RU" dirty="0" err="1"/>
              <a:t>Adatça</a:t>
            </a:r>
            <a:r>
              <a:rPr lang="ru-RU" dirty="0"/>
              <a:t>, </a:t>
            </a:r>
            <a:r>
              <a:rPr lang="ru-RU" dirty="0" err="1"/>
              <a:t>motiw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takyk</a:t>
            </a:r>
            <a:r>
              <a:rPr lang="ru-RU" dirty="0"/>
              <a:t> </a:t>
            </a:r>
            <a:r>
              <a:rPr lang="ru-RU" dirty="0" err="1"/>
              <a:t>talap</a:t>
            </a:r>
            <a:r>
              <a:rPr lang="ru-RU" dirty="0"/>
              <a:t> </a:t>
            </a:r>
            <a:r>
              <a:rPr lang="ru-RU" dirty="0" err="1"/>
              <a:t>öňe</a:t>
            </a:r>
            <a:r>
              <a:rPr lang="ru-RU" dirty="0"/>
              <a:t> </a:t>
            </a:r>
            <a:r>
              <a:rPr lang="ru-RU" dirty="0" err="1"/>
              <a:t>çykýar</a:t>
            </a:r>
            <a:r>
              <a:rPr lang="ru-RU" dirty="0"/>
              <a:t>.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bolsa</a:t>
            </a:r>
            <a:r>
              <a:rPr lang="ru-RU" dirty="0"/>
              <a:t>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gezeginde</a:t>
            </a:r>
            <a:r>
              <a:rPr lang="ru-RU" dirty="0"/>
              <a:t> </a:t>
            </a:r>
            <a:r>
              <a:rPr lang="ru-RU" dirty="0" err="1"/>
              <a:t>şol</a:t>
            </a:r>
            <a:r>
              <a:rPr lang="ru-RU" dirty="0"/>
              <a:t> </a:t>
            </a:r>
            <a:r>
              <a:rPr lang="ru-RU" dirty="0" err="1"/>
              <a:t>işiň</a:t>
            </a:r>
            <a:r>
              <a:rPr lang="ru-RU" dirty="0"/>
              <a:t> </a:t>
            </a:r>
            <a:r>
              <a:rPr lang="ru-RU" dirty="0" err="1"/>
              <a:t>gidişinde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kömegi</a:t>
            </a:r>
            <a:r>
              <a:rPr lang="ru-RU" dirty="0"/>
              <a:t> </a:t>
            </a:r>
            <a:r>
              <a:rPr lang="ru-RU" dirty="0" err="1"/>
              <a:t>arkaly</a:t>
            </a:r>
            <a:r>
              <a:rPr lang="ru-RU" dirty="0"/>
              <a:t> </a:t>
            </a:r>
            <a:r>
              <a:rPr lang="ru-RU" dirty="0" err="1"/>
              <a:t>kanagatlandyrylýar</a:t>
            </a:r>
            <a:r>
              <a:rPr lang="ru-RU" dirty="0"/>
              <a:t>.</a:t>
            </a:r>
          </a:p>
          <a:p>
            <a:r>
              <a:rPr lang="ru-RU" dirty="0" err="1"/>
              <a:t>Motiwleriň</a:t>
            </a:r>
            <a:r>
              <a:rPr lang="ru-RU" dirty="0"/>
              <a:t> </a:t>
            </a:r>
            <a:r>
              <a:rPr lang="ru-RU" dirty="0" err="1"/>
              <a:t>aşakdaky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görnüşleri</a:t>
            </a:r>
            <a:r>
              <a:rPr lang="ru-RU" dirty="0"/>
              <a:t> </a:t>
            </a:r>
            <a:r>
              <a:rPr lang="ru-RU" dirty="0" err="1"/>
              <a:t>bize</a:t>
            </a:r>
            <a:r>
              <a:rPr lang="ru-RU" dirty="0"/>
              <a:t> </a:t>
            </a:r>
            <a:r>
              <a:rPr lang="ru-RU" dirty="0" err="1"/>
              <a:t>mälimdir</a:t>
            </a:r>
            <a:r>
              <a:rPr lang="ru-RU" dirty="0"/>
              <a:t>:</a:t>
            </a:r>
          </a:p>
          <a:p>
            <a:r>
              <a:rPr lang="en-US" dirty="0"/>
              <a:t>– </a:t>
            </a:r>
            <a:r>
              <a:rPr lang="en-US" dirty="0" err="1"/>
              <a:t>organiki</a:t>
            </a:r>
            <a:r>
              <a:rPr lang="en-US" dirty="0"/>
              <a:t> (</a:t>
            </a:r>
            <a:r>
              <a:rPr lang="en-US" dirty="0" err="1"/>
              <a:t>janly</a:t>
            </a:r>
            <a:r>
              <a:rPr lang="en-US" dirty="0"/>
              <a:t>) </a:t>
            </a:r>
            <a:r>
              <a:rPr lang="en-US" dirty="0" err="1"/>
              <a:t>motiwler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– material </a:t>
            </a:r>
            <a:r>
              <a:rPr lang="en-US" dirty="0" err="1"/>
              <a:t>motiwler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–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motiwler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– </a:t>
            </a:r>
            <a:r>
              <a:rPr lang="en-US" dirty="0" err="1"/>
              <a:t>ruhy</a:t>
            </a:r>
            <a:r>
              <a:rPr lang="en-US" dirty="0"/>
              <a:t> </a:t>
            </a:r>
            <a:r>
              <a:rPr lang="en-US" dirty="0" err="1"/>
              <a:t>motiwler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1355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9011"/>
            <a:ext cx="10515600" cy="577795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maksady</a:t>
            </a:r>
            <a:r>
              <a:rPr lang="en-US" dirty="0"/>
              <a:t> </a:t>
            </a:r>
            <a:r>
              <a:rPr lang="en-US" dirty="0" err="1"/>
              <a:t>hökmünde</a:t>
            </a:r>
            <a:r>
              <a:rPr lang="en-US" dirty="0"/>
              <a:t>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önümi</a:t>
            </a:r>
            <a:r>
              <a:rPr lang="en-US" dirty="0"/>
              <a:t> </a:t>
            </a:r>
            <a:r>
              <a:rPr lang="en-US" dirty="0" err="1"/>
              <a:t>öňe</a:t>
            </a:r>
            <a:r>
              <a:rPr lang="en-US" dirty="0"/>
              <a:t> </a:t>
            </a:r>
            <a:r>
              <a:rPr lang="en-US" dirty="0" err="1"/>
              <a:t>çykýar</a:t>
            </a:r>
            <a:r>
              <a:rPr lang="en-US" dirty="0"/>
              <a:t>. </a:t>
            </a:r>
            <a:r>
              <a:rPr lang="en-US" dirty="0" err="1"/>
              <a:t>Ol</a:t>
            </a:r>
            <a:r>
              <a:rPr lang="en-US" dirty="0"/>
              <a:t> </a:t>
            </a:r>
            <a:r>
              <a:rPr lang="en-US" dirty="0" err="1"/>
              <a:t>adam</a:t>
            </a:r>
            <a:r>
              <a:rPr lang="en-US" dirty="0"/>
              <a:t> </a:t>
            </a:r>
            <a:r>
              <a:rPr lang="en-US" dirty="0" err="1"/>
              <a:t>tarapyndan</a:t>
            </a:r>
            <a:r>
              <a:rPr lang="en-US" dirty="0"/>
              <a:t> </a:t>
            </a:r>
            <a:r>
              <a:rPr lang="en-US" dirty="0" err="1"/>
              <a:t>döredilen</a:t>
            </a:r>
            <a:r>
              <a:rPr lang="en-US" dirty="0"/>
              <a:t> </a:t>
            </a:r>
            <a:r>
              <a:rPr lang="en-US" dirty="0" err="1"/>
              <a:t>fiziki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,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prosesiniň</a:t>
            </a:r>
            <a:r>
              <a:rPr lang="en-US" dirty="0"/>
              <a:t> </a:t>
            </a:r>
            <a:r>
              <a:rPr lang="en-US" dirty="0" err="1"/>
              <a:t>dowamynda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alnan</a:t>
            </a:r>
            <a:r>
              <a:rPr lang="en-US" dirty="0"/>
              <a:t> </a:t>
            </a:r>
            <a:r>
              <a:rPr lang="en-US" dirty="0" err="1"/>
              <a:t>kesgitli</a:t>
            </a:r>
            <a:r>
              <a:rPr lang="en-US" dirty="0"/>
              <a:t> </a:t>
            </a:r>
            <a:r>
              <a:rPr lang="en-US" dirty="0" err="1"/>
              <a:t>bilimler</a:t>
            </a:r>
            <a:r>
              <a:rPr lang="en-US" dirty="0"/>
              <a:t>, </a:t>
            </a:r>
            <a:r>
              <a:rPr lang="en-US" dirty="0" err="1"/>
              <a:t>başarnyklar</a:t>
            </a:r>
            <a:r>
              <a:rPr lang="en-US" dirty="0"/>
              <a:t> we </a:t>
            </a:r>
            <a:r>
              <a:rPr lang="en-US" dirty="0" err="1"/>
              <a:t>endikler</a:t>
            </a:r>
            <a:r>
              <a:rPr lang="en-US" dirty="0"/>
              <a:t>, </a:t>
            </a:r>
            <a:r>
              <a:rPr lang="en-US" dirty="0" err="1"/>
              <a:t>döredijiligiň</a:t>
            </a:r>
            <a:r>
              <a:rPr lang="en-US" dirty="0"/>
              <a:t> </a:t>
            </a:r>
            <a:r>
              <a:rPr lang="en-US" dirty="0" err="1"/>
              <a:t>netijesi</a:t>
            </a:r>
            <a:r>
              <a:rPr lang="en-US" dirty="0"/>
              <a:t> (</a:t>
            </a:r>
            <a:r>
              <a:rPr lang="en-US" dirty="0" err="1"/>
              <a:t>pikir</a:t>
            </a:r>
            <a:r>
              <a:rPr lang="en-US" dirty="0"/>
              <a:t>, </a:t>
            </a:r>
            <a:r>
              <a:rPr lang="en-US" dirty="0" err="1"/>
              <a:t>ideýa</a:t>
            </a:r>
            <a:r>
              <a:rPr lang="en-US" dirty="0"/>
              <a:t>) we </a:t>
            </a:r>
            <a:r>
              <a:rPr lang="en-US" dirty="0" err="1"/>
              <a:t>ş.m</a:t>
            </a:r>
            <a:r>
              <a:rPr lang="en-US" dirty="0"/>
              <a:t>.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öňüne</a:t>
            </a:r>
            <a:r>
              <a:rPr lang="en-US" dirty="0"/>
              <a:t> </a:t>
            </a:r>
            <a:r>
              <a:rPr lang="en-US" dirty="0" err="1"/>
              <a:t>gelýär</a:t>
            </a:r>
            <a:r>
              <a:rPr lang="en-US" dirty="0"/>
              <a:t>. </a:t>
            </a:r>
            <a:r>
              <a:rPr lang="ru-RU" dirty="0" err="1"/>
              <a:t>Işiň</a:t>
            </a:r>
            <a:r>
              <a:rPr lang="ru-RU" dirty="0"/>
              <a:t> </a:t>
            </a:r>
            <a:r>
              <a:rPr lang="ru-RU" dirty="0" err="1"/>
              <a:t>predmeti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gönüden-göni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iş</a:t>
            </a:r>
            <a:r>
              <a:rPr lang="ru-RU" dirty="0"/>
              <a:t> </a:t>
            </a:r>
            <a:r>
              <a:rPr lang="ru-RU" dirty="0" err="1"/>
              <a:t>salyşýan</a:t>
            </a:r>
            <a:r>
              <a:rPr lang="ru-RU" dirty="0"/>
              <a:t> </a:t>
            </a:r>
            <a:r>
              <a:rPr lang="ru-RU" dirty="0" err="1"/>
              <a:t>obýekti</a:t>
            </a:r>
            <a:r>
              <a:rPr lang="ru-RU" dirty="0"/>
              <a:t> </a:t>
            </a:r>
            <a:r>
              <a:rPr lang="ru-RU" dirty="0" err="1"/>
              <a:t>durýar</a:t>
            </a:r>
            <a:r>
              <a:rPr lang="ru-RU" dirty="0"/>
              <a:t>. </a:t>
            </a:r>
            <a:r>
              <a:rPr lang="ru-RU" dirty="0" err="1"/>
              <a:t>Mysal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, </a:t>
            </a:r>
            <a:r>
              <a:rPr lang="ru-RU" dirty="0" err="1"/>
              <a:t>aň</a:t>
            </a:r>
            <a:r>
              <a:rPr lang="ru-RU" dirty="0"/>
              <a:t> </a:t>
            </a:r>
            <a:r>
              <a:rPr lang="ru-RU" dirty="0" err="1"/>
              <a:t>ýetiriş</a:t>
            </a:r>
            <a:r>
              <a:rPr lang="ru-RU" dirty="0"/>
              <a:t> </a:t>
            </a:r>
            <a:r>
              <a:rPr lang="ru-RU" dirty="0" err="1"/>
              <a:t>işiniň</a:t>
            </a:r>
            <a:r>
              <a:rPr lang="ru-RU" dirty="0"/>
              <a:t> </a:t>
            </a:r>
            <a:r>
              <a:rPr lang="ru-RU" dirty="0" err="1"/>
              <a:t>predmeti</a:t>
            </a:r>
            <a:r>
              <a:rPr lang="ru-RU" dirty="0"/>
              <a:t> </a:t>
            </a:r>
            <a:r>
              <a:rPr lang="ru-RU" dirty="0" err="1"/>
              <a:t>hökmünde</a:t>
            </a:r>
            <a:r>
              <a:rPr lang="ru-RU" dirty="0"/>
              <a:t> </a:t>
            </a:r>
            <a:r>
              <a:rPr lang="ru-RU" dirty="0" err="1"/>
              <a:t>islendik</a:t>
            </a:r>
            <a:r>
              <a:rPr lang="ru-RU" dirty="0"/>
              <a:t> </a:t>
            </a:r>
            <a:r>
              <a:rPr lang="ru-RU" dirty="0" err="1"/>
              <a:t>maglumat</a:t>
            </a:r>
            <a:r>
              <a:rPr lang="ru-RU" dirty="0"/>
              <a:t>, </a:t>
            </a:r>
            <a:r>
              <a:rPr lang="ru-RU" dirty="0" err="1"/>
              <a:t>okuw</a:t>
            </a:r>
            <a:r>
              <a:rPr lang="ru-RU" dirty="0"/>
              <a:t> </a:t>
            </a:r>
            <a:r>
              <a:rPr lang="ru-RU" dirty="0" err="1"/>
              <a:t>işiniň</a:t>
            </a:r>
            <a:r>
              <a:rPr lang="ru-RU" dirty="0"/>
              <a:t> </a:t>
            </a:r>
            <a:r>
              <a:rPr lang="ru-RU" dirty="0" err="1"/>
              <a:t>predmeti</a:t>
            </a:r>
            <a:r>
              <a:rPr lang="ru-RU" dirty="0"/>
              <a:t> </a:t>
            </a:r>
            <a:r>
              <a:rPr lang="ru-RU" dirty="0" err="1"/>
              <a:t>bilim</a:t>
            </a:r>
            <a:r>
              <a:rPr lang="ru-RU" dirty="0"/>
              <a:t>, </a:t>
            </a:r>
            <a:r>
              <a:rPr lang="ru-RU" dirty="0" err="1"/>
              <a:t>başarnyk</a:t>
            </a:r>
            <a:r>
              <a:rPr lang="ru-RU" dirty="0"/>
              <a:t>, </a:t>
            </a:r>
            <a:r>
              <a:rPr lang="ru-RU" dirty="0" err="1"/>
              <a:t>endik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biler</a:t>
            </a:r>
            <a:r>
              <a:rPr lang="ru-RU" dirty="0" smtClean="0"/>
              <a:t>.</a:t>
            </a:r>
            <a:endParaRPr lang="tk-TM" dirty="0" smtClean="0"/>
          </a:p>
          <a:p>
            <a:pPr marL="0" indent="0">
              <a:buNone/>
            </a:pPr>
            <a:r>
              <a:rPr lang="en-US" dirty="0" err="1" smtClean="0"/>
              <a:t>Islendik</a:t>
            </a:r>
            <a:r>
              <a:rPr lang="en-US" dirty="0" smtClean="0"/>
              <a:t> </a:t>
            </a:r>
            <a:r>
              <a:rPr lang="en-US" dirty="0" err="1"/>
              <a:t>işiň</a:t>
            </a:r>
            <a:r>
              <a:rPr lang="en-US" dirty="0"/>
              <a:t> belli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gurluşy</a:t>
            </a:r>
            <a:r>
              <a:rPr lang="en-US" dirty="0"/>
              <a:t> </a:t>
            </a:r>
            <a:r>
              <a:rPr lang="en-US" dirty="0" err="1"/>
              <a:t>bolýar</a:t>
            </a:r>
            <a:r>
              <a:rPr lang="en-US" dirty="0"/>
              <a:t>.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gurluşy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– </a:t>
            </a:r>
            <a:r>
              <a:rPr lang="en-US" dirty="0" err="1"/>
              <a:t>hereketden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– </a:t>
            </a:r>
            <a:r>
              <a:rPr lang="en-US" dirty="0" err="1"/>
              <a:t>operasiýadan</a:t>
            </a:r>
            <a:r>
              <a:rPr lang="en-US" dirty="0"/>
              <a:t> </a:t>
            </a:r>
            <a:r>
              <a:rPr lang="en-US" dirty="0" err="1"/>
              <a:t>ybaratdyr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görnüşleri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Hyzmatdaşlyk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Oýun</a:t>
            </a:r>
            <a:r>
              <a:rPr lang="en-US" dirty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err="1"/>
              <a:t>Okuw</a:t>
            </a:r>
            <a:r>
              <a:rPr lang="en-US" dirty="0"/>
              <a:t> we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Zähmetden</a:t>
            </a:r>
            <a:r>
              <a:rPr lang="en-US" dirty="0"/>
              <a:t> </a:t>
            </a:r>
            <a:r>
              <a:rPr lang="en-US" dirty="0" err="1"/>
              <a:t>ybaratdyr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569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760"/>
            <a:ext cx="10515600" cy="5811203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Hyzmatdaşlyk</a:t>
            </a:r>
            <a:r>
              <a:rPr lang="en-US" dirty="0"/>
              <a:t>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ilkinji</a:t>
            </a:r>
            <a:r>
              <a:rPr lang="en-US" dirty="0"/>
              <a:t> </a:t>
            </a:r>
            <a:r>
              <a:rPr lang="en-US" dirty="0" err="1"/>
              <a:t>görnüşidir.Bu</a:t>
            </a:r>
            <a:r>
              <a:rPr lang="en-US" dirty="0"/>
              <a:t> </a:t>
            </a:r>
            <a:r>
              <a:rPr lang="en-US" dirty="0" err="1"/>
              <a:t>adamyň</a:t>
            </a:r>
            <a:r>
              <a:rPr lang="en-US" dirty="0"/>
              <a:t> </a:t>
            </a:r>
            <a:r>
              <a:rPr lang="en-US" dirty="0" err="1"/>
              <a:t>indiwidual</a:t>
            </a:r>
            <a:r>
              <a:rPr lang="en-US" dirty="0"/>
              <a:t> </a:t>
            </a:r>
            <a:r>
              <a:rPr lang="en-US" dirty="0" err="1"/>
              <a:t>ösüşiniň</a:t>
            </a:r>
            <a:r>
              <a:rPr lang="en-US" dirty="0"/>
              <a:t> </a:t>
            </a:r>
            <a:r>
              <a:rPr lang="en-US" dirty="0" err="1"/>
              <a:t>dowamynda</a:t>
            </a:r>
            <a:r>
              <a:rPr lang="en-US" dirty="0"/>
              <a:t> </a:t>
            </a:r>
            <a:r>
              <a:rPr lang="en-US" dirty="0" err="1"/>
              <a:t>ýüze</a:t>
            </a:r>
            <a:r>
              <a:rPr lang="en-US" dirty="0"/>
              <a:t> </a:t>
            </a:r>
            <a:r>
              <a:rPr lang="en-US" dirty="0" err="1"/>
              <a:t>çykýar</a:t>
            </a:r>
            <a:r>
              <a:rPr lang="en-US" dirty="0"/>
              <a:t>. </a:t>
            </a:r>
            <a:r>
              <a:rPr lang="en-US" dirty="0" err="1"/>
              <a:t>Şondan</a:t>
            </a:r>
            <a:r>
              <a:rPr lang="en-US" dirty="0"/>
              <a:t> </a:t>
            </a:r>
            <a:r>
              <a:rPr lang="en-US" dirty="0" err="1"/>
              <a:t>soň</a:t>
            </a:r>
            <a:r>
              <a:rPr lang="en-US" dirty="0"/>
              <a:t>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beýleki</a:t>
            </a:r>
            <a:r>
              <a:rPr lang="en-US" dirty="0"/>
              <a:t> </a:t>
            </a:r>
            <a:r>
              <a:rPr lang="en-US" dirty="0" err="1"/>
              <a:t>görnüşleri</a:t>
            </a:r>
            <a:r>
              <a:rPr lang="en-US" dirty="0"/>
              <a:t> </a:t>
            </a:r>
            <a:r>
              <a:rPr lang="en-US" dirty="0" err="1"/>
              <a:t>herekete</a:t>
            </a:r>
            <a:r>
              <a:rPr lang="en-US" dirty="0"/>
              <a:t> </a:t>
            </a:r>
            <a:r>
              <a:rPr lang="en-US" dirty="0" err="1"/>
              <a:t>gelýär</a:t>
            </a:r>
            <a:r>
              <a:rPr lang="en-US" dirty="0"/>
              <a:t>. </a:t>
            </a:r>
            <a:r>
              <a:rPr lang="en-US" dirty="0" err="1"/>
              <a:t>Şol</a:t>
            </a:r>
            <a:r>
              <a:rPr lang="en-US" dirty="0"/>
              <a:t>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herekete</a:t>
            </a:r>
            <a:r>
              <a:rPr lang="en-US" dirty="0"/>
              <a:t> </a:t>
            </a:r>
            <a:r>
              <a:rPr lang="en-US" dirty="0" err="1"/>
              <a:t>girizilmegi</a:t>
            </a:r>
            <a:r>
              <a:rPr lang="en-US" dirty="0"/>
              <a:t> </a:t>
            </a:r>
            <a:r>
              <a:rPr lang="en-US" dirty="0" err="1"/>
              <a:t>bilen</a:t>
            </a:r>
            <a:r>
              <a:rPr lang="en-US" dirty="0"/>
              <a:t> </a:t>
            </a:r>
            <a:r>
              <a:rPr lang="en-US" dirty="0" err="1"/>
              <a:t>çaganyň</a:t>
            </a:r>
            <a:r>
              <a:rPr lang="en-US" dirty="0"/>
              <a:t> </a:t>
            </a:r>
            <a:r>
              <a:rPr lang="en-US" dirty="0" err="1"/>
              <a:t>hususy</a:t>
            </a:r>
            <a:r>
              <a:rPr lang="en-US" dirty="0"/>
              <a:t> we </a:t>
            </a:r>
            <a:r>
              <a:rPr lang="en-US" dirty="0" err="1"/>
              <a:t>intellektual</a:t>
            </a:r>
            <a:r>
              <a:rPr lang="en-US" dirty="0"/>
              <a:t> </a:t>
            </a:r>
            <a:r>
              <a:rPr lang="en-US" dirty="0" err="1"/>
              <a:t>ösüşleri</a:t>
            </a:r>
            <a:r>
              <a:rPr lang="en-US" dirty="0"/>
              <a:t> </a:t>
            </a:r>
            <a:r>
              <a:rPr lang="en-US" dirty="0" err="1"/>
              <a:t>başlanýar</a:t>
            </a:r>
            <a:r>
              <a:rPr lang="en-US" dirty="0"/>
              <a:t>.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ösüş</a:t>
            </a:r>
            <a:r>
              <a:rPr lang="en-US" dirty="0"/>
              <a:t> </a:t>
            </a:r>
            <a:r>
              <a:rPr lang="en-US" dirty="0" err="1"/>
              <a:t>häsiýetlidir</a:t>
            </a:r>
            <a:r>
              <a:rPr lang="en-US" dirty="0"/>
              <a:t>. </a:t>
            </a:r>
            <a:r>
              <a:rPr lang="en-US" dirty="0" err="1"/>
              <a:t>Hyzmatdaşlyk</a:t>
            </a:r>
            <a:r>
              <a:rPr lang="en-US" dirty="0"/>
              <a:t> </a:t>
            </a:r>
            <a:r>
              <a:rPr lang="en-US" dirty="0" err="1"/>
              <a:t>aragatnaşygy</a:t>
            </a:r>
            <a:r>
              <a:rPr lang="en-US" dirty="0"/>
              <a:t> </a:t>
            </a:r>
            <a:r>
              <a:rPr lang="en-US" dirty="0" err="1"/>
              <a:t>ýola</a:t>
            </a:r>
            <a:r>
              <a:rPr lang="en-US" dirty="0"/>
              <a:t> </a:t>
            </a:r>
            <a:r>
              <a:rPr lang="en-US" dirty="0" err="1"/>
              <a:t>goýan</a:t>
            </a:r>
            <a:r>
              <a:rPr lang="en-US" dirty="0"/>
              <a:t> </a:t>
            </a:r>
            <a:r>
              <a:rPr lang="en-US" dirty="0" err="1"/>
              <a:t>adamlaryň</a:t>
            </a:r>
            <a:r>
              <a:rPr lang="en-US" dirty="0"/>
              <a:t> </a:t>
            </a:r>
            <a:r>
              <a:rPr lang="en-US" dirty="0" err="1"/>
              <a:t>arasynda</a:t>
            </a:r>
            <a:r>
              <a:rPr lang="en-US" dirty="0"/>
              <a:t> </a:t>
            </a:r>
            <a:r>
              <a:rPr lang="en-US" dirty="0" err="1"/>
              <a:t>maglumat</a:t>
            </a:r>
            <a:r>
              <a:rPr lang="en-US" dirty="0"/>
              <a:t> </a:t>
            </a:r>
            <a:r>
              <a:rPr lang="en-US" dirty="0" err="1"/>
              <a:t>alyş-çalşygyny</a:t>
            </a:r>
            <a:r>
              <a:rPr lang="en-US" dirty="0"/>
              <a:t> </a:t>
            </a:r>
            <a:r>
              <a:rPr lang="en-US" dirty="0" err="1"/>
              <a:t>ýola</a:t>
            </a:r>
            <a:r>
              <a:rPr lang="en-US" dirty="0"/>
              <a:t> </a:t>
            </a:r>
            <a:r>
              <a:rPr lang="en-US" dirty="0" err="1"/>
              <a:t>goýmaklygy</a:t>
            </a:r>
            <a:r>
              <a:rPr lang="en-US" dirty="0"/>
              <a:t> </a:t>
            </a:r>
            <a:r>
              <a:rPr lang="en-US" dirty="0" err="1"/>
              <a:t>üpjün</a:t>
            </a:r>
            <a:r>
              <a:rPr lang="en-US" dirty="0"/>
              <a:t> </a:t>
            </a:r>
            <a:r>
              <a:rPr lang="en-US" dirty="0" err="1"/>
              <a:t>edýän</a:t>
            </a:r>
            <a:r>
              <a:rPr lang="en-US" dirty="0"/>
              <a:t>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görnüşi</a:t>
            </a:r>
            <a:r>
              <a:rPr lang="en-US" dirty="0"/>
              <a:t> </a:t>
            </a:r>
            <a:r>
              <a:rPr lang="en-US" dirty="0" err="1"/>
              <a:t>hökmünde</a:t>
            </a:r>
            <a:r>
              <a:rPr lang="en-US" dirty="0"/>
              <a:t> </a:t>
            </a:r>
            <a:r>
              <a:rPr lang="en-US" dirty="0" err="1"/>
              <a:t>seredilýär</a:t>
            </a:r>
            <a:r>
              <a:rPr lang="en-US" dirty="0"/>
              <a:t>. </a:t>
            </a:r>
            <a:r>
              <a:rPr lang="en-US" dirty="0" err="1"/>
              <a:t>Hyzmatdaşlyk</a:t>
            </a:r>
            <a:r>
              <a:rPr lang="en-US" dirty="0"/>
              <a:t> </a:t>
            </a:r>
            <a:r>
              <a:rPr lang="en-US" dirty="0" err="1"/>
              <a:t>göni</a:t>
            </a:r>
            <a:r>
              <a:rPr lang="en-US" dirty="0"/>
              <a:t> we </a:t>
            </a:r>
            <a:r>
              <a:rPr lang="en-US" dirty="0" err="1"/>
              <a:t>gyýtaklaýyn</a:t>
            </a:r>
            <a:r>
              <a:rPr lang="en-US" dirty="0"/>
              <a:t>,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üsti</a:t>
            </a:r>
            <a:r>
              <a:rPr lang="en-US" dirty="0"/>
              <a:t> we </a:t>
            </a:r>
            <a:r>
              <a:rPr lang="en-US" dirty="0" err="1"/>
              <a:t>sözsüz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 </a:t>
            </a:r>
            <a:r>
              <a:rPr lang="en-US" dirty="0" err="1"/>
              <a:t>geçýär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err="1"/>
              <a:t>Oýun</a:t>
            </a:r>
            <a:r>
              <a:rPr lang="en-US" dirty="0"/>
              <a:t> 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işiň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görnüşi</a:t>
            </a:r>
            <a:r>
              <a:rPr lang="en-US" dirty="0"/>
              <a:t> </a:t>
            </a:r>
            <a:r>
              <a:rPr lang="en-US" dirty="0" err="1"/>
              <a:t>bolup</a:t>
            </a:r>
            <a:r>
              <a:rPr lang="en-US" dirty="0"/>
              <a:t>, </a:t>
            </a:r>
            <a:r>
              <a:rPr lang="en-US" dirty="0" err="1"/>
              <a:t>onuň</a:t>
            </a:r>
            <a:r>
              <a:rPr lang="en-US" dirty="0"/>
              <a:t> </a:t>
            </a:r>
            <a:r>
              <a:rPr lang="en-US" dirty="0" err="1"/>
              <a:t>dowamynda</a:t>
            </a:r>
            <a:r>
              <a:rPr lang="en-US" dirty="0"/>
              <a:t> </a:t>
            </a:r>
            <a:r>
              <a:rPr lang="en-US" dirty="0" err="1"/>
              <a:t>haýsydyr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material </a:t>
            </a:r>
            <a:r>
              <a:rPr lang="en-US" dirty="0" err="1"/>
              <a:t>ýa</a:t>
            </a:r>
            <a:r>
              <a:rPr lang="en-US" dirty="0"/>
              <a:t>-da </a:t>
            </a:r>
            <a:r>
              <a:rPr lang="en-US" dirty="0" err="1"/>
              <a:t>ruhy</a:t>
            </a:r>
            <a:r>
              <a:rPr lang="en-US" dirty="0"/>
              <a:t> </a:t>
            </a:r>
            <a:r>
              <a:rPr lang="en-US" dirty="0" err="1"/>
              <a:t>önüm</a:t>
            </a:r>
            <a:r>
              <a:rPr lang="en-US" dirty="0"/>
              <a:t> </a:t>
            </a:r>
            <a:r>
              <a:rPr lang="en-US" dirty="0" err="1"/>
              <a:t>öndürilmeýär</a:t>
            </a:r>
            <a:r>
              <a:rPr lang="en-US" dirty="0"/>
              <a:t>. </a:t>
            </a:r>
            <a:r>
              <a:rPr lang="en-US" dirty="0" err="1"/>
              <a:t>Oýnuň</a:t>
            </a:r>
            <a:r>
              <a:rPr lang="en-US" dirty="0"/>
              <a:t> </a:t>
            </a:r>
            <a:r>
              <a:rPr lang="en-US" dirty="0" err="1"/>
              <a:t>birnäçe</a:t>
            </a:r>
            <a:r>
              <a:rPr lang="en-US" dirty="0"/>
              <a:t> </a:t>
            </a:r>
            <a:r>
              <a:rPr lang="en-US" dirty="0" err="1"/>
              <a:t>görnüşi</a:t>
            </a:r>
            <a:r>
              <a:rPr lang="en-US" dirty="0"/>
              <a:t> </a:t>
            </a:r>
            <a:r>
              <a:rPr lang="en-US" dirty="0" err="1"/>
              <a:t>bize</a:t>
            </a:r>
            <a:r>
              <a:rPr lang="en-US" dirty="0"/>
              <a:t> </a:t>
            </a:r>
            <a:r>
              <a:rPr lang="en-US" dirty="0" err="1"/>
              <a:t>mälimdir</a:t>
            </a:r>
            <a:r>
              <a:rPr lang="en-US" dirty="0"/>
              <a:t>:</a:t>
            </a:r>
            <a:endParaRPr lang="ru-RU" dirty="0"/>
          </a:p>
          <a:p>
            <a:r>
              <a:rPr lang="en-US" dirty="0"/>
              <a:t>a) </a:t>
            </a:r>
            <a:r>
              <a:rPr lang="en-US" dirty="0" err="1"/>
              <a:t>indiwidual</a:t>
            </a:r>
            <a:r>
              <a:rPr lang="en-US" dirty="0"/>
              <a:t> we </a:t>
            </a:r>
            <a:r>
              <a:rPr lang="en-US" dirty="0" err="1"/>
              <a:t>toparlaýyn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b) </a:t>
            </a:r>
            <a:r>
              <a:rPr lang="en-US" dirty="0" err="1"/>
              <a:t>predmetli</a:t>
            </a:r>
            <a:r>
              <a:rPr lang="en-US" dirty="0"/>
              <a:t> we </a:t>
            </a:r>
            <a:r>
              <a:rPr lang="en-US" dirty="0" err="1"/>
              <a:t>sýužetli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ç) </a:t>
            </a:r>
            <a:r>
              <a:rPr lang="en-US" dirty="0" err="1"/>
              <a:t>rolly</a:t>
            </a:r>
            <a:r>
              <a:rPr lang="en-US" dirty="0"/>
              <a:t> we </a:t>
            </a:r>
            <a:r>
              <a:rPr lang="en-US" dirty="0" err="1"/>
              <a:t>düzgün-tertipli</a:t>
            </a:r>
            <a:r>
              <a:rPr lang="en-US" dirty="0"/>
              <a:t>;</a:t>
            </a:r>
            <a:endParaRPr lang="ru-RU" dirty="0"/>
          </a:p>
          <a:p>
            <a:r>
              <a:rPr lang="en-US" dirty="0"/>
              <a:t>d) </a:t>
            </a:r>
            <a:r>
              <a:rPr lang="en-US" dirty="0" err="1"/>
              <a:t>garyşyk</a:t>
            </a:r>
            <a:r>
              <a:rPr lang="en-US" dirty="0"/>
              <a:t> </a:t>
            </a:r>
            <a:r>
              <a:rPr lang="en-US" dirty="0" err="1"/>
              <a:t>tipli</a:t>
            </a:r>
            <a:r>
              <a:rPr lang="en-US" dirty="0"/>
              <a:t> </a:t>
            </a:r>
            <a:r>
              <a:rPr lang="en-US" dirty="0" err="1"/>
              <a:t>oýunlar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319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5142"/>
            <a:ext cx="10749742" cy="5536275"/>
          </a:xfrm>
        </p:spPr>
        <p:txBody>
          <a:bodyPr/>
          <a:lstStyle/>
          <a:p>
            <a:r>
              <a:rPr lang="ru-RU" i="1" dirty="0" err="1"/>
              <a:t>Emosiýa</a:t>
            </a:r>
            <a:r>
              <a:rPr lang="ru-RU" i="1" dirty="0"/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geçýän</a:t>
            </a:r>
            <a:r>
              <a:rPr lang="ru-RU" dirty="0"/>
              <a:t> </a:t>
            </a:r>
            <a:r>
              <a:rPr lang="ru-RU" dirty="0" err="1"/>
              <a:t>hadysa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şol</a:t>
            </a:r>
            <a:r>
              <a:rPr lang="ru-RU" dirty="0"/>
              <a:t> </a:t>
            </a:r>
            <a:r>
              <a:rPr lang="ru-RU" dirty="0" err="1"/>
              <a:t>pursatdaky</a:t>
            </a:r>
            <a:r>
              <a:rPr lang="ru-RU" dirty="0"/>
              <a:t> </a:t>
            </a:r>
            <a:r>
              <a:rPr lang="ru-RU" dirty="0" err="1"/>
              <a:t>gatnaşygydyr</a:t>
            </a:r>
            <a:r>
              <a:rPr lang="ru-RU" dirty="0"/>
              <a:t>. </a:t>
            </a:r>
            <a:r>
              <a:rPr lang="ru-RU" dirty="0" err="1"/>
              <a:t>Emosiýa</a:t>
            </a:r>
            <a:r>
              <a:rPr lang="ru-RU" dirty="0"/>
              <a:t>, </a:t>
            </a:r>
            <a:r>
              <a:rPr lang="ru-RU" dirty="0" err="1"/>
              <a:t>adatça</a:t>
            </a:r>
            <a:r>
              <a:rPr lang="ru-RU" dirty="0"/>
              <a:t>, </a:t>
            </a:r>
            <a:r>
              <a:rPr lang="ru-RU" dirty="0" err="1"/>
              <a:t>pursatlaýyn</a:t>
            </a:r>
            <a:r>
              <a:rPr lang="ru-RU" dirty="0"/>
              <a:t> (</a:t>
            </a:r>
            <a:r>
              <a:rPr lang="ru-RU" dirty="0" err="1"/>
              <a:t>situatiw</a:t>
            </a:r>
            <a:r>
              <a:rPr lang="ru-RU" dirty="0"/>
              <a:t>) </a:t>
            </a:r>
            <a:r>
              <a:rPr lang="ru-RU" dirty="0" err="1"/>
              <a:t>häsiýete</a:t>
            </a:r>
            <a:r>
              <a:rPr lang="ru-RU" dirty="0"/>
              <a:t> </a:t>
            </a:r>
            <a:r>
              <a:rPr lang="ru-RU" dirty="0" err="1"/>
              <a:t>eýedir</a:t>
            </a:r>
            <a:r>
              <a:rPr lang="ru-RU" dirty="0"/>
              <a:t>. </a:t>
            </a:r>
            <a:r>
              <a:rPr lang="ru-RU" dirty="0" err="1"/>
              <a:t>Iş</a:t>
            </a:r>
            <a:r>
              <a:rPr lang="ru-RU" dirty="0"/>
              <a:t> </a:t>
            </a:r>
            <a:r>
              <a:rPr lang="ru-RU" dirty="0" err="1"/>
              <a:t>prosesiniň</a:t>
            </a:r>
            <a:r>
              <a:rPr lang="ru-RU" dirty="0"/>
              <a:t> </a:t>
            </a:r>
            <a:r>
              <a:rPr lang="ru-RU" dirty="0" err="1"/>
              <a:t>dowamynda</a:t>
            </a:r>
            <a:r>
              <a:rPr lang="ru-RU" dirty="0"/>
              <a:t> </a:t>
            </a:r>
            <a:r>
              <a:rPr lang="ru-RU" dirty="0" err="1"/>
              <a:t>adamda</a:t>
            </a:r>
            <a:r>
              <a:rPr lang="ru-RU" dirty="0"/>
              <a:t> </a:t>
            </a:r>
            <a:r>
              <a:rPr lang="ru-RU" dirty="0" err="1"/>
              <a:t>emele</a:t>
            </a:r>
            <a:r>
              <a:rPr lang="ru-RU" dirty="0"/>
              <a:t> </a:t>
            </a:r>
            <a:r>
              <a:rPr lang="ru-RU" dirty="0" err="1"/>
              <a:t>gelen</a:t>
            </a:r>
            <a:r>
              <a:rPr lang="ru-RU" dirty="0"/>
              <a:t> </a:t>
            </a:r>
            <a:r>
              <a:rPr lang="ru-RU" dirty="0" err="1"/>
              <a:t>emosional</a:t>
            </a:r>
            <a:r>
              <a:rPr lang="ru-RU" dirty="0"/>
              <a:t> </a:t>
            </a:r>
            <a:r>
              <a:rPr lang="ru-RU" dirty="0" err="1"/>
              <a:t>ýagdaý</a:t>
            </a:r>
            <a:r>
              <a:rPr lang="ru-RU" dirty="0"/>
              <a:t> </a:t>
            </a:r>
            <a:r>
              <a:rPr lang="ru-RU" dirty="0" err="1"/>
              <a:t>onuň</a:t>
            </a:r>
            <a:r>
              <a:rPr lang="ru-RU" dirty="0"/>
              <a:t> </a:t>
            </a:r>
            <a:r>
              <a:rPr lang="ru-RU" dirty="0" err="1"/>
              <a:t>şähdini</a:t>
            </a:r>
            <a:r>
              <a:rPr lang="ru-RU" dirty="0"/>
              <a:t> , </a:t>
            </a:r>
            <a:r>
              <a:rPr lang="ru-RU" dirty="0" err="1"/>
              <a:t>işjeňligini</a:t>
            </a:r>
            <a:r>
              <a:rPr lang="ru-RU" dirty="0"/>
              <a:t> </a:t>
            </a:r>
            <a:r>
              <a:rPr lang="ru-RU" dirty="0" err="1"/>
              <a:t>üýtgedip</a:t>
            </a:r>
            <a:r>
              <a:rPr lang="ru-RU" dirty="0"/>
              <a:t> </a:t>
            </a:r>
            <a:r>
              <a:rPr lang="ru-RU" dirty="0" err="1"/>
              <a:t>biler</a:t>
            </a:r>
            <a:r>
              <a:rPr lang="ru-RU" dirty="0"/>
              <a:t>: </a:t>
            </a:r>
            <a:r>
              <a:rPr lang="ru-RU" dirty="0" err="1"/>
              <a:t>ýagşy-ýaman</a:t>
            </a:r>
            <a:r>
              <a:rPr lang="ru-RU" dirty="0"/>
              <a:t>, </a:t>
            </a:r>
            <a:r>
              <a:rPr lang="ru-RU" dirty="0" err="1"/>
              <a:t>ýokary-pes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ş.m</a:t>
            </a:r>
            <a:r>
              <a:rPr lang="ru-RU" dirty="0"/>
              <a:t>.</a:t>
            </a:r>
          </a:p>
          <a:p>
            <a:r>
              <a:rPr lang="ru-RU" i="1" dirty="0" err="1"/>
              <a:t>Wäşilik</a:t>
            </a:r>
            <a:r>
              <a:rPr lang="ru-RU" i="1" dirty="0"/>
              <a:t> </a:t>
            </a:r>
            <a:r>
              <a:rPr lang="ru-RU" i="1" dirty="0" err="1"/>
              <a:t>we</a:t>
            </a:r>
            <a:r>
              <a:rPr lang="ru-RU" i="1" dirty="0"/>
              <a:t> </a:t>
            </a:r>
            <a:r>
              <a:rPr lang="ru-RU" i="1" dirty="0" err="1"/>
              <a:t>kinaýa</a:t>
            </a:r>
            <a:endParaRPr lang="ru-RU" dirty="0"/>
          </a:p>
          <a:p>
            <a:r>
              <a:rPr lang="ru-RU" dirty="0" err="1"/>
              <a:t>Wäşilik</a:t>
            </a:r>
            <a:r>
              <a:rPr lang="ru-RU" dirty="0"/>
              <a:t> </a:t>
            </a:r>
            <a:r>
              <a:rPr lang="ru-RU" dirty="0" err="1"/>
              <a:t>duýgusy</a:t>
            </a:r>
            <a:r>
              <a:rPr lang="ru-RU" dirty="0"/>
              <a:t> </a:t>
            </a:r>
            <a:r>
              <a:rPr lang="ru-RU" dirty="0" err="1"/>
              <a:t>hoşniýetli</a:t>
            </a:r>
            <a:r>
              <a:rPr lang="ru-RU" dirty="0"/>
              <a:t>, </a:t>
            </a:r>
            <a:r>
              <a:rPr lang="ru-RU" dirty="0" err="1"/>
              <a:t>durmuşy</a:t>
            </a:r>
            <a:r>
              <a:rPr lang="ru-RU" dirty="0"/>
              <a:t> </a:t>
            </a:r>
            <a:r>
              <a:rPr lang="ru-RU" dirty="0" err="1"/>
              <a:t>söýýän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gowy</a:t>
            </a:r>
            <a:r>
              <a:rPr lang="ru-RU" dirty="0"/>
              <a:t> </a:t>
            </a:r>
            <a:r>
              <a:rPr lang="ru-RU" dirty="0" err="1"/>
              <a:t>zatlar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hatarda</a:t>
            </a:r>
            <a:r>
              <a:rPr lang="ru-RU" dirty="0"/>
              <a:t>, </a:t>
            </a:r>
            <a:r>
              <a:rPr lang="ru-RU" dirty="0" err="1"/>
              <a:t>kiçijik</a:t>
            </a:r>
            <a:r>
              <a:rPr lang="ru-RU" dirty="0"/>
              <a:t> </a:t>
            </a:r>
            <a:r>
              <a:rPr lang="ru-RU" dirty="0" err="1"/>
              <a:t>ýetmezçilikleri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gowşaklyklary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çykaryp</a:t>
            </a:r>
            <a:r>
              <a:rPr lang="ru-RU" dirty="0"/>
              <a:t> </a:t>
            </a:r>
            <a:r>
              <a:rPr lang="ru-RU" dirty="0" err="1"/>
              <a:t>bilýän</a:t>
            </a:r>
            <a:r>
              <a:rPr lang="ru-RU" dirty="0"/>
              <a:t> </a:t>
            </a:r>
            <a:r>
              <a:rPr lang="ru-RU" dirty="0" err="1"/>
              <a:t>adamlara</a:t>
            </a:r>
            <a:r>
              <a:rPr lang="ru-RU" dirty="0"/>
              <a:t> </a:t>
            </a:r>
            <a:r>
              <a:rPr lang="ru-RU" dirty="0" err="1"/>
              <a:t>mahsusdyr</a:t>
            </a:r>
            <a:r>
              <a:rPr lang="ru-RU" dirty="0"/>
              <a:t>.</a:t>
            </a:r>
          </a:p>
          <a:p>
            <a:r>
              <a:rPr lang="ru-RU" dirty="0" err="1"/>
              <a:t>Kinaýa</a:t>
            </a:r>
            <a:r>
              <a:rPr lang="ru-RU" dirty="0"/>
              <a:t> </a:t>
            </a:r>
            <a:r>
              <a:rPr lang="ru-RU" dirty="0" err="1"/>
              <a:t>duýgusy</a:t>
            </a:r>
            <a:r>
              <a:rPr lang="ru-RU" dirty="0"/>
              <a:t> </a:t>
            </a:r>
            <a:r>
              <a:rPr lang="ru-RU" dirty="0" err="1"/>
              <a:t>dünýä</a:t>
            </a:r>
            <a:r>
              <a:rPr lang="ru-RU" dirty="0"/>
              <a:t>, </a:t>
            </a:r>
            <a:r>
              <a:rPr lang="ru-RU" dirty="0" err="1"/>
              <a:t>adamlara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öz-özüňe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ýiti</a:t>
            </a:r>
            <a:r>
              <a:rPr lang="ru-RU" dirty="0"/>
              <a:t> </a:t>
            </a:r>
            <a:r>
              <a:rPr lang="ru-RU" dirty="0" err="1"/>
              <a:t>tankydy</a:t>
            </a:r>
            <a:r>
              <a:rPr lang="ru-RU" dirty="0"/>
              <a:t> </a:t>
            </a:r>
            <a:r>
              <a:rPr lang="ru-RU" dirty="0" err="1"/>
              <a:t>garaýyşlaryň</a:t>
            </a:r>
            <a:r>
              <a:rPr lang="ru-RU" dirty="0"/>
              <a:t> </a:t>
            </a:r>
            <a:r>
              <a:rPr lang="ru-RU" dirty="0" err="1"/>
              <a:t>aňlatmasydyr</a:t>
            </a:r>
            <a:r>
              <a:rPr lang="ru-RU" dirty="0"/>
              <a:t>. </a:t>
            </a:r>
            <a:r>
              <a:rPr lang="ru-RU" dirty="0" err="1"/>
              <a:t>Kinaýa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durmuşda</a:t>
            </a:r>
            <a:r>
              <a:rPr lang="ru-RU" dirty="0"/>
              <a:t> </a:t>
            </a:r>
            <a:r>
              <a:rPr lang="ru-RU" dirty="0" err="1"/>
              <a:t>goýberen</a:t>
            </a:r>
            <a:r>
              <a:rPr lang="ru-RU" dirty="0"/>
              <a:t> </a:t>
            </a:r>
            <a:r>
              <a:rPr lang="ru-RU" dirty="0" err="1"/>
              <a:t>haýsydyr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kemçiligini</a:t>
            </a:r>
            <a:r>
              <a:rPr lang="ru-RU" dirty="0"/>
              <a:t>, </a:t>
            </a:r>
            <a:r>
              <a:rPr lang="ru-RU" dirty="0" err="1"/>
              <a:t>hatasyny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ýalňyşyny</a:t>
            </a:r>
            <a:r>
              <a:rPr lang="ru-RU" dirty="0"/>
              <a:t> </a:t>
            </a:r>
            <a:r>
              <a:rPr lang="ru-RU" dirty="0" err="1"/>
              <a:t>rehimsiz</a:t>
            </a:r>
            <a:r>
              <a:rPr lang="ru-RU" dirty="0"/>
              <a:t> </a:t>
            </a:r>
            <a:r>
              <a:rPr lang="ru-RU" dirty="0" err="1"/>
              <a:t>paş</a:t>
            </a:r>
            <a:r>
              <a:rPr lang="ru-RU" dirty="0"/>
              <a:t> </a:t>
            </a:r>
            <a:r>
              <a:rPr lang="ru-RU" dirty="0" err="1"/>
              <a:t>edýän</a:t>
            </a:r>
            <a:r>
              <a:rPr lang="ru-RU" dirty="0"/>
              <a:t> </a:t>
            </a:r>
            <a:r>
              <a:rPr lang="ru-RU" dirty="0" err="1"/>
              <a:t>baha</a:t>
            </a:r>
            <a:r>
              <a:rPr lang="ru-RU" dirty="0"/>
              <a:t> </a:t>
            </a:r>
            <a:r>
              <a:rPr lang="ru-RU" dirty="0" err="1"/>
              <a:t>beriş</a:t>
            </a:r>
            <a:r>
              <a:rPr lang="ru-RU" dirty="0"/>
              <a:t> </a:t>
            </a:r>
            <a:r>
              <a:rPr lang="ru-RU" dirty="0" err="1"/>
              <a:t>garaýyşlaryň</a:t>
            </a:r>
            <a:r>
              <a:rPr lang="ru-RU" dirty="0"/>
              <a:t> </a:t>
            </a:r>
            <a:r>
              <a:rPr lang="ru-RU" dirty="0" err="1"/>
              <a:t>mazmunynda</a:t>
            </a:r>
            <a:r>
              <a:rPr lang="ru-RU" dirty="0"/>
              <a:t> </a:t>
            </a:r>
            <a:r>
              <a:rPr lang="ru-RU" dirty="0" err="1"/>
              <a:t>çykyş</a:t>
            </a:r>
            <a:r>
              <a:rPr lang="ru-RU" dirty="0"/>
              <a:t> </a:t>
            </a:r>
            <a:r>
              <a:rPr lang="ru-RU" dirty="0" err="1"/>
              <a:t>edýär</a:t>
            </a:r>
            <a:r>
              <a:rPr lang="ru-RU" dirty="0"/>
              <a:t>. </a:t>
            </a:r>
            <a:r>
              <a:rPr lang="ru-RU" dirty="0" err="1"/>
              <a:t>Kinaýa</a:t>
            </a:r>
            <a:r>
              <a:rPr lang="ru-RU" dirty="0"/>
              <a:t> </a:t>
            </a:r>
            <a:r>
              <a:rPr lang="ru-RU" dirty="0" err="1"/>
              <a:t>hiç</a:t>
            </a:r>
            <a:r>
              <a:rPr lang="ru-RU" dirty="0"/>
              <a:t> </a:t>
            </a:r>
            <a:r>
              <a:rPr lang="ru-RU" dirty="0" err="1"/>
              <a:t>kimi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hiç</a:t>
            </a:r>
            <a:r>
              <a:rPr lang="ru-RU" dirty="0"/>
              <a:t> </a:t>
            </a:r>
            <a:r>
              <a:rPr lang="ru-RU" dirty="0" err="1"/>
              <a:t>zady</a:t>
            </a:r>
            <a:r>
              <a:rPr lang="ru-RU" dirty="0"/>
              <a:t> </a:t>
            </a:r>
            <a:r>
              <a:rPr lang="ru-RU" dirty="0" err="1"/>
              <a:t>gaýgyrmaýar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690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1644" y="282634"/>
            <a:ext cx="10789920" cy="6184668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durmuşynda</a:t>
            </a:r>
            <a:r>
              <a:rPr lang="ru-RU" dirty="0"/>
              <a:t> </a:t>
            </a:r>
            <a:r>
              <a:rPr lang="ru-RU" dirty="0" err="1"/>
              <a:t>emosional</a:t>
            </a:r>
            <a:r>
              <a:rPr lang="ru-RU" dirty="0"/>
              <a:t> </a:t>
            </a:r>
            <a:r>
              <a:rPr lang="ru-RU" dirty="0" err="1"/>
              <a:t>ýagdaýlaryň</a:t>
            </a:r>
            <a:r>
              <a:rPr lang="ru-RU" dirty="0"/>
              <a:t> </a:t>
            </a:r>
            <a:r>
              <a:rPr lang="ru-RU" dirty="0" err="1"/>
              <a:t>ähmiýeti</a:t>
            </a:r>
            <a:r>
              <a:rPr lang="ru-RU" dirty="0"/>
              <a:t> </a:t>
            </a:r>
            <a:r>
              <a:rPr lang="ru-RU" dirty="0" err="1"/>
              <a:t>uludyr</a:t>
            </a:r>
            <a:r>
              <a:rPr lang="ru-RU" dirty="0"/>
              <a:t>. </a:t>
            </a:r>
            <a:r>
              <a:rPr lang="ru-RU" dirty="0" err="1"/>
              <a:t>Olar</a:t>
            </a:r>
            <a:r>
              <a:rPr lang="ru-RU" dirty="0"/>
              <a:t> </a:t>
            </a:r>
            <a:r>
              <a:rPr lang="ru-RU" dirty="0" err="1"/>
              <a:t>belli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wagtyň</a:t>
            </a:r>
            <a:r>
              <a:rPr lang="ru-RU" dirty="0"/>
              <a:t> </a:t>
            </a:r>
            <a:r>
              <a:rPr lang="ru-RU" dirty="0" err="1"/>
              <a:t>dowamynda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bütin</a:t>
            </a:r>
            <a:r>
              <a:rPr lang="ru-RU" dirty="0"/>
              <a:t> </a:t>
            </a:r>
            <a:r>
              <a:rPr lang="ru-RU" dirty="0" err="1"/>
              <a:t>psihiki</a:t>
            </a:r>
            <a:r>
              <a:rPr lang="ru-RU" dirty="0"/>
              <a:t> </a:t>
            </a:r>
            <a:r>
              <a:rPr lang="ru-RU" dirty="0" err="1"/>
              <a:t>işini</a:t>
            </a:r>
            <a:r>
              <a:rPr lang="ru-RU" dirty="0"/>
              <a:t> </a:t>
            </a:r>
            <a:r>
              <a:rPr lang="ru-RU" dirty="0" err="1"/>
              <a:t>bezeýärler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intensiwlik</a:t>
            </a:r>
            <a:r>
              <a:rPr lang="ru-RU" dirty="0"/>
              <a:t> </a:t>
            </a:r>
            <a:r>
              <a:rPr lang="ru-RU" dirty="0" err="1"/>
              <a:t>derejesi</a:t>
            </a:r>
            <a:r>
              <a:rPr lang="ru-RU" dirty="0"/>
              <a:t> </a:t>
            </a:r>
            <a:r>
              <a:rPr lang="ru-RU" dirty="0" err="1"/>
              <a:t>boýunça</a:t>
            </a:r>
            <a:r>
              <a:rPr lang="ru-RU" dirty="0"/>
              <a:t> </a:t>
            </a:r>
            <a:r>
              <a:rPr lang="ru-RU" dirty="0" err="1"/>
              <a:t>tapawutlanýan</a:t>
            </a:r>
            <a:r>
              <a:rPr lang="ru-RU" dirty="0"/>
              <a:t> </a:t>
            </a:r>
            <a:r>
              <a:rPr lang="ru-RU" dirty="0" err="1"/>
              <a:t>keýplerde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göçgünli</a:t>
            </a:r>
            <a:r>
              <a:rPr lang="ru-RU" dirty="0"/>
              <a:t> (</a:t>
            </a:r>
            <a:r>
              <a:rPr lang="ru-RU" dirty="0" err="1"/>
              <a:t>affektiw</a:t>
            </a:r>
            <a:r>
              <a:rPr lang="ru-RU" dirty="0"/>
              <a:t>) </a:t>
            </a:r>
            <a:r>
              <a:rPr lang="ru-RU" dirty="0" err="1"/>
              <a:t>ýagdaýlarda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çykýarlar</a:t>
            </a:r>
            <a:r>
              <a:rPr lang="ru-RU" dirty="0"/>
              <a:t>.</a:t>
            </a:r>
          </a:p>
          <a:p>
            <a:r>
              <a:rPr lang="ru-RU" i="1" dirty="0"/>
              <a:t>1. </a:t>
            </a:r>
            <a:r>
              <a:rPr lang="ru-RU" i="1" dirty="0" err="1"/>
              <a:t>Hyjuwlar</a:t>
            </a:r>
            <a:r>
              <a:rPr lang="ru-RU" i="1" dirty="0"/>
              <a:t>. </a:t>
            </a:r>
            <a:r>
              <a:rPr lang="ru-RU" dirty="0" err="1"/>
              <a:t>Ymtylyşyň</a:t>
            </a:r>
            <a:r>
              <a:rPr lang="ru-RU" dirty="0"/>
              <a:t> </a:t>
            </a:r>
            <a:r>
              <a:rPr lang="ru-RU" dirty="0" err="1"/>
              <a:t>ýeke-täk</a:t>
            </a:r>
            <a:r>
              <a:rPr lang="ru-RU" dirty="0"/>
              <a:t> </a:t>
            </a:r>
            <a:r>
              <a:rPr lang="ru-RU" dirty="0" err="1"/>
              <a:t>maksadyna</a:t>
            </a:r>
            <a:r>
              <a:rPr lang="ru-RU" dirty="0"/>
              <a:t>, </a:t>
            </a:r>
            <a:r>
              <a:rPr lang="ru-RU" dirty="0" err="1"/>
              <a:t>predmetine</a:t>
            </a:r>
            <a:r>
              <a:rPr lang="ru-RU" dirty="0"/>
              <a:t> </a:t>
            </a:r>
            <a:r>
              <a:rPr lang="ru-RU" dirty="0" err="1"/>
              <a:t>ýetmäge</a:t>
            </a:r>
            <a:r>
              <a:rPr lang="ru-RU" dirty="0"/>
              <a:t> </a:t>
            </a:r>
            <a:r>
              <a:rPr lang="ru-RU" dirty="0" err="1"/>
              <a:t>gönükdirilen</a:t>
            </a:r>
            <a:r>
              <a:rPr lang="ru-RU" dirty="0"/>
              <a:t> </a:t>
            </a:r>
            <a:r>
              <a:rPr lang="ru-RU" dirty="0" err="1"/>
              <a:t>gowşamaýan</a:t>
            </a:r>
            <a:r>
              <a:rPr lang="ru-RU" dirty="0"/>
              <a:t> </a:t>
            </a:r>
            <a:r>
              <a:rPr lang="ru-RU" dirty="0" err="1"/>
              <a:t>energiýany</a:t>
            </a:r>
            <a:r>
              <a:rPr lang="ru-RU" dirty="0"/>
              <a:t> </a:t>
            </a:r>
            <a:r>
              <a:rPr lang="ru-RU" dirty="0" err="1"/>
              <a:t>emele</a:t>
            </a:r>
            <a:r>
              <a:rPr lang="ru-RU" dirty="0"/>
              <a:t> </a:t>
            </a:r>
            <a:r>
              <a:rPr lang="ru-RU" dirty="0" err="1"/>
              <a:t>getirýän</a:t>
            </a:r>
            <a:r>
              <a:rPr lang="ru-RU" dirty="0"/>
              <a:t>, </a:t>
            </a:r>
            <a:r>
              <a:rPr lang="ru-RU" dirty="0" err="1"/>
              <a:t>güýçli</a:t>
            </a:r>
            <a:r>
              <a:rPr lang="ru-RU" dirty="0"/>
              <a:t>, </a:t>
            </a:r>
            <a:r>
              <a:rPr lang="ru-RU" dirty="0" err="1"/>
              <a:t>durnukly</a:t>
            </a:r>
            <a:r>
              <a:rPr lang="ru-RU" dirty="0"/>
              <a:t>, </a:t>
            </a:r>
            <a:r>
              <a:rPr lang="ru-RU" dirty="0" err="1"/>
              <a:t>uzak</a:t>
            </a:r>
            <a:r>
              <a:rPr lang="ru-RU" dirty="0"/>
              <a:t> </a:t>
            </a:r>
            <a:r>
              <a:rPr lang="ru-RU" dirty="0" err="1"/>
              <a:t>wagtlaýyn</a:t>
            </a:r>
            <a:r>
              <a:rPr lang="ru-RU" dirty="0"/>
              <a:t> </a:t>
            </a:r>
            <a:r>
              <a:rPr lang="ru-RU" dirty="0" err="1"/>
              <a:t>duýgulara</a:t>
            </a:r>
            <a:r>
              <a:rPr lang="ru-RU" dirty="0"/>
              <a:t> </a:t>
            </a:r>
            <a:r>
              <a:rPr lang="ru-RU" dirty="0" err="1"/>
              <a:t>hyjuw</a:t>
            </a:r>
            <a:r>
              <a:rPr lang="ru-RU" dirty="0"/>
              <a:t> </a:t>
            </a:r>
            <a:r>
              <a:rPr lang="ru-RU" dirty="0" err="1"/>
              <a:t>diýilýär</a:t>
            </a:r>
            <a:r>
              <a:rPr lang="ru-RU" dirty="0"/>
              <a:t>. </a:t>
            </a:r>
            <a:r>
              <a:rPr lang="ru-RU" dirty="0" err="1"/>
              <a:t>Hyjuwyň</a:t>
            </a:r>
            <a:r>
              <a:rPr lang="ru-RU" dirty="0"/>
              <a:t> </a:t>
            </a:r>
            <a:r>
              <a:rPr lang="ru-RU" dirty="0" err="1"/>
              <a:t>predmeti</a:t>
            </a:r>
            <a:r>
              <a:rPr lang="ru-RU" dirty="0"/>
              <a:t> </a:t>
            </a:r>
            <a:r>
              <a:rPr lang="ru-RU" dirty="0" err="1"/>
              <a:t>dürli-dürli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biler</a:t>
            </a:r>
            <a:r>
              <a:rPr lang="ru-RU" dirty="0"/>
              <a:t>.</a:t>
            </a:r>
          </a:p>
          <a:p>
            <a:r>
              <a:rPr lang="ru-RU" i="1" dirty="0"/>
              <a:t>2. </a:t>
            </a:r>
            <a:r>
              <a:rPr lang="ru-RU" i="1" dirty="0" err="1"/>
              <a:t>Keýp</a:t>
            </a:r>
            <a:r>
              <a:rPr lang="ru-RU" i="1" dirty="0"/>
              <a:t>. </a:t>
            </a:r>
            <a:r>
              <a:rPr lang="ru-RU" dirty="0" err="1"/>
              <a:t>Keýp-munuň</a:t>
            </a:r>
            <a:r>
              <a:rPr lang="ru-RU" dirty="0"/>
              <a:t> </a:t>
            </a:r>
            <a:r>
              <a:rPr lang="ru-RU" dirty="0" err="1"/>
              <a:t>özi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ähli</a:t>
            </a:r>
            <a:r>
              <a:rPr lang="ru-RU" dirty="0"/>
              <a:t> </a:t>
            </a:r>
            <a:r>
              <a:rPr lang="ru-RU" dirty="0" err="1"/>
              <a:t>beýleki</a:t>
            </a:r>
            <a:r>
              <a:rPr lang="ru-RU" dirty="0"/>
              <a:t> </a:t>
            </a:r>
            <a:r>
              <a:rPr lang="ru-RU" dirty="0" err="1"/>
              <a:t>başdan</a:t>
            </a:r>
            <a:r>
              <a:rPr lang="ru-RU" dirty="0"/>
              <a:t> </a:t>
            </a:r>
            <a:r>
              <a:rPr lang="ru-RU" dirty="0" err="1"/>
              <a:t>geçirmelerini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işlerini</a:t>
            </a:r>
            <a:r>
              <a:rPr lang="ru-RU" dirty="0"/>
              <a:t> </a:t>
            </a:r>
            <a:r>
              <a:rPr lang="ru-RU" dirty="0" err="1"/>
              <a:t>bezeýän</a:t>
            </a:r>
            <a:r>
              <a:rPr lang="ru-RU" dirty="0"/>
              <a:t> </a:t>
            </a:r>
            <a:r>
              <a:rPr lang="ru-RU" dirty="0" err="1"/>
              <a:t>has</a:t>
            </a:r>
            <a:r>
              <a:rPr lang="ru-RU" dirty="0"/>
              <a:t> </a:t>
            </a:r>
            <a:r>
              <a:rPr lang="ru-RU" dirty="0" err="1"/>
              <a:t>köp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az</a:t>
            </a:r>
            <a:r>
              <a:rPr lang="ru-RU" dirty="0"/>
              <a:t> </a:t>
            </a:r>
            <a:r>
              <a:rPr lang="ru-RU" dirty="0" err="1"/>
              <a:t>durnukly</a:t>
            </a:r>
            <a:r>
              <a:rPr lang="ru-RU" dirty="0"/>
              <a:t> </a:t>
            </a:r>
            <a:r>
              <a:rPr lang="ru-RU" dirty="0" err="1"/>
              <a:t>emosional</a:t>
            </a:r>
            <a:r>
              <a:rPr lang="ru-RU" dirty="0"/>
              <a:t> </a:t>
            </a:r>
            <a:r>
              <a:rPr lang="ru-RU" dirty="0" err="1"/>
              <a:t>ýagdaýdyr</a:t>
            </a:r>
            <a:r>
              <a:rPr lang="ru-RU" dirty="0"/>
              <a:t>.</a:t>
            </a:r>
          </a:p>
          <a:p>
            <a:r>
              <a:rPr lang="ru-RU" i="1" dirty="0"/>
              <a:t>3. </a:t>
            </a:r>
            <a:r>
              <a:rPr lang="ru-RU" i="1" dirty="0" err="1"/>
              <a:t>Göçgünlik</a:t>
            </a:r>
            <a:r>
              <a:rPr lang="ru-RU" i="1" dirty="0"/>
              <a:t> (</a:t>
            </a:r>
            <a:r>
              <a:rPr lang="ru-RU" i="1" dirty="0" err="1"/>
              <a:t>effekt</a:t>
            </a:r>
            <a:r>
              <a:rPr lang="ru-RU" i="1" dirty="0"/>
              <a:t>) </a:t>
            </a:r>
            <a:r>
              <a:rPr lang="ru-RU" i="1" dirty="0" err="1"/>
              <a:t>ýagdaýy</a:t>
            </a:r>
            <a:r>
              <a:rPr lang="ru-RU" i="1" dirty="0"/>
              <a:t>. </a:t>
            </a:r>
            <a:r>
              <a:rPr lang="ru-RU" dirty="0" err="1"/>
              <a:t>Göçgünlik</a:t>
            </a:r>
            <a:r>
              <a:rPr lang="ru-RU" dirty="0"/>
              <a:t> </a:t>
            </a:r>
            <a:r>
              <a:rPr lang="ru-RU" dirty="0" err="1"/>
              <a:t>ýagdaýy</a:t>
            </a:r>
            <a:r>
              <a:rPr lang="ru-RU" dirty="0"/>
              <a:t> </a:t>
            </a:r>
            <a:r>
              <a:rPr lang="ru-RU" dirty="0" err="1"/>
              <a:t>kem</a:t>
            </a:r>
            <a:r>
              <a:rPr lang="ru-RU" dirty="0"/>
              <a:t>=</a:t>
            </a:r>
            <a:r>
              <a:rPr lang="ru-RU" dirty="0" err="1"/>
              <a:t>kemden</a:t>
            </a:r>
            <a:r>
              <a:rPr lang="ru-RU" dirty="0"/>
              <a:t> </a:t>
            </a:r>
            <a:r>
              <a:rPr lang="ru-RU" dirty="0" err="1"/>
              <a:t>ýokarlanýan</a:t>
            </a:r>
            <a:r>
              <a:rPr lang="ru-RU" dirty="0"/>
              <a:t> </a:t>
            </a:r>
            <a:r>
              <a:rPr lang="ru-RU" dirty="0" err="1"/>
              <a:t>emosional</a:t>
            </a:r>
            <a:r>
              <a:rPr lang="ru-RU" dirty="0"/>
              <a:t> </a:t>
            </a:r>
            <a:r>
              <a:rPr lang="ru-RU" dirty="0" err="1"/>
              <a:t>dartgynlyk</a:t>
            </a:r>
            <a:r>
              <a:rPr lang="ru-RU" dirty="0"/>
              <a:t> </a:t>
            </a:r>
            <a:r>
              <a:rPr lang="ru-RU" dirty="0" err="1"/>
              <a:t>arkaly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çykýar</a:t>
            </a:r>
            <a:r>
              <a:rPr lang="ru-RU" dirty="0"/>
              <a:t>.</a:t>
            </a:r>
          </a:p>
          <a:p>
            <a:r>
              <a:rPr lang="ru-RU" i="1" dirty="0"/>
              <a:t>4. </a:t>
            </a:r>
            <a:r>
              <a:rPr lang="ru-RU" i="1" dirty="0" err="1"/>
              <a:t>Stress</a:t>
            </a:r>
            <a:r>
              <a:rPr lang="ru-RU" i="1" dirty="0"/>
              <a:t>. </a:t>
            </a:r>
            <a:r>
              <a:rPr lang="ru-RU" dirty="0" err="1"/>
              <a:t>Stress</a:t>
            </a:r>
            <a:r>
              <a:rPr lang="ru-RU" dirty="0"/>
              <a:t> – </a:t>
            </a:r>
            <a:r>
              <a:rPr lang="ru-RU" dirty="0" err="1"/>
              <a:t>munuň</a:t>
            </a:r>
            <a:r>
              <a:rPr lang="ru-RU" dirty="0"/>
              <a:t> </a:t>
            </a:r>
            <a:r>
              <a:rPr lang="ru-RU" dirty="0" err="1"/>
              <a:t>özi</a:t>
            </a:r>
            <a:r>
              <a:rPr lang="ru-RU" dirty="0"/>
              <a:t> </a:t>
            </a:r>
            <a:r>
              <a:rPr lang="ru-RU" dirty="0" err="1"/>
              <a:t>garaşylmadyk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dartgynly</a:t>
            </a:r>
            <a:r>
              <a:rPr lang="ru-RU" dirty="0"/>
              <a:t> </a:t>
            </a:r>
            <a:r>
              <a:rPr lang="ru-RU" dirty="0" err="1"/>
              <a:t>şertlerde</a:t>
            </a:r>
            <a:r>
              <a:rPr lang="ru-RU" dirty="0"/>
              <a:t> </a:t>
            </a:r>
            <a:r>
              <a:rPr lang="ru-RU" dirty="0" err="1"/>
              <a:t>döreýän</a:t>
            </a:r>
            <a:r>
              <a:rPr lang="ru-RU" dirty="0"/>
              <a:t> </a:t>
            </a:r>
            <a:r>
              <a:rPr lang="ru-RU" dirty="0" err="1"/>
              <a:t>emosional</a:t>
            </a:r>
            <a:r>
              <a:rPr lang="ru-RU" dirty="0"/>
              <a:t> </a:t>
            </a:r>
            <a:r>
              <a:rPr lang="ru-RU" dirty="0" err="1"/>
              <a:t>ýagdaýdyr</a:t>
            </a:r>
            <a:r>
              <a:rPr lang="ru-RU" dirty="0"/>
              <a:t>.</a:t>
            </a:r>
          </a:p>
          <a:p>
            <a:r>
              <a:rPr lang="ru-RU" i="1" dirty="0"/>
              <a:t>5. </a:t>
            </a:r>
            <a:r>
              <a:rPr lang="ru-RU" i="1" dirty="0" err="1"/>
              <a:t>Frustrasiýa</a:t>
            </a:r>
            <a:r>
              <a:rPr lang="ru-RU" i="1" dirty="0"/>
              <a:t>.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durnukly</a:t>
            </a:r>
            <a:r>
              <a:rPr lang="ru-RU" dirty="0"/>
              <a:t> </a:t>
            </a:r>
            <a:r>
              <a:rPr lang="ru-RU" dirty="0" err="1"/>
              <a:t>otrisatel</a:t>
            </a:r>
            <a:r>
              <a:rPr lang="ru-RU" dirty="0"/>
              <a:t> </a:t>
            </a:r>
            <a:r>
              <a:rPr lang="ru-RU" dirty="0" err="1"/>
              <a:t>tolgunmasyny</a:t>
            </a:r>
            <a:r>
              <a:rPr lang="ru-RU" dirty="0"/>
              <a:t> </a:t>
            </a:r>
            <a:r>
              <a:rPr lang="ru-RU" dirty="0" err="1"/>
              <a:t>döredýän</a:t>
            </a:r>
            <a:r>
              <a:rPr lang="ru-RU" dirty="0"/>
              <a:t>, </a:t>
            </a:r>
            <a:r>
              <a:rPr lang="ru-RU" dirty="0" err="1"/>
              <a:t>aşa</a:t>
            </a:r>
            <a:r>
              <a:rPr lang="ru-RU" dirty="0"/>
              <a:t> </a:t>
            </a:r>
            <a:r>
              <a:rPr lang="ru-RU" dirty="0" err="1"/>
              <a:t>närazylyk</a:t>
            </a:r>
            <a:r>
              <a:rPr lang="ru-RU" dirty="0"/>
              <a:t>, </a:t>
            </a:r>
            <a:r>
              <a:rPr lang="ru-RU" dirty="0" err="1"/>
              <a:t>meýilleriň</a:t>
            </a:r>
            <a:r>
              <a:rPr lang="ru-RU" dirty="0"/>
              <a:t> </a:t>
            </a:r>
            <a:r>
              <a:rPr lang="ru-RU" dirty="0" err="1"/>
              <a:t>gabalmagy</a:t>
            </a:r>
            <a:r>
              <a:rPr lang="ru-RU" dirty="0"/>
              <a:t>, </a:t>
            </a:r>
            <a:r>
              <a:rPr lang="ru-RU" dirty="0" err="1"/>
              <a:t>aňyň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hereketleriň</a:t>
            </a:r>
            <a:r>
              <a:rPr lang="ru-RU" dirty="0"/>
              <a:t> </a:t>
            </a:r>
            <a:r>
              <a:rPr lang="ru-RU" dirty="0" err="1"/>
              <a:t>bozulmagy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utgaşýan</a:t>
            </a:r>
            <a:r>
              <a:rPr lang="ru-RU" dirty="0"/>
              <a:t> </a:t>
            </a:r>
            <a:r>
              <a:rPr lang="ru-RU" dirty="0" err="1"/>
              <a:t>emosional</a:t>
            </a:r>
            <a:r>
              <a:rPr lang="ru-RU" dirty="0"/>
              <a:t> </a:t>
            </a:r>
            <a:r>
              <a:rPr lang="ru-RU" dirty="0" err="1"/>
              <a:t>ýagdaýdyr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98457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853</Words>
  <Application>Microsoft Office PowerPoint</Application>
  <PresentationFormat>Широкоэкранный</PresentationFormat>
  <Paragraphs>49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6</cp:revision>
  <dcterms:created xsi:type="dcterms:W3CDTF">2020-10-09T06:27:03Z</dcterms:created>
  <dcterms:modified xsi:type="dcterms:W3CDTF">2020-10-09T07:43:46Z</dcterms:modified>
</cp:coreProperties>
</file>