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7196F-C1FF-418C-8313-239C37E14292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39A6C-3FE5-4DFC-BF51-8804F55B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39A6C-3FE5-4DFC-BF51-8804F55B9AF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8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0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19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5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36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4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4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13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0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61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8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6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90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4" y="260648"/>
            <a:ext cx="8590655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479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0" y="0"/>
            <a:ext cx="8928992" cy="713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049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80" y="-243408"/>
            <a:ext cx="8784976" cy="72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74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9" y="188640"/>
            <a:ext cx="8928992" cy="688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4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707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51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5" y="116632"/>
            <a:ext cx="8928992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38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053"/>
            <a:ext cx="8856984" cy="683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733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2" y="6850"/>
            <a:ext cx="8892778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1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929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92900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3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64</TotalTime>
  <Words>1</Words>
  <Application>Microsoft Office PowerPoint</Application>
  <PresentationFormat>Экран (4:3)</PresentationFormat>
  <Paragraphs>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2020-02-29T04:49:13Z</dcterms:created>
  <dcterms:modified xsi:type="dcterms:W3CDTF">2021-02-11T06:01:37Z</dcterms:modified>
</cp:coreProperties>
</file>