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4" r:id="rId5"/>
    <p:sldId id="265" r:id="rId6"/>
    <p:sldId id="276" r:id="rId7"/>
    <p:sldId id="277" r:id="rId8"/>
    <p:sldId id="278" r:id="rId9"/>
    <p:sldId id="279" r:id="rId10"/>
    <p:sldId id="266" r:id="rId11"/>
    <p:sldId id="280" r:id="rId12"/>
    <p:sldId id="281" r:id="rId13"/>
    <p:sldId id="286" r:id="rId14"/>
    <p:sldId id="282" r:id="rId15"/>
    <p:sldId id="267" r:id="rId16"/>
    <p:sldId id="268" r:id="rId17"/>
    <p:sldId id="269" r:id="rId18"/>
    <p:sldId id="283" r:id="rId19"/>
    <p:sldId id="284" r:id="rId20"/>
    <p:sldId id="285" r:id="rId21"/>
    <p:sldId id="270" r:id="rId22"/>
    <p:sldId id="271" r:id="rId23"/>
    <p:sldId id="272" r:id="rId24"/>
    <p:sldId id="273" r:id="rId25"/>
    <p:sldId id="274" r:id="rId26"/>
    <p:sldId id="275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96" autoAdjust="0"/>
  </p:normalViewPr>
  <p:slideViewPr>
    <p:cSldViewPr snapToGrid="0">
      <p:cViewPr varScale="1">
        <p:scale>
          <a:sx n="64" d="100"/>
          <a:sy n="64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371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20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523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01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807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513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45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966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114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210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05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289A0-64DB-41D7-90D8-0D766416513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74B21-7A18-43FE-8032-96668305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07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1936" y="3206369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tk-TM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k-TM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k-TM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k-TM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Türkmenistanyň-inžener tehniki ulag komnukasiýalary instituty</a:t>
            </a:r>
          </a:p>
          <a:p>
            <a:pPr marL="0" indent="0" algn="ctr">
              <a:buNone/>
            </a:pPr>
            <a:r>
              <a:rPr lang="tk-TM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Demir ýol ulaglary fakultetiniň </a:t>
            </a:r>
          </a:p>
          <a:p>
            <a:pPr marL="0" indent="0" algn="ctr">
              <a:buNone/>
            </a:pPr>
            <a:r>
              <a:rPr lang="tk-TM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 ýol gurluşygy we ýol hojalygynyň talyby </a:t>
            </a:r>
          </a:p>
          <a:p>
            <a:pPr marL="0" indent="0" algn="ctr">
              <a:buNone/>
            </a:pPr>
            <a:r>
              <a:rPr lang="tk-TM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Pälwanow Nurýagdy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480" y="288895"/>
            <a:ext cx="8994479" cy="390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01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575" y="606425"/>
            <a:ext cx="10515600" cy="57467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Litosferany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goramagyň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ugurlaryny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görkezmek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k-TM" sz="32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rejeli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ugurdaş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çykaryp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mineral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galyndylary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bozulan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çäklerde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rekultiwasiýa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bejermek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Rekultiwasiýanyň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rekultiwasiýa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aýyrmak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daşamak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düzedilýän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hasylly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topraklary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gömýär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agdarylan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düzleýär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tekizleýär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rekultiwasiýa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taýýarlanýan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ösümlik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örtügini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rekultiwasiýasy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zerurlyga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binalary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desgalary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28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0" y="217430"/>
            <a:ext cx="9978999" cy="6640570"/>
          </a:xfrm>
        </p:spPr>
      </p:pic>
    </p:spTree>
    <p:extLst>
      <p:ext uri="{BB962C8B-B14F-4D97-AF65-F5344CB8AC3E}">
        <p14:creationId xmlns:p14="http://schemas.microsoft.com/office/powerpoint/2010/main" val="4182074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390" y="178931"/>
            <a:ext cx="8688597" cy="6508061"/>
          </a:xfrm>
        </p:spPr>
      </p:pic>
    </p:spTree>
    <p:extLst>
      <p:ext uri="{BB962C8B-B14F-4D97-AF65-F5344CB8AC3E}">
        <p14:creationId xmlns:p14="http://schemas.microsoft.com/office/powerpoint/2010/main" val="3747479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406" y="151086"/>
            <a:ext cx="6612692" cy="6524913"/>
          </a:xfrm>
        </p:spPr>
      </p:pic>
    </p:spTree>
    <p:extLst>
      <p:ext uri="{BB962C8B-B14F-4D97-AF65-F5344CB8AC3E}">
        <p14:creationId xmlns:p14="http://schemas.microsoft.com/office/powerpoint/2010/main" val="183678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52269"/>
            <a:ext cx="9901580" cy="6505731"/>
          </a:xfrm>
        </p:spPr>
      </p:pic>
    </p:spTree>
    <p:extLst>
      <p:ext uri="{BB962C8B-B14F-4D97-AF65-F5344CB8AC3E}">
        <p14:creationId xmlns:p14="http://schemas.microsoft.com/office/powerpoint/2010/main" val="3016916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baýlyklarynyň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ulanylyşy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baýlyklary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peýdalanmagyň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ýerüstüniň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ekologiýasyna</a:t>
            </a:r>
            <a:r>
              <a:rPr lang="tk-TM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tk-TM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131" y="1795463"/>
            <a:ext cx="11615737" cy="48720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gabygynyň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öwrenip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özleşdirip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maddalary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birleşdirýän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hakyndaky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Kanunynda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düşünjä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toprakly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gatlakdan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aşakda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ýerleşen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aşakda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hem­de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özleşdirmek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çuňluklara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ýaýlyp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obýektleriniň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düýbünde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gabygynyň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alma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çuňlukdaky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saklanýan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ýadygärlikler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medeniýet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obýektleriň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ýerleşmegi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galyndylary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radioaktiw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maddalary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gömmek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giňişlik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ähmiýetini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görkezýär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Mineral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ýa­da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zaman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senagatynyň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ylmy­tehniki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ösüşiň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Mineral­çig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minerallaşmakdan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mal we material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maddadyr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550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399" y="625475"/>
            <a:ext cx="11125201" cy="56991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dikeldip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serişdelerdir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rejeli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wezipe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baglanyşdyrylýardy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Emma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ylmy­tehniki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ösüşiň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derejä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görkezip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bilmeýär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çuňluklar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önümçilikleriň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zyýanly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galyndylarynyň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gömülýän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saklanylýan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desgalaryň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geçiriji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turbalaryň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metro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ýollaryň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gurulýan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öwrüldi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howdanlarynyň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gabygyny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rejeli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peýdalanmaga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gönükdirilen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çäreleriň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toplumy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ýangyç­energetiki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himiýa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809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899" y="511175"/>
            <a:ext cx="10791825" cy="61277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Ýerastynyň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obýekt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köpdürlüdir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Olardan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aşakdakylary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görkezmek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k-TM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Mineral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mal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energetiki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Zyýanly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maddalaryň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galyndylarynyň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akdyrylýan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hapa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zyňylýan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gömülýän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maddalaryň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saklanýan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çäkler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goraghanalar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ýadygärlikler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­ karst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gowaklary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desgalaryň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gurulýan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Ýerüstüniň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gurşawa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işjeň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wezipesidir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peýdalanmagyň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maksadydyr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423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dirty="0" smtClean="0"/>
              <a:t>Türkmen geologlary taze çyg mal gorlaryny yuze çykarmak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773" y="1825625"/>
            <a:ext cx="6354453" cy="4351338"/>
          </a:xfrm>
        </p:spPr>
      </p:pic>
    </p:spTree>
    <p:extLst>
      <p:ext uri="{BB962C8B-B14F-4D97-AF65-F5344CB8AC3E}">
        <p14:creationId xmlns:p14="http://schemas.microsoft.com/office/powerpoint/2010/main" val="2478984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dirty="0" smtClean="0"/>
              <a:t>Mineral dökünler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2382044"/>
            <a:ext cx="8763000" cy="3238500"/>
          </a:xfrm>
        </p:spPr>
      </p:pic>
    </p:spTree>
    <p:extLst>
      <p:ext uri="{BB962C8B-B14F-4D97-AF65-F5344CB8AC3E}">
        <p14:creationId xmlns:p14="http://schemas.microsoft.com/office/powerpoint/2010/main" val="1178359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k-TM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Dünýäniň ýerasty gazma baýlyklary we olary peýdalanmakda ýüze çykýan ekologik meseleler.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k-TM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 barada düşünje </a:t>
            </a:r>
          </a:p>
          <a:p>
            <a:pPr marL="514350" indent="-514350" algn="just">
              <a:buAutoNum type="arabicPeriod"/>
            </a:pP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 esasy aýratynlyklary</a:t>
            </a:r>
          </a:p>
          <a:p>
            <a:pPr marL="514350" indent="-514350" algn="just">
              <a:buAutoNum type="arabicPeriod"/>
            </a:pP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 düzümi we gurluşy.</a:t>
            </a:r>
          </a:p>
          <a:p>
            <a:pPr marL="514350" indent="-514350" algn="just">
              <a:buAutoNum type="arabicPeriod"/>
            </a:pP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Dünýäniň mineral baýlyklary barada düşünje.</a:t>
            </a:r>
          </a:p>
          <a:p>
            <a:pPr marL="514350" indent="-514350" algn="just">
              <a:buAutoNum type="arabicPeriod"/>
            </a:pP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Mineral çig mallarynyň gorlary.</a:t>
            </a:r>
          </a:p>
          <a:p>
            <a:pPr marL="514350" indent="-514350" algn="just">
              <a:buAutoNum type="arabicPeriod"/>
            </a:pP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Gazma baýlyklaryň görnüşleri, olary peýdalanmakda ýüze çykýan ekologiki meseleler.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526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6188"/>
            <a:ext cx="10328222" cy="6656862"/>
          </a:xfrm>
        </p:spPr>
      </p:pic>
    </p:spTree>
    <p:extLst>
      <p:ext uri="{BB962C8B-B14F-4D97-AF65-F5344CB8AC3E}">
        <p14:creationId xmlns:p14="http://schemas.microsoft.com/office/powerpoint/2010/main" val="2925590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44499"/>
            <a:ext cx="11144250" cy="63468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ýangyjyň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çaklanylýan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12,5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trln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almagyň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depgini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saklanylan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1000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ýakyn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wagta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ýangyjyň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açylan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anyklanylan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depginde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alnyşynda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takmynan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kömrüň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400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40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70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töweregine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ýetjekdigini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alymlar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çaklaýar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Ýangyjyň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çaklanylan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60 %­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kömre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27 %­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slanese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torfa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metal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magdanlarynyň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uludyr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magdanynyň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çaklanylýan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takmynan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600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mlrd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anyklanylan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–260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mlrd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hojalygynyň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250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töweregidir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Reňkli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metallaryň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boksite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çaklanylýan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mlrd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anyklanylany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mlrd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hojalygynda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ulanmaga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250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magdanynyň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860 million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anyklanylany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450 million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alnyşynyň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depginlerinde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takmynan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50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ägirt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energetiki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Alymlaryň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hasaplamalaryna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32,3*1012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geotermal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820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4849" y="473074"/>
            <a:ext cx="10906125" cy="590867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Mineral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mallaryň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peýdalanylmagynyň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artmagy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ulanmagyň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zerurlygynyň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ähmiýetini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ýokarlandyrýar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rejeli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Ýangyç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tygşytly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peýdalanmagyň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gorlarynda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gorlarda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30%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töweregi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çykarmagyň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ornaşdyrmak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alnanda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ugurdaş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Kömür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alnanda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ätiýaçlygynyň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4 %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töweregi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ýitirilýär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Ýangyjyň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işlenilende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azaltmak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işlenilende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derejeli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önümleriniň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paýyny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işlenilende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Kömür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işlenilende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düşürilmeginiň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öňüni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külüň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paýynyň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artmagynyň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berijiliginiň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kemelmeginiň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48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74" y="396875"/>
            <a:ext cx="11287125" cy="61087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edijilik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kemeltmegiň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ýangyjy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tygşytlamak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Ýangyç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daşalanda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ýitgilerini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azaltmak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geçirijileri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ýarylyp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ýangyç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ýitirilýär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hapalanýar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Energiýany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öndürmegiň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alternatiw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çeşmeleriniň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ýangyjy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tygşytlamak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Magdan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baýlyklaryny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tygşytlamagyň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k-TM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Magdanlar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alnanda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azaltmak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alnanda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şahta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alnanda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bellibir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alynmaýar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magdanlarynyň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10%­den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gowragy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alynman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Magdanlar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baýlaşdyrylanda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azaltmak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Belli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bolşy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ýa­da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baýlaşdyrylanda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bölekleri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galyndy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üýşürilip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goýulýar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döwrüň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Ylmy­tehniki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ösüşiň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döreden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çalyşmagyň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magdanlary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tygşytlamak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586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574" y="273050"/>
            <a:ext cx="11315701" cy="630872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ýa­da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galyndylary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gömmek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düşünilmän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gurşawynyň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garamaly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astynyň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nobatda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antropogen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täsirleriň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ägirtdir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Onlarça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dag­magdan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150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mlrd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tonnadan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köpräk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dag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jynslary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çykarylyp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işlenilýär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mlrd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sorulyp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galyndylardan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daglar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agzalan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goralmaga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mätäçdigine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nobatda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gutarmagyndan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zyýanly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galyndylar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arassalanylmadyk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hapalanmagyndan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goramagyň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zerurdygyna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şaýatlyk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töwerekdäki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gurşawyň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böleklerine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tutuşlygyna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ýaramaz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Dag­magdan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senagatynyň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ekoulgamlara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oňaýsyz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deňeşdirip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hojalygynda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pudak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ýokdur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Mineral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daşalanda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işlenende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dag­magdan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desgalary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gurlanda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ýagdaýlarda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töwerekdäki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gurşaw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oňaýsyz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üýtgeşmelere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sezewar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3775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2449" y="187325"/>
            <a:ext cx="11115675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özleşdirilende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töwerekdäki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gurşawyň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böleklerinde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oňaýsyz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üýtgeşmeler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k-TM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Litosferada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k-TM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relýefiniň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çukurlary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terrikonlar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şahtalaryň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gum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üýşmekleri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galyndylar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prosesleriň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işjeňleşmegi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dag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jynslarynyň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çökmegi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süýşmegi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meýdanlaryň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geotemperatura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doňaklyk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sebitlerinde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Topragyň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hapalanmagy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mehaniki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bozulmagy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Gidrosferada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k-TM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beriji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gatlaklaryň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azalmagy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ýerüsti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hapalanmagy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derýalaryň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akymynyň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kemelmegi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batgalyklaryň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topragyň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dag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jynslarynyň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guramagy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Atmosferada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Dag­magdan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atmosfera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howasynyň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hapalanmagy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kükürdiň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uglerod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oksidiniň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zyňylmagy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293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5824" y="663574"/>
            <a:ext cx="10553701" cy="619442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Karýerlerde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partlatmak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geçirilmegi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tozanlaryň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zyňylmagy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tozanlaryň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baýlaşmagy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Haýwanat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ösümlik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dünýäsinde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Ösümlikleriň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tohumynyň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ýerüsti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hapalanmagy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balyklaryň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ölmegi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Karýerler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gurlanda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ösümlik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örtüginiň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zaýalanmagy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gum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üýşmekleriniň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terrikonlaryň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aşagynda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bejermek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hem­de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täsirleriň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ekologiýasyna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landşaftyna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hem­de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aýry­aýry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böleklerine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örtügine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howdanlaryna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ösümlik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haýwanat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dünýäsine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ýaramaz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täsirleriniň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öňüni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tebigaty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goramagyň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çäreleri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aşyrylmalydyr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437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275" y="434975"/>
            <a:ext cx="11468100" cy="48133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k-TM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 düzümi, gurluşy we aýratynlyklary. Litosferany goramagyň esasy ugurlary.</a:t>
            </a:r>
          </a:p>
          <a:p>
            <a:pPr marL="0" indent="0" algn="just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sfera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gatlak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togalagynyň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mantiýasynyň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gabygyny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Ummanyň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yklymyň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litosferasynyň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biri­birinden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Yklym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çökündi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granit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bazalt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gatlaklardan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25­200 km‑e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Umman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5­100 km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granit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Köplenç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gatlak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1200 km‑e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golaýlaýan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magdanly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bazaltly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granitli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gabyklary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adalgasy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1914­nji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amerikan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geology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Džozef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Barrel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ylma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girizildi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biosfera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gurşawynyň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toprakda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8­10 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çuňlukda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bedenler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ýerleşen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bakteriýalary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10­12 km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çuňlukda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bedenleriň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ýaşamagyny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çäklendirýän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faktorlara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çuňlukdaky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Geofiziki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çuňlukdaky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hem­de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öwrenilmedik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Emma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çuňlaşdygyňça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jynslaryň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dykyzlygy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basyşy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ýokarlanýar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çuňlukda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artýanlygy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kesgitlendi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100 km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çuňlukda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1300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gradusa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3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174" y="311150"/>
            <a:ext cx="11096625" cy="4622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gabygynyň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galyňlygyny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seýsmiki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tolkunlaryň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ýaýraýyş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tizligi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kesgitläp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seýsmiki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tolkunlar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gabygyndan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aşakda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mantiýanyň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atylyp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magmatik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jynslardan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(95%),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içinden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yklymlarda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granit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ummanlarda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bazalt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agdyklyk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gabygynda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her 100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ýokarlanýar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Mantiýanyň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2900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km­e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dag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jynslaryndan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magniden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demirden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2000– 2500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ýadronyň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1200 km,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daşarky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2300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km­e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Ýadronyň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demirden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kremniden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daşarky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suwuk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2000­5000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ýuka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yklymlarda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40–80 km,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umman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astynda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5–10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km­e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togalagynyň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bary­ýogy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1%­e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golaý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agramy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gabygynyň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99,5%­ni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sekiz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element: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kremniý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wodorod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alýuminiý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magniý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kalsiý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natriý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öwrenmegiň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zerurlygy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gurşawda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düşündirilýär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antropogen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gazaply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opurylma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çökme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süýşme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eroziýa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togalagynyň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sebitinde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döremegine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kähalatlarda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ählumumy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heläkçilige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624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075" y="777874"/>
            <a:ext cx="10963276" cy="513715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gabygynyň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dargamaga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sezewar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dargamagy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mehaniki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jynslar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düzümini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üýtgetmän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ownuk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böleklere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öwrülýär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dargamagy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maddalaryň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gelmegine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Jynslaryň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dargamagynyň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tizligine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biosfera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relýefi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klimat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suwuň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faktorlar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Jynslaryň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dargamagy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ýumşak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kontinental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çökündiler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dag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eňňidinde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10–20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düzlüklerde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onlarça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çöketliklerde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ýüzlerçe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çökündilerde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bedenleriň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gabygy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gatnaşygynda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tutýan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toprak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geldi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bedenleriniň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mikrobedenleriniň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metrden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topraklarda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jemlenendir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Biosferanyň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gös­göni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üstki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artýan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antropogen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täsirlere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sezewar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zyýan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biogeosenozlar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tersine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özgermeýän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netijelere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Litosferanyň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bölekleri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toprak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dag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jynslary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tehnogen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üýtgetmelere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duçar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609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577" y="365125"/>
            <a:ext cx="8856845" cy="6293021"/>
          </a:xfrm>
        </p:spPr>
      </p:pic>
    </p:spTree>
    <p:extLst>
      <p:ext uri="{BB962C8B-B14F-4D97-AF65-F5344CB8AC3E}">
        <p14:creationId xmlns:p14="http://schemas.microsoft.com/office/powerpoint/2010/main" val="225070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09" y="239842"/>
            <a:ext cx="9276539" cy="6402829"/>
          </a:xfrm>
        </p:spPr>
      </p:pic>
    </p:spTree>
    <p:extLst>
      <p:ext uri="{BB962C8B-B14F-4D97-AF65-F5344CB8AC3E}">
        <p14:creationId xmlns:p14="http://schemas.microsoft.com/office/powerpoint/2010/main" val="3885407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0" y="245203"/>
            <a:ext cx="11802736" cy="6415135"/>
          </a:xfrm>
        </p:spPr>
      </p:pic>
    </p:spTree>
    <p:extLst>
      <p:ext uri="{BB962C8B-B14F-4D97-AF65-F5344CB8AC3E}">
        <p14:creationId xmlns:p14="http://schemas.microsoft.com/office/powerpoint/2010/main" val="3874167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099" y="116720"/>
            <a:ext cx="6532980" cy="6532980"/>
          </a:xfrm>
        </p:spPr>
      </p:pic>
    </p:spTree>
    <p:extLst>
      <p:ext uri="{BB962C8B-B14F-4D97-AF65-F5344CB8AC3E}">
        <p14:creationId xmlns:p14="http://schemas.microsoft.com/office/powerpoint/2010/main" val="34302640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2124</Words>
  <Application>Microsoft Office PowerPoint</Application>
  <PresentationFormat>Широкоэкранный</PresentationFormat>
  <Paragraphs>65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Dünýäniň ýerasty gazma baýlyklary we olary peýdalanmakda ýüze çykýan ekologik meseleler.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Dünýäniň ýerasty baýlyklarynyň görnüşleri, ähmiýeti we ulanylyşy. Ýerasty baýlyklary peýdalanmagyň ýerüstüniň ekologiýasyna  täsiri.</vt:lpstr>
      <vt:lpstr>Презентация PowerPoint</vt:lpstr>
      <vt:lpstr>Презентация PowerPoint</vt:lpstr>
      <vt:lpstr>Türkmen geologlary taze çyg mal gorlaryny yuze çykarmak</vt:lpstr>
      <vt:lpstr>Mineral dökünler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EKITAPHANA45</dc:creator>
  <cp:lastModifiedBy>Nokat_Service</cp:lastModifiedBy>
  <cp:revision>8</cp:revision>
  <dcterms:created xsi:type="dcterms:W3CDTF">2020-11-05T09:41:34Z</dcterms:created>
  <dcterms:modified xsi:type="dcterms:W3CDTF">2020-11-10T07:57:01Z</dcterms:modified>
</cp:coreProperties>
</file>