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2FB6-D749-4C26-9BFC-1B9B2D89BD3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7E6A9DA-36A8-4A56-ABE9-65A9937E9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386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2FB6-D749-4C26-9BFC-1B9B2D89BD3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7E6A9DA-36A8-4A56-ABE9-65A9937E9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010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2FB6-D749-4C26-9BFC-1B9B2D89BD3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7E6A9DA-36A8-4A56-ABE9-65A9937E9DB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7831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2FB6-D749-4C26-9BFC-1B9B2D89BD3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E6A9DA-36A8-4A56-ABE9-65A9937E9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37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2FB6-D749-4C26-9BFC-1B9B2D89BD3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E6A9DA-36A8-4A56-ABE9-65A9937E9DB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18240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2FB6-D749-4C26-9BFC-1B9B2D89BD3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E6A9DA-36A8-4A56-ABE9-65A9937E9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8429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2FB6-D749-4C26-9BFC-1B9B2D89BD3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6A9DA-36A8-4A56-ABE9-65A9937E9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180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2FB6-D749-4C26-9BFC-1B9B2D89BD3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6A9DA-36A8-4A56-ABE9-65A9937E9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205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2FB6-D749-4C26-9BFC-1B9B2D89BD3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6A9DA-36A8-4A56-ABE9-65A9937E9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713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2FB6-D749-4C26-9BFC-1B9B2D89BD3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7E6A9DA-36A8-4A56-ABE9-65A9937E9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140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2FB6-D749-4C26-9BFC-1B9B2D89BD3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7E6A9DA-36A8-4A56-ABE9-65A9937E9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06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2FB6-D749-4C26-9BFC-1B9B2D89BD3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7E6A9DA-36A8-4A56-ABE9-65A9937E9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430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2FB6-D749-4C26-9BFC-1B9B2D89BD3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6A9DA-36A8-4A56-ABE9-65A9937E9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78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2FB6-D749-4C26-9BFC-1B9B2D89BD3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6A9DA-36A8-4A56-ABE9-65A9937E9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833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2FB6-D749-4C26-9BFC-1B9B2D89BD3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6A9DA-36A8-4A56-ABE9-65A9937E9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408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2FB6-D749-4C26-9BFC-1B9B2D89BD3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E6A9DA-36A8-4A56-ABE9-65A9937E9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77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52FB6-D749-4C26-9BFC-1B9B2D89BD3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7E6A9DA-36A8-4A56-ABE9-65A9937E9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517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9816" y="404302"/>
            <a:ext cx="9461084" cy="1280890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Topraklaryň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strukturasyny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bozmak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gatlagyny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aýyrmaklygyň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tehnologiýasy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Sapagyň meýilnamasy:</a:t>
            </a:r>
          </a:p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zolagyny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arassalanandan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gatlagyny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bellemek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Topragy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daşamanyň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kesmeginiň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ratynlygy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098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0171" y="451195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zolagyny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arassalanandan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gatlagyny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bellemek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00299" y="1732085"/>
            <a:ext cx="9337431" cy="4879730"/>
          </a:xfrm>
        </p:spPr>
        <p:txBody>
          <a:bodyPr>
            <a:normAutofit fontScale="92500" lnSpcReduction="10000"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zolagyny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arassalanandan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gurmak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başlanylýar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kese-kesikleriniň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berkidilýär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Bellemek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materiýallaryň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ýoluň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uzaboýuna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üýşürmedäki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gyrmadaky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kese-kesikleriniň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profilleri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bellemekdäki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düzgünnama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belentlik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bellikleriniň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gutarýança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üýtgemezligini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saklamaly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3379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3438" y="430679"/>
            <a:ext cx="9763735" cy="1280890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ýerlerde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üýşürmäni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gapdalky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ätiýaçlykdan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gatlagyny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dikeltmegini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bellemeklik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shemasy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7931" y="1711569"/>
            <a:ext cx="10137531" cy="281646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07858" y="4528038"/>
            <a:ext cx="973760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–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gatlagynyň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, m-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 –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üýşürmäniň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beýikligi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m-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 –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ätiýaçlykdaky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üýşürmäniň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ýapgytlygy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goýulşy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Нort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gapdalky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ätiýaçlykdakyortaça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çuňlugy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m-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220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5131" y="448264"/>
            <a:ext cx="9139481" cy="1280890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1311" y="1729154"/>
            <a:ext cx="7526704" cy="162950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61759" y="3245875"/>
            <a:ext cx="93462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b-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gatlagynyň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üstüniň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, m-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 –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geýiminiň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konstruksiýasynyň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galyňlygy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m-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3063386" y="4299437"/>
            <a:ext cx="6019067" cy="242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657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453054"/>
            <a:ext cx="8915400" cy="4053254"/>
          </a:xfrm>
        </p:spPr>
        <p:txBody>
          <a:bodyPr>
            <a:normAutofit fontScale="92500"/>
          </a:bodyPr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28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üýşürmäniň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okundan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gapdal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ýapgytlygynyň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düýbüne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  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gapdalky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ätiýaçlykdaky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browkadan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üýşürme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okuna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üýşürmäniň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kese-kesiginiň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meýdany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</a:t>
            </a:r>
            <a:r>
              <a:rPr lang="ru-RU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optimal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dykyzlandyrma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üýşürmäniň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optimal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dykyzlandyrma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1,0...1,20).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2936631" y="193061"/>
            <a:ext cx="6893169" cy="212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112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60612" y="2977662"/>
            <a:ext cx="8915400" cy="3777622"/>
          </a:xfrm>
        </p:spPr>
        <p:txBody>
          <a:bodyPr/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browkady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üýşürme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beýikligi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m;</a:t>
            </a:r>
          </a:p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32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gyranyň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m;</a:t>
            </a:r>
          </a:p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gyranyň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eňňitligi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promilde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–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korytanyň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3156439" y="1028701"/>
            <a:ext cx="6321669" cy="163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680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geýiminiň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oýukdaky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belliginiň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shemasy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1732085"/>
            <a:ext cx="8705190" cy="28575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36459" y="4809393"/>
            <a:ext cx="89681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Eger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üýşürme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dag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gaýalardan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bellemeli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üýşürmäniň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düýbüniň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çyzygyny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dag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gaýalarynyň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ýapgyt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kese-kesikdäki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arkaly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kesgitlenilýärlü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lg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057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3704" y="4572000"/>
            <a:ext cx="8915400" cy="1925515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Surat3.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gaýalarynda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üýşürmäni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bellemegiň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shemasy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Üýşürme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okundan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aralygy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deňleme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1081453" y="271387"/>
            <a:ext cx="10867293" cy="41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71383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</TotalTime>
  <Words>302</Words>
  <Application>Microsoft Office PowerPoint</Application>
  <PresentationFormat>Широкоэкранный</PresentationFormat>
  <Paragraphs>30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Легкий дым</vt:lpstr>
      <vt:lpstr>Tema: Topraklaryň strukturasyny bozmak we ösüş gatlagyny aýyrmaklygyň tehnologiýasy</vt:lpstr>
      <vt:lpstr>1. Ýol zolagyny arassalanandan soň ýer gatlagyny bellemek  </vt:lpstr>
      <vt:lpstr>Düz ýerlerde üýşürmäni gapdalky ätiýaçlykdan ýer gatlagyny dikeltmegini bellemeklik shemasy</vt:lpstr>
      <vt:lpstr>Ýer gatlagynyň inini şu aşakdakyy formulada kesgitlenilýär:   </vt:lpstr>
      <vt:lpstr>Презентация PowerPoint</vt:lpstr>
      <vt:lpstr>Презентация PowerPoint</vt:lpstr>
      <vt:lpstr>Surat 2. Ýol geýiminiň oýukdaky gurluşda ýer gatlagynyň belliginiň shemasy.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Topraklaryň strukturasyny bozmak we ösüş gatlagyny aýyrmaklygyň tehnologiýasy</dc:title>
  <dc:creator>Lenovo</dc:creator>
  <cp:lastModifiedBy>Lenovo</cp:lastModifiedBy>
  <cp:revision>2</cp:revision>
  <dcterms:created xsi:type="dcterms:W3CDTF">2020-12-28T09:19:33Z</dcterms:created>
  <dcterms:modified xsi:type="dcterms:W3CDTF">2020-12-28T09:32:23Z</dcterms:modified>
</cp:coreProperties>
</file>