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08" r:id="rId2"/>
    <p:sldMasterId id="2147483720" r:id="rId3"/>
  </p:sldMasterIdLst>
  <p:notesMasterIdLst>
    <p:notesMasterId r:id="rId13"/>
  </p:notesMasterIdLst>
  <p:sldIdLst>
    <p:sldId id="321" r:id="rId4"/>
    <p:sldId id="351" r:id="rId5"/>
    <p:sldId id="320" r:id="rId6"/>
    <p:sldId id="352" r:id="rId7"/>
    <p:sldId id="277" r:id="rId8"/>
    <p:sldId id="354" r:id="rId9"/>
    <p:sldId id="276" r:id="rId10"/>
    <p:sldId id="289" r:id="rId11"/>
    <p:sldId id="3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MH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98" autoAdjust="0"/>
  </p:normalViewPr>
  <p:slideViewPr>
    <p:cSldViewPr>
      <p:cViewPr>
        <p:scale>
          <a:sx n="120" d="100"/>
          <a:sy n="120" d="100"/>
        </p:scale>
        <p:origin x="-137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7C2E-64E8-4570-A5DB-AC72869DB532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CEBF-6647-4D3D-B137-64461502C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694" y="151183"/>
            <a:ext cx="9019155" cy="6624737"/>
            <a:chOff x="84694" y="151183"/>
            <a:chExt cx="9019155" cy="6624737"/>
          </a:xfrm>
        </p:grpSpPr>
        <p:pic>
          <p:nvPicPr>
            <p:cNvPr id="4" name="Объект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694" y="151183"/>
              <a:ext cx="9019155" cy="662473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06405"/>
              <a:ext cx="8640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TÜRKMENISTANYŇ GORANMAK MINISTRLIGINIŇ BEÝIK SAPARMYRAT TÜRKMENBAŞY ADYNDAKY HARBY INSTITUTY</a:t>
              </a:r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15333" y="980727"/>
              <a:ext cx="872291" cy="7200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80727"/>
              <a:ext cx="864096" cy="720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23528" y="558924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Awiasiýa tehnikalary we ýaraglary kafedrasynyň toplum başlygy – uly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mugallymy</a:t>
              </a: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podpolkownik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Şehiýew Hudaýberdy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1783" y="24928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“Awiasiýa dwigatelleriň nazarýeti”dersi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boýunça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Leksiýa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№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612" y="312230"/>
            <a:ext cx="8799742" cy="917920"/>
            <a:chOff x="161378" y="141789"/>
            <a:chExt cx="8799742" cy="127098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61378" y="1412776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176144" y="141789"/>
              <a:ext cx="8784976" cy="1124545"/>
              <a:chOff x="199509" y="1320920"/>
              <a:chExt cx="8784976" cy="864096"/>
            </a:xfrm>
            <a:solidFill>
              <a:srgbClr val="FFFF00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99509" y="1320920"/>
                <a:ext cx="878497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Рисунок 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309763" y="1381617"/>
                <a:ext cx="882230" cy="765104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7664" y="1361960"/>
                <a:ext cx="903204" cy="768359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355781" y="375553"/>
              <a:ext cx="6480720" cy="639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Tema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№ 4.1.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Güýç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desgalaryň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çekiji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güýji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6435" y="1772816"/>
            <a:ext cx="8616808" cy="4461618"/>
            <a:chOff x="260228" y="1817529"/>
            <a:chExt cx="8616808" cy="446161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0228" y="1817529"/>
              <a:ext cx="856630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Sapak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4.1.2.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Güýç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desgasynyň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daşky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garşylyklary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we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düzüjileri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0228" y="2217151"/>
              <a:ext cx="8616808" cy="4061996"/>
              <a:chOff x="424890" y="3935039"/>
              <a:chExt cx="8616808" cy="40619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59" b="97426" l="1040" r="998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90" y="3935039"/>
                <a:ext cx="8616808" cy="4061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3143241" y="4286256"/>
                <a:ext cx="3643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2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64778" y="2718189"/>
              <a:ext cx="837817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Okuw soraglary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Daşyky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garşylyklaryň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görnüşleri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Basyş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garşylygy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Goşmaça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garşylyklar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0258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8695" y="1124744"/>
            <a:ext cx="8616808" cy="4061996"/>
            <a:chOff x="288141" y="1190514"/>
            <a:chExt cx="8616808" cy="406199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41" y="1190514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8141" y="2270634"/>
              <a:ext cx="856895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k-TM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Harby talyplara kompressorlaryň durnuksyz režimi –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pompaž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barada düşünje bermek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Olarda okly kompressoryň işi we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öwrenmek olaryň gulluk durmuşynda bu soraglaryň zerur bolup durýandygyny terbiýelemek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6205" y="136482"/>
            <a:ext cx="8568952" cy="608526"/>
            <a:chOff x="286205" y="136482"/>
            <a:chExt cx="8568952" cy="6085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86205" y="745008"/>
              <a:ext cx="85689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86205" y="136482"/>
              <a:ext cx="8568952" cy="543063"/>
              <a:chOff x="323528" y="1243443"/>
              <a:chExt cx="8568952" cy="863871"/>
            </a:xfrm>
            <a:solidFill>
              <a:srgbClr val="FFFF00"/>
            </a:solidFill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3528" y="1243443"/>
                <a:ext cx="8568952" cy="832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093504" y="1326739"/>
                <a:ext cx="3096344" cy="52321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q-AL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Sapagyň maksady</a:t>
                </a:r>
                <a:endParaRPr lang="tk-TM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3664" y="1275019"/>
                <a:ext cx="614400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pic>
          <p:nvPicPr>
            <p:cNvPr id="14" name="Рисунок 13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463893" y="156332"/>
              <a:ext cx="647912" cy="517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470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6018" y="124321"/>
            <a:ext cx="8724020" cy="703876"/>
            <a:chOff x="150260" y="188640"/>
            <a:chExt cx="8876499" cy="792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0260" y="188640"/>
              <a:ext cx="8876499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29275" y="323074"/>
              <a:ext cx="5548075" cy="479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ULANYLAN EDEBIÝATLAR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243325" y="192516"/>
              <a:ext cx="759164" cy="7167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066" y="217897"/>
              <a:ext cx="751260" cy="716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34919" y="934845"/>
            <a:ext cx="86662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49780" y="1124744"/>
            <a:ext cx="9036496" cy="5350620"/>
            <a:chOff x="68923" y="1484784"/>
            <a:chExt cx="9036496" cy="53506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3" y="1534196"/>
              <a:ext cx="903649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894" y="1484784"/>
              <a:ext cx="85775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П.К. Казанджан, Л.П. Алексеев, Нечаев Ю.Н. Теория авиационных двигателей. Военное издательство министерства обороны союза ССР Москва- 1955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7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126876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9629" y="1303364"/>
                <a:ext cx="8876867" cy="4712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800" dirty="0"/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Turbinanyň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girişindäki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doly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energiýasy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ýylylyk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saklaýjysynyň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onuň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kinetiki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energiýasynyň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jemleri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ýaly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kesgitlenilýär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üçin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energiýa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aşakdaka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deňdir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/>
                <a:r>
                  <a:rPr lang="ru-RU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8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lang="ru-RU" sz="28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800" i="1">
                                <a:solidFill>
                                  <a:srgbClr val="FF0000"/>
                                </a:solidFill>
                              </a:rPr>
                            </m:ctrlPr>
                          </m:sSubSupPr>
                          <m:e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</a:rPr>
                              <m:t>с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</a:rPr>
                              <m:t>𝑧</m:t>
                            </m:r>
                          </m:sub>
                          <m:sup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ru-RU" sz="2800" i="1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a:rPr lang="ru-RU" sz="2800" i="1">
                            <a:solidFill>
                              <a:srgbClr val="FF0000"/>
                            </a:solidFill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just"/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Turbinada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energiýasynyň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bölegi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işçi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tigiri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aýlamaga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turbinanyň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kožuhynyň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üstünden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daşyky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gurşaw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bilen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ýylylyk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çalyşygyna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harçlanýar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29" y="1303364"/>
                <a:ext cx="8876867" cy="4712124"/>
              </a:xfrm>
              <a:prstGeom prst="rect">
                <a:avLst/>
              </a:prstGeom>
              <a:blipFill rotWithShape="1">
                <a:blip r:embed="rId5"/>
                <a:stretch>
                  <a:fillRect l="-1374" t="-1294" r="-1442" b="-2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159629" y="187817"/>
            <a:ext cx="8810087" cy="629612"/>
            <a:chOff x="159629" y="100424"/>
            <a:chExt cx="8810087" cy="62961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9629" y="100424"/>
              <a:ext cx="8810087" cy="629612"/>
              <a:chOff x="159629" y="204125"/>
              <a:chExt cx="8810087" cy="90832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59629" y="1112451"/>
                <a:ext cx="8810087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159629" y="204125"/>
                <a:ext cx="8810087" cy="792088"/>
                <a:chOff x="395536" y="1412776"/>
                <a:chExt cx="8558079" cy="792088"/>
              </a:xfrm>
              <a:solidFill>
                <a:srgbClr val="FFFF00"/>
              </a:solidFill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395536" y="1412776"/>
                  <a:ext cx="8558079" cy="79208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9" name="Рисунок 18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488951" y="1504211"/>
                  <a:ext cx="555433" cy="6787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8" descr="C:\Users\1\Desktop\sewron.jpg"/>
                <p:cNvPicPr/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9053" y="1462926"/>
                  <a:ext cx="584935" cy="6999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</p:grpSp>
        </p:grpSp>
        <p:sp>
          <p:nvSpPr>
            <p:cNvPr id="15" name="Прямоугольник 14"/>
            <p:cNvSpPr/>
            <p:nvPr/>
          </p:nvSpPr>
          <p:spPr>
            <a:xfrm>
              <a:off x="1547664" y="126245"/>
              <a:ext cx="57606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Daşyky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garşylyklaryň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görnüşleri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690" y="836712"/>
            <a:ext cx="89289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güýçlendirmek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rotarlarynyň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aýlanyşyny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aşyrylýar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kamerasyna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С)-( камера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сгора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ýangyjy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köpeltmek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çözülýär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Ýangyjyň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köpelmegi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gezeginde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öňündäki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ulaldýar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gezeginde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köpeldýär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↑  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köpelmegi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ýanyndaky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(P3*)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ulaldýar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harçlanmasynyň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köpelmegine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ýanyndaky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P3*  ↑ 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ulalmagyna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Şunluk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giňeliş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T* ↑.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güýçlendirilmegi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köpeldiş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aşyrylýar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11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1255" y="3370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5" y="1988840"/>
            <a:ext cx="8747527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9321" y="151973"/>
            <a:ext cx="8758973" cy="827279"/>
            <a:chOff x="0" y="155426"/>
            <a:chExt cx="9144000" cy="969318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3508" y="155426"/>
              <a:ext cx="8784976" cy="827279"/>
              <a:chOff x="-84667" y="1523661"/>
              <a:chExt cx="9108504" cy="1152128"/>
            </a:xfrm>
            <a:solidFill>
              <a:srgbClr val="FFFF00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-84667" y="1523661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Picture 8" descr="C:\Users\1\Desktop\sewron.jpg"/>
              <p:cNvPicPr/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/>
            <p:cNvSpPr/>
            <p:nvPr/>
          </p:nvSpPr>
          <p:spPr>
            <a:xfrm>
              <a:off x="1191361" y="294881"/>
              <a:ext cx="6761278" cy="61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Basyş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garşylygy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899" y="1196752"/>
            <a:ext cx="898181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	</a:t>
            </a:r>
            <a:r>
              <a:rPr lang="tt-RU" sz="2800" dirty="0"/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häsiýetnamasyna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proporsional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köpelýär.Munuň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manysy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şeýledir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aýlawy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2%-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göterim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köpelýär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24=16%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R=4R4.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Uçar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uçuş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24÷26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kemçilikleriniň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režime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çydamlylyklarynyň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çäklendirilendigi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öňündäki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T3*-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rotoryň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çäklendirilýändir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" y="1196752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410" y="1167299"/>
            <a:ext cx="88186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t-RU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kompessorlaryň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rotoryna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peseltmek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maksady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mäýdany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.(meselem-P29-300, Al-21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φ-3)(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P-27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M-300)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gezeginde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öňündäki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(R)-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köpeltmän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“Normal”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režimden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režime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köpeldilýär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meýdany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kiçelýär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34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544" y="1268760"/>
            <a:ext cx="8652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Emma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peseldäýjek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(P4*)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beýgeldýär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sazlaýjy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 оборотов),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ýanyjy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↓ 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gaçmagyna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bermeýär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Şunluk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meýdanyny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kiçeltmek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(R) 20%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güýçlendirilendigini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43218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6562</TotalTime>
  <Words>155</Words>
  <Application>Microsoft Office PowerPoint</Application>
  <PresentationFormat>Экран (4:3)</PresentationFormat>
  <Paragraphs>43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Shehiyev Hudayberdi</cp:lastModifiedBy>
  <cp:revision>580</cp:revision>
  <dcterms:created xsi:type="dcterms:W3CDTF">2014-03-27T12:19:37Z</dcterms:created>
  <dcterms:modified xsi:type="dcterms:W3CDTF">2018-04-02T09:00:37Z</dcterms:modified>
</cp:coreProperties>
</file>