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13550" cy="98250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EC0-CFDD-4054-B59B-AF8CFBED2058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E88FA-B857-42E4-9D71-86C3578BA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EC0-CFDD-4054-B59B-AF8CFBED2058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E88FA-B857-42E4-9D71-86C3578BA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EC0-CFDD-4054-B59B-AF8CFBED2058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E88FA-B857-42E4-9D71-86C3578BA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EC0-CFDD-4054-B59B-AF8CFBED2058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E88FA-B857-42E4-9D71-86C3578BA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EC0-CFDD-4054-B59B-AF8CFBED2058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E88FA-B857-42E4-9D71-86C3578BA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EC0-CFDD-4054-B59B-AF8CFBED2058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E88FA-B857-42E4-9D71-86C3578BA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EC0-CFDD-4054-B59B-AF8CFBED2058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E88FA-B857-42E4-9D71-86C3578BA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EC0-CFDD-4054-B59B-AF8CFBED2058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E88FA-B857-42E4-9D71-86C3578BA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EC0-CFDD-4054-B59B-AF8CFBED2058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E88FA-B857-42E4-9D71-86C3578BA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EC0-CFDD-4054-B59B-AF8CFBED2058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E88FA-B857-42E4-9D71-86C3578BA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8EC0-CFDD-4054-B59B-AF8CFBED2058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E88FA-B857-42E4-9D71-86C3578BA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E8EC0-CFDD-4054-B59B-AF8CFBED2058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E88FA-B857-42E4-9D71-86C3578BA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t-RU" b="1" dirty="0"/>
              <a:t>Bank karzlaşdyrmasynyň düzgünleri we tapgyrlary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929354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sebitleri</a:t>
            </a:r>
            <a:r>
              <a:rPr lang="hr-HR" dirty="0" smtClean="0"/>
              <a:t> ö</a:t>
            </a:r>
            <a:r>
              <a:rPr lang="ru-RU" dirty="0" err="1" smtClean="0"/>
              <a:t>sd</a:t>
            </a:r>
            <a:r>
              <a:rPr lang="hr-HR" dirty="0" smtClean="0"/>
              <a:t>ü</a:t>
            </a:r>
            <a:r>
              <a:rPr lang="ru-RU" dirty="0" err="1" smtClean="0"/>
              <a:t>rmegi</a:t>
            </a:r>
            <a:r>
              <a:rPr lang="hr-HR" dirty="0" smtClean="0"/>
              <a:t>ň </a:t>
            </a:r>
            <a:r>
              <a:rPr lang="ru-RU" dirty="0" err="1" smtClean="0"/>
              <a:t>tassyklanylan</a:t>
            </a:r>
            <a:r>
              <a:rPr lang="hr-HR" dirty="0" smtClean="0"/>
              <a:t> ş</a:t>
            </a:r>
            <a:r>
              <a:rPr lang="ru-RU" dirty="0" err="1" smtClean="0"/>
              <a:t>ekilini</a:t>
            </a:r>
            <a:r>
              <a:rPr lang="hr-HR" dirty="0" smtClean="0"/>
              <a:t>, </a:t>
            </a:r>
            <a:r>
              <a:rPr lang="ru-RU" dirty="0" err="1" smtClean="0"/>
              <a:t>halk</a:t>
            </a:r>
            <a:r>
              <a:rPr lang="ru-RU" dirty="0" smtClean="0"/>
              <a:t> </a:t>
            </a:r>
            <a:r>
              <a:rPr lang="ru-RU" dirty="0" err="1" smtClean="0"/>
              <a:t>hojalygyny</a:t>
            </a:r>
            <a:r>
              <a:rPr lang="hr-HR" dirty="0" smtClean="0"/>
              <a:t>, </a:t>
            </a:r>
            <a:r>
              <a:rPr lang="ru-RU" dirty="0" err="1" smtClean="0"/>
              <a:t>k</a:t>
            </a:r>
            <a:r>
              <a:rPr lang="hr-HR" dirty="0" smtClean="0"/>
              <a:t>ä</a:t>
            </a:r>
            <a:r>
              <a:rPr lang="ru-RU" dirty="0" err="1" smtClean="0"/>
              <a:t>rhanalary</a:t>
            </a:r>
            <a:r>
              <a:rPr lang="hr-HR" dirty="0" smtClean="0"/>
              <a:t> ö</a:t>
            </a:r>
            <a:r>
              <a:rPr lang="ru-RU" dirty="0" err="1" smtClean="0"/>
              <a:t>sdurmegi</a:t>
            </a:r>
            <a:r>
              <a:rPr lang="hr-HR" dirty="0" smtClean="0"/>
              <a:t>ň </a:t>
            </a:r>
            <a:r>
              <a:rPr lang="ru-RU" dirty="0" err="1" smtClean="0"/>
              <a:t>me</a:t>
            </a:r>
            <a:r>
              <a:rPr lang="hr-HR" dirty="0" smtClean="0"/>
              <a:t>ý</a:t>
            </a:r>
            <a:r>
              <a:rPr lang="ru-RU" dirty="0" err="1" smtClean="0"/>
              <a:t>ilnamasyny</a:t>
            </a:r>
            <a:r>
              <a:rPr lang="hr-HR" dirty="0" smtClean="0"/>
              <a:t> (</a:t>
            </a:r>
            <a:r>
              <a:rPr lang="ru-RU" dirty="0" err="1" smtClean="0"/>
              <a:t>d</a:t>
            </a:r>
            <a:r>
              <a:rPr lang="hr-HR" dirty="0" smtClean="0"/>
              <a:t>ö</a:t>
            </a:r>
            <a:r>
              <a:rPr lang="ru-RU" dirty="0" err="1" smtClean="0"/>
              <a:t>wlet</a:t>
            </a:r>
            <a:r>
              <a:rPr lang="ru-RU" dirty="0" smtClean="0"/>
              <a:t> </a:t>
            </a:r>
            <a:r>
              <a:rPr lang="ru-RU" dirty="0" err="1" smtClean="0"/>
              <a:t>edaralary</a:t>
            </a:r>
            <a:r>
              <a:rPr lang="hr-HR" dirty="0" smtClean="0"/>
              <a:t> üç</a:t>
            </a:r>
            <a:r>
              <a:rPr lang="ru-RU" dirty="0" err="1" smtClean="0"/>
              <a:t>in</a:t>
            </a:r>
            <a:r>
              <a:rPr lang="hr-HR" dirty="0" smtClean="0"/>
              <a:t>);</a:t>
            </a:r>
          </a:p>
          <a:p>
            <a:r>
              <a:rPr lang="hr-HR" dirty="0" smtClean="0"/>
              <a:t>ý</a:t>
            </a:r>
            <a:r>
              <a:rPr lang="ru-RU" dirty="0" err="1" smtClean="0"/>
              <a:t>ere</a:t>
            </a:r>
            <a:r>
              <a:rPr lang="ru-RU" dirty="0" smtClean="0"/>
              <a:t> </a:t>
            </a:r>
            <a:r>
              <a:rPr lang="ru-RU" dirty="0" err="1" smtClean="0"/>
              <a:t>e</a:t>
            </a:r>
            <a:r>
              <a:rPr lang="hr-HR" dirty="0" smtClean="0"/>
              <a:t>ý</a:t>
            </a:r>
            <a:r>
              <a:rPr lang="ru-RU" dirty="0" err="1" smtClean="0"/>
              <a:t>e</a:t>
            </a:r>
            <a:r>
              <a:rPr lang="hr-HR" dirty="0" smtClean="0"/>
              <a:t>ç</a:t>
            </a:r>
            <a:r>
              <a:rPr lang="ru-RU" dirty="0" err="1" smtClean="0"/>
              <a:t>ilik</a:t>
            </a:r>
            <a:r>
              <a:rPr lang="ru-RU" dirty="0" smtClean="0"/>
              <a:t> </a:t>
            </a:r>
            <a:r>
              <a:rPr lang="ru-RU" dirty="0" err="1" smtClean="0"/>
              <a:t>etm</a:t>
            </a:r>
            <a:r>
              <a:rPr lang="hr-HR" dirty="0" smtClean="0"/>
              <a:t>ä</a:t>
            </a:r>
            <a:r>
              <a:rPr lang="ru-RU" dirty="0" err="1" smtClean="0"/>
              <a:t>ge</a:t>
            </a:r>
            <a:r>
              <a:rPr lang="ru-RU" dirty="0" smtClean="0"/>
              <a:t>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pe</a:t>
            </a:r>
            <a:r>
              <a:rPr lang="hr-HR" dirty="0" smtClean="0"/>
              <a:t>ý</a:t>
            </a:r>
            <a:r>
              <a:rPr lang="ru-RU" dirty="0" err="1" smtClean="0"/>
              <a:t>dalanmaga</a:t>
            </a:r>
            <a:r>
              <a:rPr lang="ru-RU" dirty="0" smtClean="0"/>
              <a:t> D</a:t>
            </a:r>
            <a:r>
              <a:rPr lang="hr-HR" dirty="0" smtClean="0"/>
              <a:t>ö</a:t>
            </a:r>
            <a:r>
              <a:rPr lang="ru-RU" dirty="0" err="1" smtClean="0"/>
              <a:t>wlet</a:t>
            </a:r>
            <a:r>
              <a:rPr lang="ru-RU" dirty="0" smtClean="0"/>
              <a:t> </a:t>
            </a:r>
            <a:r>
              <a:rPr lang="ru-RU" dirty="0" err="1" smtClean="0"/>
              <a:t>namasyny</a:t>
            </a:r>
            <a:r>
              <a:rPr lang="hr-HR" dirty="0" smtClean="0"/>
              <a:t>ň (</a:t>
            </a:r>
            <a:r>
              <a:rPr lang="ru-RU" dirty="0" err="1" smtClean="0"/>
              <a:t>aktyny</a:t>
            </a:r>
            <a:r>
              <a:rPr lang="hr-HR" dirty="0" smtClean="0"/>
              <a:t>ň) </a:t>
            </a:r>
            <a:r>
              <a:rPr lang="ru-RU" dirty="0" err="1" smtClean="0"/>
              <a:t>g</a:t>
            </a:r>
            <a:r>
              <a:rPr lang="hr-HR" dirty="0" smtClean="0"/>
              <a:t>öçü</a:t>
            </a:r>
            <a:r>
              <a:rPr lang="ru-RU" dirty="0" err="1" smtClean="0"/>
              <a:t>rmesini</a:t>
            </a:r>
            <a:r>
              <a:rPr lang="hr-HR" dirty="0" smtClean="0"/>
              <a:t>, ý</a:t>
            </a:r>
            <a:r>
              <a:rPr lang="ru-RU" dirty="0" err="1" smtClean="0"/>
              <a:t>eri</a:t>
            </a:r>
            <a:r>
              <a:rPr lang="hr-HR" dirty="0" smtClean="0"/>
              <a:t> ý</a:t>
            </a:r>
            <a:r>
              <a:rPr lang="ru-RU" dirty="0" err="1" smtClean="0"/>
              <a:t>a</a:t>
            </a:r>
            <a:r>
              <a:rPr lang="hr-HR" dirty="0" smtClean="0"/>
              <a:t>-</a:t>
            </a:r>
            <a:r>
              <a:rPr lang="ru-RU" dirty="0" err="1" smtClean="0"/>
              <a:t>da</a:t>
            </a:r>
            <a:r>
              <a:rPr lang="ru-RU" dirty="0" smtClean="0"/>
              <a:t> </a:t>
            </a:r>
            <a:r>
              <a:rPr lang="ru-RU" dirty="0" err="1" smtClean="0"/>
              <a:t>ja</a:t>
            </a:r>
            <a:r>
              <a:rPr lang="hr-HR" dirty="0" smtClean="0"/>
              <a:t>ý</a:t>
            </a:r>
            <a:r>
              <a:rPr lang="ru-RU" dirty="0" err="1" smtClean="0"/>
              <a:t>y</a:t>
            </a:r>
            <a:r>
              <a:rPr lang="ru-RU" dirty="0" smtClean="0"/>
              <a:t> </a:t>
            </a:r>
            <a:r>
              <a:rPr lang="ru-RU" dirty="0" err="1" smtClean="0"/>
              <a:t>pe</a:t>
            </a:r>
            <a:r>
              <a:rPr lang="hr-HR" dirty="0" smtClean="0"/>
              <a:t>ý</a:t>
            </a:r>
            <a:r>
              <a:rPr lang="ru-RU" dirty="0" err="1" smtClean="0"/>
              <a:t>dalanmagy</a:t>
            </a:r>
            <a:r>
              <a:rPr lang="hr-HR" dirty="0" smtClean="0"/>
              <a:t>ň </a:t>
            </a:r>
            <a:r>
              <a:rPr lang="ru-RU" dirty="0" err="1" smtClean="0"/>
              <a:t>k</a:t>
            </a:r>
            <a:r>
              <a:rPr lang="hr-HR" dirty="0" smtClean="0"/>
              <a:t>ä</a:t>
            </a:r>
            <a:r>
              <a:rPr lang="ru-RU" dirty="0" err="1" smtClean="0"/>
              <a:t>rende</a:t>
            </a:r>
            <a:r>
              <a:rPr lang="hr-HR" dirty="0" smtClean="0"/>
              <a:t> ş</a:t>
            </a:r>
            <a:r>
              <a:rPr lang="ru-RU" dirty="0" err="1" smtClean="0"/>
              <a:t>ertnamasyny</a:t>
            </a:r>
            <a:r>
              <a:rPr lang="hr-HR" dirty="0" smtClean="0"/>
              <a:t>;</a:t>
            </a:r>
            <a:endParaRPr lang="ru-RU" dirty="0" smtClean="0"/>
          </a:p>
          <a:p>
            <a:r>
              <a:rPr lang="en-US" smtClean="0"/>
              <a:t>ylala</a:t>
            </a:r>
            <a:r>
              <a:rPr lang="hr-HR" dirty="0" smtClean="0"/>
              <a:t>ş</a:t>
            </a:r>
            <a:r>
              <a:rPr lang="en-US" dirty="0" err="1" smtClean="0"/>
              <a:t>yk</a:t>
            </a:r>
            <a:r>
              <a:rPr lang="en-US" dirty="0" smtClean="0"/>
              <a:t> </a:t>
            </a:r>
            <a:r>
              <a:rPr lang="en-US" dirty="0" err="1" smtClean="0"/>
              <a:t>resminamalaryny</a:t>
            </a:r>
            <a:r>
              <a:rPr lang="hr-HR" dirty="0" smtClean="0"/>
              <a:t>, ş</a:t>
            </a:r>
            <a:r>
              <a:rPr lang="en-US" dirty="0" err="1" smtClean="0"/>
              <a:t>ertnamalary</a:t>
            </a:r>
            <a:r>
              <a:rPr lang="hr-HR" dirty="0" smtClean="0"/>
              <a:t>, </a:t>
            </a:r>
            <a:r>
              <a:rPr lang="en-US" dirty="0" err="1" smtClean="0"/>
              <a:t>ylala</a:t>
            </a:r>
            <a:r>
              <a:rPr lang="hr-HR" dirty="0" smtClean="0"/>
              <a:t>ş</a:t>
            </a:r>
            <a:r>
              <a:rPr lang="en-US" dirty="0" err="1" smtClean="0"/>
              <a:t>yklary</a:t>
            </a:r>
            <a:r>
              <a:rPr lang="en-US" dirty="0" smtClean="0"/>
              <a:t> we be</a:t>
            </a:r>
            <a:r>
              <a:rPr lang="hr-HR" dirty="0" smtClean="0"/>
              <a:t>ý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resminamalary</a:t>
            </a:r>
            <a:r>
              <a:rPr lang="hr-HR" dirty="0" smtClean="0"/>
              <a:t>;</a:t>
            </a:r>
            <a:endParaRPr lang="ru-RU" dirty="0" smtClean="0"/>
          </a:p>
          <a:p>
            <a:r>
              <a:rPr lang="ru-RU" dirty="0" err="1" smtClean="0"/>
              <a:t>t</a:t>
            </a:r>
            <a:r>
              <a:rPr lang="hr-HR" dirty="0" smtClean="0"/>
              <a:t>ä</a:t>
            </a:r>
            <a:r>
              <a:rPr lang="ru-RU" dirty="0" err="1" smtClean="0"/>
              <a:t>ze</a:t>
            </a:r>
            <a:r>
              <a:rPr lang="ru-RU" dirty="0" smtClean="0"/>
              <a:t> </a:t>
            </a:r>
            <a:r>
              <a:rPr lang="ru-RU" dirty="0" err="1" smtClean="0"/>
              <a:t>gurlu</a:t>
            </a:r>
            <a:r>
              <a:rPr lang="hr-HR" dirty="0" smtClean="0"/>
              <a:t>ş</a:t>
            </a:r>
            <a:r>
              <a:rPr lang="ru-RU" dirty="0" err="1" smtClean="0"/>
              <a:t>yk</a:t>
            </a:r>
            <a:r>
              <a:rPr lang="ru-RU" dirty="0" smtClean="0"/>
              <a:t> </a:t>
            </a:r>
            <a:r>
              <a:rPr lang="ru-RU" dirty="0" err="1" smtClean="0"/>
              <a:t>bilen</a:t>
            </a:r>
            <a:r>
              <a:rPr lang="ru-RU" dirty="0" smtClean="0"/>
              <a:t> </a:t>
            </a:r>
            <a:r>
              <a:rPr lang="ru-RU" dirty="0" err="1" smtClean="0"/>
              <a:t>baglany</a:t>
            </a:r>
            <a:r>
              <a:rPr lang="hr-HR" dirty="0" smtClean="0"/>
              <a:t>ş</a:t>
            </a:r>
            <a:r>
              <a:rPr lang="ru-RU" dirty="0" err="1" smtClean="0"/>
              <a:t>ykly</a:t>
            </a:r>
            <a:r>
              <a:rPr lang="ru-RU" dirty="0" smtClean="0"/>
              <a:t> </a:t>
            </a:r>
            <a:r>
              <a:rPr lang="ru-RU" dirty="0" err="1" smtClean="0"/>
              <a:t>taslamalary</a:t>
            </a:r>
            <a:r>
              <a:rPr lang="ru-RU" dirty="0" smtClean="0"/>
              <a:t> </a:t>
            </a:r>
            <a:r>
              <a:rPr lang="ru-RU" dirty="0" err="1" smtClean="0"/>
              <a:t>mali</a:t>
            </a:r>
            <a:r>
              <a:rPr lang="hr-HR" dirty="0" smtClean="0"/>
              <a:t>ý</a:t>
            </a:r>
            <a:r>
              <a:rPr lang="ru-RU" dirty="0" err="1" smtClean="0"/>
              <a:t>ele</a:t>
            </a:r>
            <a:r>
              <a:rPr lang="hr-HR" dirty="0" smtClean="0"/>
              <a:t>ş</a:t>
            </a:r>
            <a:r>
              <a:rPr lang="ru-RU" dirty="0" err="1" smtClean="0"/>
              <a:t>dirmek</a:t>
            </a:r>
            <a:r>
              <a:rPr lang="hr-HR" dirty="0" smtClean="0"/>
              <a:t> üç</a:t>
            </a:r>
            <a:r>
              <a:rPr lang="ru-RU" dirty="0" err="1" smtClean="0"/>
              <a:t>in</a:t>
            </a:r>
            <a:r>
              <a:rPr lang="ru-RU" dirty="0" smtClean="0"/>
              <a:t> </a:t>
            </a:r>
            <a:r>
              <a:rPr lang="ru-RU" dirty="0" err="1" smtClean="0"/>
              <a:t>tassyklanylan</a:t>
            </a:r>
            <a:r>
              <a:rPr lang="ru-RU" dirty="0" smtClean="0"/>
              <a:t> </a:t>
            </a:r>
            <a:r>
              <a:rPr lang="ru-RU" dirty="0" err="1" smtClean="0"/>
              <a:t>taslama</a:t>
            </a:r>
            <a:r>
              <a:rPr lang="hr-HR" dirty="0" smtClean="0"/>
              <a:t>-</a:t>
            </a:r>
            <a:r>
              <a:rPr lang="ru-RU" dirty="0" err="1" smtClean="0"/>
              <a:t>smeta</a:t>
            </a:r>
            <a:r>
              <a:rPr lang="ru-RU" dirty="0" smtClean="0"/>
              <a:t> </a:t>
            </a:r>
            <a:r>
              <a:rPr lang="ru-RU" dirty="0" err="1" smtClean="0"/>
              <a:t>resminamalaryny</a:t>
            </a:r>
            <a:r>
              <a:rPr lang="ru-RU" dirty="0" smtClean="0"/>
              <a:t>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degi</a:t>
            </a:r>
            <a:r>
              <a:rPr lang="hr-HR" dirty="0" smtClean="0"/>
              <a:t>ş</a:t>
            </a:r>
            <a:r>
              <a:rPr lang="ru-RU" dirty="0" err="1" smtClean="0"/>
              <a:t>li</a:t>
            </a:r>
            <a:r>
              <a:rPr lang="ru-RU" dirty="0" smtClean="0"/>
              <a:t> </a:t>
            </a:r>
            <a:r>
              <a:rPr lang="ru-RU" dirty="0" err="1" smtClean="0"/>
              <a:t>ygty</a:t>
            </a:r>
            <a:r>
              <a:rPr lang="hr-HR" dirty="0" smtClean="0"/>
              <a:t>ý</a:t>
            </a:r>
            <a:r>
              <a:rPr lang="ru-RU" dirty="0" err="1" smtClean="0"/>
              <a:t>arly</a:t>
            </a:r>
            <a:r>
              <a:rPr lang="ru-RU" dirty="0" smtClean="0"/>
              <a:t> </a:t>
            </a:r>
            <a:r>
              <a:rPr lang="ru-RU" dirty="0" err="1" smtClean="0"/>
              <a:t>edaralary</a:t>
            </a:r>
            <a:r>
              <a:rPr lang="hr-HR" dirty="0" smtClean="0"/>
              <a:t>ň </a:t>
            </a:r>
            <a:r>
              <a:rPr lang="ru-RU" dirty="0" err="1" smtClean="0"/>
              <a:t>o</a:t>
            </a:r>
            <a:r>
              <a:rPr lang="hr-HR" dirty="0" smtClean="0"/>
              <a:t>ň</a:t>
            </a:r>
            <a:r>
              <a:rPr lang="ru-RU" dirty="0" err="1" smtClean="0"/>
              <a:t>yn</a:t>
            </a:r>
            <a:r>
              <a:rPr lang="ru-RU" dirty="0" smtClean="0"/>
              <a:t> </a:t>
            </a:r>
            <a:r>
              <a:rPr lang="ru-RU" dirty="0" err="1" smtClean="0"/>
              <a:t>ekspert</a:t>
            </a:r>
            <a:r>
              <a:rPr lang="hr-HR" dirty="0" smtClean="0"/>
              <a:t> netijenamasyny</a:t>
            </a:r>
            <a:r>
              <a:rPr lang="hr-HR" dirty="0" smtClean="0"/>
              <a:t>;</a:t>
            </a:r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631844"/>
          </a:xfrm>
        </p:spPr>
        <p:txBody>
          <a:bodyPr>
            <a:normAutofit fontScale="90000"/>
          </a:bodyPr>
          <a:lstStyle/>
          <a:p>
            <a:r>
              <a:rPr lang="tt-RU" b="1" dirty="0" smtClean="0"/>
              <a:t>Bank karzlaşdyrmasy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511494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</a:t>
            </a:r>
            <a:r>
              <a:rPr lang="hr-HR" dirty="0" smtClean="0"/>
              <a:t>ü</a:t>
            </a:r>
            <a:r>
              <a:rPr lang="en-US" dirty="0" err="1" smtClean="0"/>
              <a:t>rkmenistanda</a:t>
            </a:r>
            <a:r>
              <a:rPr lang="en-US" dirty="0" smtClean="0"/>
              <a:t> bank </a:t>
            </a:r>
            <a:r>
              <a:rPr lang="en-US" dirty="0" err="1" smtClean="0"/>
              <a:t>karzla</a:t>
            </a:r>
            <a:r>
              <a:rPr lang="hr-HR" dirty="0" smtClean="0"/>
              <a:t>ş</a:t>
            </a:r>
            <a:r>
              <a:rPr lang="en-US" dirty="0" err="1" smtClean="0"/>
              <a:t>dyrmasy</a:t>
            </a:r>
            <a:r>
              <a:rPr lang="hr-HR" dirty="0" smtClean="0"/>
              <a:t> boýuça işler </a:t>
            </a:r>
            <a:r>
              <a:rPr lang="sq-AL" dirty="0" smtClean="0"/>
              <a:t>TMB-</a:t>
            </a:r>
            <a:r>
              <a:rPr lang="en-US" dirty="0" err="1" smtClean="0"/>
              <a:t>ny</a:t>
            </a:r>
            <a:r>
              <a:rPr lang="hr-HR" dirty="0" smtClean="0"/>
              <a:t>ň 25.09.2006ý. ç</a:t>
            </a:r>
            <a:r>
              <a:rPr lang="en-US" dirty="0" err="1" smtClean="0"/>
              <a:t>ykaran</a:t>
            </a:r>
            <a:r>
              <a:rPr lang="hr-HR" dirty="0" smtClean="0"/>
              <a:t> № 63 </a:t>
            </a:r>
            <a:r>
              <a:rPr lang="en-US" dirty="0" err="1" smtClean="0"/>
              <a:t>bu</a:t>
            </a:r>
            <a:r>
              <a:rPr lang="hr-HR" dirty="0" smtClean="0"/>
              <a:t>ý</a:t>
            </a:r>
            <a:r>
              <a:rPr lang="en-US" dirty="0" err="1" smtClean="0"/>
              <a:t>rugy</a:t>
            </a:r>
            <a:r>
              <a:rPr lang="en-US" dirty="0" smtClean="0"/>
              <a:t> </a:t>
            </a:r>
            <a:r>
              <a:rPr lang="en-US" dirty="0" err="1" smtClean="0"/>
              <a:t>bilen</a:t>
            </a:r>
            <a:r>
              <a:rPr lang="en-US" dirty="0" smtClean="0"/>
              <a:t> </a:t>
            </a:r>
            <a:r>
              <a:rPr lang="en-US" dirty="0" err="1" smtClean="0"/>
              <a:t>tassyklanan</a:t>
            </a:r>
            <a:r>
              <a:rPr lang="en-US" dirty="0" smtClean="0"/>
              <a:t> </a:t>
            </a:r>
            <a:r>
              <a:rPr lang="hr-HR" dirty="0" smtClean="0"/>
              <a:t>“</a:t>
            </a:r>
            <a:r>
              <a:rPr lang="en-US" dirty="0" err="1" smtClean="0"/>
              <a:t>Banky</a:t>
            </a:r>
            <a:r>
              <a:rPr lang="hr-HR" dirty="0" smtClean="0"/>
              <a:t>ň </a:t>
            </a:r>
            <a:r>
              <a:rPr lang="en-US" dirty="0" err="1" smtClean="0"/>
              <a:t>karz</a:t>
            </a:r>
            <a:r>
              <a:rPr lang="en-US" dirty="0" smtClean="0"/>
              <a:t> </a:t>
            </a:r>
            <a:r>
              <a:rPr lang="en-US" dirty="0" err="1" smtClean="0"/>
              <a:t>bermegi</a:t>
            </a:r>
            <a:r>
              <a:rPr lang="en-US" dirty="0" smtClean="0"/>
              <a:t> </a:t>
            </a:r>
            <a:r>
              <a:rPr lang="en-US" dirty="0" err="1" smtClean="0"/>
              <a:t>hakynda</a:t>
            </a:r>
            <a:r>
              <a:rPr lang="hr-HR" dirty="0" smtClean="0"/>
              <a:t>” </a:t>
            </a:r>
            <a:r>
              <a:rPr lang="en-US" b="1" dirty="0" smtClean="0"/>
              <a:t>D</a:t>
            </a:r>
            <a:r>
              <a:rPr lang="hr-HR" b="1" dirty="0" smtClean="0"/>
              <a:t>ü</a:t>
            </a:r>
            <a:r>
              <a:rPr lang="en-US" b="1" dirty="0" err="1" smtClean="0"/>
              <a:t>zg</a:t>
            </a:r>
            <a:r>
              <a:rPr lang="hr-HR" b="1" dirty="0" smtClean="0"/>
              <a:t>ü</a:t>
            </a:r>
            <a:r>
              <a:rPr lang="en-US" b="1" dirty="0" err="1" smtClean="0"/>
              <a:t>nnama</a:t>
            </a:r>
            <a:r>
              <a:rPr lang="en-US" b="1" dirty="0" smtClean="0"/>
              <a:t> la</a:t>
            </a:r>
            <a:r>
              <a:rPr lang="hr-HR" b="1" dirty="0" smtClean="0"/>
              <a:t>ý</a:t>
            </a:r>
            <a:r>
              <a:rPr lang="en-US" b="1" dirty="0" err="1" smtClean="0"/>
              <a:t>yklykda</a:t>
            </a:r>
            <a:r>
              <a:rPr lang="hr-HR" b="1" dirty="0" smtClean="0"/>
              <a:t>, </a:t>
            </a:r>
            <a:r>
              <a:rPr lang="en-US" b="1" dirty="0" err="1" smtClean="0"/>
              <a:t>alynyp</a:t>
            </a:r>
            <a:r>
              <a:rPr lang="en-US" b="1" dirty="0" smtClean="0"/>
              <a:t> </a:t>
            </a:r>
            <a:r>
              <a:rPr lang="en-US" b="1" dirty="0" err="1" smtClean="0"/>
              <a:t>baryl</a:t>
            </a:r>
            <a:r>
              <a:rPr lang="hr-HR" b="1" dirty="0" smtClean="0"/>
              <a:t>ý</a:t>
            </a:r>
            <a:r>
              <a:rPr lang="en-US" b="1" dirty="0" err="1" smtClean="0"/>
              <a:t>ar</a:t>
            </a:r>
            <a:r>
              <a:rPr lang="hr-HR" b="1" dirty="0" smtClean="0"/>
              <a:t>.</a:t>
            </a:r>
            <a:endParaRPr lang="ru-RU" b="1" dirty="0" smtClean="0"/>
          </a:p>
          <a:p>
            <a:r>
              <a:rPr lang="hr-HR" b="1" dirty="0" smtClean="0"/>
              <a:t>Ş</a:t>
            </a:r>
            <a:r>
              <a:rPr lang="en-US" b="1" dirty="0" err="1" smtClean="0"/>
              <a:t>ol</a:t>
            </a:r>
            <a:r>
              <a:rPr lang="en-US" b="1" dirty="0" smtClean="0"/>
              <a:t> d</a:t>
            </a:r>
            <a:r>
              <a:rPr lang="hr-HR" b="1" dirty="0" smtClean="0"/>
              <a:t>ü</a:t>
            </a:r>
            <a:r>
              <a:rPr lang="en-US" b="1" dirty="0" err="1" smtClean="0"/>
              <a:t>zg</a:t>
            </a:r>
            <a:r>
              <a:rPr lang="hr-HR" b="1" dirty="0" smtClean="0"/>
              <a:t>ü</a:t>
            </a:r>
            <a:r>
              <a:rPr lang="en-US" b="1" dirty="0" err="1" smtClean="0"/>
              <a:t>nnama</a:t>
            </a:r>
            <a:r>
              <a:rPr lang="en-US" b="1" dirty="0" smtClean="0"/>
              <a:t> </a:t>
            </a:r>
            <a:r>
              <a:rPr lang="en-US" u="sng" dirty="0" smtClean="0"/>
              <a:t>bank </a:t>
            </a:r>
            <a:r>
              <a:rPr lang="en-US" u="sng" dirty="0" err="1" smtClean="0"/>
              <a:t>karzy</a:t>
            </a:r>
            <a:r>
              <a:rPr lang="en-US" u="sng" dirty="0" smtClean="0"/>
              <a:t> </a:t>
            </a:r>
            <a:r>
              <a:rPr lang="en-US" u="sng" dirty="0" err="1" smtClean="0"/>
              <a:t>berilen</a:t>
            </a:r>
            <a:r>
              <a:rPr lang="en-US" u="sng" dirty="0" smtClean="0"/>
              <a:t> we </a:t>
            </a:r>
            <a:r>
              <a:rPr lang="en-US" u="sng" dirty="0" err="1" smtClean="0"/>
              <a:t>alynan</a:t>
            </a:r>
            <a:r>
              <a:rPr lang="en-US" u="sng" dirty="0" smtClean="0"/>
              <a:t> </a:t>
            </a:r>
            <a:r>
              <a:rPr lang="en-US" u="sng" dirty="0" err="1" smtClean="0"/>
              <a:t>mahaly</a:t>
            </a:r>
            <a:r>
              <a:rPr lang="hr-HR" dirty="0" smtClean="0"/>
              <a:t>, </a:t>
            </a:r>
            <a:r>
              <a:rPr lang="en-US" dirty="0" smtClean="0"/>
              <a:t>o</a:t>
            </a:r>
            <a:r>
              <a:rPr lang="hr-HR" dirty="0" smtClean="0"/>
              <a:t>ň</a:t>
            </a:r>
            <a:r>
              <a:rPr lang="en-US" dirty="0" smtClean="0"/>
              <a:t>a </a:t>
            </a:r>
            <a:r>
              <a:rPr lang="en-US" dirty="0" err="1" smtClean="0"/>
              <a:t>gatna</a:t>
            </a:r>
            <a:r>
              <a:rPr lang="hr-HR" dirty="0" smtClean="0"/>
              <a:t>şý</a:t>
            </a:r>
            <a:r>
              <a:rPr lang="en-US" dirty="0" smtClean="0"/>
              <a:t>an </a:t>
            </a:r>
            <a:r>
              <a:rPr lang="en-US" dirty="0" err="1" smtClean="0"/>
              <a:t>taraplary</a:t>
            </a:r>
            <a:r>
              <a:rPr lang="hr-HR" dirty="0" smtClean="0"/>
              <a:t>ň ö</a:t>
            </a:r>
            <a:r>
              <a:rPr lang="en-US" dirty="0" err="1" smtClean="0"/>
              <a:t>zara</a:t>
            </a:r>
            <a:r>
              <a:rPr lang="en-US" dirty="0" smtClean="0"/>
              <a:t> </a:t>
            </a:r>
            <a:r>
              <a:rPr lang="en-US" u="sng" dirty="0" err="1" smtClean="0"/>
              <a:t>gatna</a:t>
            </a:r>
            <a:r>
              <a:rPr lang="hr-HR" u="sng" dirty="0" smtClean="0"/>
              <a:t>ş</a:t>
            </a:r>
            <a:r>
              <a:rPr lang="en-US" u="sng" dirty="0" err="1" smtClean="0"/>
              <a:t>yklaryny</a:t>
            </a:r>
            <a:r>
              <a:rPr lang="en-US" u="sng" dirty="0" smtClean="0"/>
              <a:t> d</a:t>
            </a:r>
            <a:r>
              <a:rPr lang="hr-HR" u="sng" dirty="0" smtClean="0"/>
              <a:t>ü</a:t>
            </a:r>
            <a:r>
              <a:rPr lang="en-US" u="sng" dirty="0" err="1" smtClean="0"/>
              <a:t>zg</a:t>
            </a:r>
            <a:r>
              <a:rPr lang="hr-HR" u="sng" dirty="0" smtClean="0"/>
              <a:t>ü</a:t>
            </a:r>
            <a:r>
              <a:rPr lang="en-US" u="sng" dirty="0" err="1" smtClean="0"/>
              <a:t>nle</a:t>
            </a:r>
            <a:r>
              <a:rPr lang="hr-HR" u="sng" dirty="0" smtClean="0"/>
              <a:t>ş</a:t>
            </a:r>
            <a:r>
              <a:rPr lang="en-US" u="sng" dirty="0" smtClean="0"/>
              <a:t>dir</a:t>
            </a:r>
            <a:r>
              <a:rPr lang="hr-HR" u="sng" dirty="0" smtClean="0"/>
              <a:t>ýä</a:t>
            </a:r>
            <a:r>
              <a:rPr lang="en-US" u="sng" dirty="0" smtClean="0"/>
              <a:t>r </a:t>
            </a:r>
            <a:r>
              <a:rPr lang="en-US" dirty="0" smtClean="0"/>
              <a:t>we </a:t>
            </a:r>
            <a:r>
              <a:rPr lang="en-US" u="sng" dirty="0" err="1" smtClean="0"/>
              <a:t>degi</a:t>
            </a:r>
            <a:r>
              <a:rPr lang="hr-HR" u="sng" dirty="0" smtClean="0"/>
              <a:t>ş</a:t>
            </a:r>
            <a:r>
              <a:rPr lang="en-US" u="sng" dirty="0" err="1" smtClean="0"/>
              <a:t>li</a:t>
            </a:r>
            <a:r>
              <a:rPr lang="en-US" u="sng" dirty="0" smtClean="0"/>
              <a:t> bank </a:t>
            </a:r>
            <a:r>
              <a:rPr lang="en-US" u="sng" dirty="0" err="1" smtClean="0"/>
              <a:t>amallaryny</a:t>
            </a:r>
            <a:r>
              <a:rPr lang="en-US" u="sng" dirty="0" smtClean="0"/>
              <a:t> </a:t>
            </a:r>
            <a:r>
              <a:rPr lang="en-US" u="sng" dirty="0" err="1" smtClean="0"/>
              <a:t>ge</a:t>
            </a:r>
            <a:r>
              <a:rPr lang="hr-HR" u="sng" dirty="0" smtClean="0"/>
              <a:t>ç</a:t>
            </a:r>
            <a:r>
              <a:rPr lang="en-US" u="sng" dirty="0" err="1" smtClean="0"/>
              <a:t>irmek</a:t>
            </a:r>
            <a:r>
              <a:rPr lang="hr-HR" u="sng" dirty="0" smtClean="0"/>
              <a:t> üç</a:t>
            </a:r>
            <a:r>
              <a:rPr lang="en-US" u="sng" dirty="0" smtClean="0"/>
              <a:t>in </a:t>
            </a:r>
            <a:r>
              <a:rPr lang="en-US" b="1" dirty="0" err="1" smtClean="0"/>
              <a:t>ygty</a:t>
            </a:r>
            <a:r>
              <a:rPr lang="hr-HR" b="1" dirty="0" smtClean="0"/>
              <a:t>ý</a:t>
            </a:r>
            <a:r>
              <a:rPr lang="en-US" b="1" dirty="0" err="1" smtClean="0"/>
              <a:t>arnamasy</a:t>
            </a:r>
            <a:r>
              <a:rPr lang="en-US" b="1" dirty="0" smtClean="0"/>
              <a:t> </a:t>
            </a:r>
            <a:r>
              <a:rPr lang="en-US" b="1" dirty="0" err="1" smtClean="0"/>
              <a:t>bolan</a:t>
            </a:r>
            <a:r>
              <a:rPr lang="hr-HR" b="1" dirty="0" smtClean="0"/>
              <a:t> </a:t>
            </a:r>
            <a:r>
              <a:rPr lang="hr-HR" dirty="0" smtClean="0"/>
              <a:t>ä</a:t>
            </a:r>
            <a:r>
              <a:rPr lang="en-US" dirty="0" err="1" smtClean="0"/>
              <a:t>hli</a:t>
            </a:r>
            <a:r>
              <a:rPr lang="en-US" dirty="0" smtClean="0"/>
              <a:t> </a:t>
            </a:r>
            <a:r>
              <a:rPr lang="en-US" dirty="0" err="1" smtClean="0"/>
              <a:t>banklary</a:t>
            </a:r>
            <a:r>
              <a:rPr lang="hr-HR" dirty="0" smtClean="0"/>
              <a:t>ň ý</a:t>
            </a:r>
            <a:r>
              <a:rPr lang="en-US" dirty="0" err="1" smtClean="0"/>
              <a:t>erine</a:t>
            </a:r>
            <a:r>
              <a:rPr lang="hr-HR" dirty="0" smtClean="0"/>
              <a:t> ý</a:t>
            </a:r>
            <a:r>
              <a:rPr lang="en-US" dirty="0" err="1" smtClean="0"/>
              <a:t>etirmegi</a:t>
            </a:r>
            <a:r>
              <a:rPr lang="hr-HR" dirty="0" smtClean="0"/>
              <a:t> üç</a:t>
            </a:r>
            <a:r>
              <a:rPr lang="en-US" dirty="0" smtClean="0"/>
              <a:t>in </a:t>
            </a:r>
            <a:r>
              <a:rPr lang="en-US" u="sng" dirty="0" smtClean="0"/>
              <a:t>h</a:t>
            </a:r>
            <a:r>
              <a:rPr lang="hr-HR" u="sng" dirty="0" smtClean="0"/>
              <a:t>ö</a:t>
            </a:r>
            <a:r>
              <a:rPr lang="en-US" u="sng" dirty="0" err="1" smtClean="0"/>
              <a:t>kmany</a:t>
            </a:r>
            <a:r>
              <a:rPr lang="en-US" u="sng" dirty="0" smtClean="0"/>
              <a:t> </a:t>
            </a:r>
            <a:r>
              <a:rPr lang="en-US" u="sng" dirty="0" err="1" smtClean="0"/>
              <a:t>resminama</a:t>
            </a:r>
            <a:r>
              <a:rPr lang="en-US" u="sng" dirty="0" smtClean="0"/>
              <a:t> </a:t>
            </a:r>
            <a:r>
              <a:rPr lang="en-US" dirty="0" err="1" smtClean="0"/>
              <a:t>hasaplan</a:t>
            </a:r>
            <a:r>
              <a:rPr lang="hr-HR" dirty="0" smtClean="0"/>
              <a:t>ý</a:t>
            </a:r>
            <a:r>
              <a:rPr lang="en-US" dirty="0" err="1" smtClean="0"/>
              <a:t>ar</a:t>
            </a:r>
            <a:r>
              <a:rPr lang="hr-HR" dirty="0" smtClean="0"/>
              <a:t>.</a:t>
            </a:r>
            <a:endParaRPr lang="ru-RU" dirty="0" smtClean="0"/>
          </a:p>
          <a:p>
            <a:r>
              <a:rPr lang="en-US" dirty="0" smtClean="0"/>
              <a:t>T</a:t>
            </a:r>
            <a:r>
              <a:rPr lang="hr-HR" dirty="0" smtClean="0"/>
              <a:t>ü</a:t>
            </a:r>
            <a:r>
              <a:rPr lang="en-US" dirty="0" err="1" smtClean="0"/>
              <a:t>rkmenistany</a:t>
            </a:r>
            <a:r>
              <a:rPr lang="hr-HR" dirty="0" smtClean="0"/>
              <a:t>ň </a:t>
            </a:r>
            <a:r>
              <a:rPr lang="en-US" dirty="0" err="1" smtClean="0"/>
              <a:t>kadala</a:t>
            </a:r>
            <a:r>
              <a:rPr lang="hr-HR" dirty="0" smtClean="0"/>
              <a:t>ş</a:t>
            </a:r>
            <a:r>
              <a:rPr lang="en-US" dirty="0" err="1" smtClean="0"/>
              <a:t>dyryjy</a:t>
            </a:r>
            <a:r>
              <a:rPr lang="en-US" dirty="0" smtClean="0"/>
              <a:t> </a:t>
            </a:r>
            <a:r>
              <a:rPr lang="en-US" dirty="0" err="1" smtClean="0"/>
              <a:t>hukuknamalaryny</a:t>
            </a:r>
            <a:r>
              <a:rPr lang="hr-HR" dirty="0" smtClean="0"/>
              <a:t>ň </a:t>
            </a:r>
            <a:r>
              <a:rPr lang="en-US" dirty="0" smtClean="0"/>
              <a:t>we</a:t>
            </a:r>
            <a:r>
              <a:rPr lang="hr-HR" dirty="0" smtClean="0"/>
              <a:t> </a:t>
            </a:r>
            <a:r>
              <a:rPr lang="hr-HR" u="sng" dirty="0" smtClean="0"/>
              <a:t>“</a:t>
            </a:r>
            <a:r>
              <a:rPr lang="en-US" u="sng" dirty="0" err="1" smtClean="0"/>
              <a:t>Banky</a:t>
            </a:r>
            <a:r>
              <a:rPr lang="hr-HR" u="sng" dirty="0" smtClean="0"/>
              <a:t>ň </a:t>
            </a:r>
            <a:r>
              <a:rPr lang="en-US" u="sng" dirty="0" err="1" smtClean="0"/>
              <a:t>karz</a:t>
            </a:r>
            <a:r>
              <a:rPr lang="en-US" u="sng" dirty="0" smtClean="0"/>
              <a:t> </a:t>
            </a:r>
            <a:r>
              <a:rPr lang="en-US" u="sng" dirty="0" err="1" smtClean="0"/>
              <a:t>bermegi</a:t>
            </a:r>
            <a:r>
              <a:rPr lang="en-US" u="sng" dirty="0" smtClean="0"/>
              <a:t> </a:t>
            </a:r>
            <a:r>
              <a:rPr lang="en-US" u="sng" dirty="0" err="1" smtClean="0"/>
              <a:t>hakyndaky</a:t>
            </a:r>
            <a:r>
              <a:rPr lang="hr-HR" u="sng" dirty="0" smtClean="0"/>
              <a:t>” </a:t>
            </a:r>
            <a:r>
              <a:rPr lang="en-US" u="sng" dirty="0" smtClean="0"/>
              <a:t>D</a:t>
            </a:r>
            <a:r>
              <a:rPr lang="hr-HR" u="sng" dirty="0" smtClean="0"/>
              <a:t>ü</a:t>
            </a:r>
            <a:r>
              <a:rPr lang="en-US" u="sng" dirty="0" err="1" smtClean="0"/>
              <a:t>zg</a:t>
            </a:r>
            <a:r>
              <a:rPr lang="hr-HR" u="sng" dirty="0" smtClean="0"/>
              <a:t>ü</a:t>
            </a:r>
            <a:r>
              <a:rPr lang="en-US" u="sng" dirty="0" err="1" smtClean="0"/>
              <a:t>nnamany</a:t>
            </a:r>
            <a:r>
              <a:rPr lang="hr-HR" u="sng" dirty="0" smtClean="0"/>
              <a:t>ň </a:t>
            </a:r>
            <a:r>
              <a:rPr lang="en-US" u="sng" dirty="0" err="1" smtClean="0"/>
              <a:t>esasynda</a:t>
            </a:r>
            <a:r>
              <a:rPr lang="hr-HR" u="sng" dirty="0" smtClean="0"/>
              <a:t>, TB-</a:t>
            </a:r>
            <a:r>
              <a:rPr lang="en-US" u="sng" dirty="0" err="1" smtClean="0"/>
              <a:t>lar</a:t>
            </a:r>
            <a:r>
              <a:rPr lang="hr-HR" u="sng" dirty="0" smtClean="0"/>
              <a:t> ö</a:t>
            </a:r>
            <a:r>
              <a:rPr lang="en-US" u="sng" dirty="0" smtClean="0"/>
              <a:t>z </a:t>
            </a:r>
            <a:r>
              <a:rPr lang="en-US" u="sng" dirty="0" err="1" smtClean="0"/>
              <a:t>tertipnamalaryna</a:t>
            </a:r>
            <a:r>
              <a:rPr lang="en-US" u="sng" dirty="0" smtClean="0"/>
              <a:t> la</a:t>
            </a:r>
            <a:r>
              <a:rPr lang="hr-HR" u="sng" dirty="0" smtClean="0"/>
              <a:t>ý</a:t>
            </a:r>
            <a:r>
              <a:rPr lang="en-US" u="sng" dirty="0" err="1" smtClean="0"/>
              <a:t>yklykda</a:t>
            </a:r>
            <a:r>
              <a:rPr lang="hr-HR" dirty="0" smtClean="0"/>
              <a:t>, </a:t>
            </a:r>
            <a:r>
              <a:rPr lang="en-US" dirty="0" err="1" smtClean="0"/>
              <a:t>karz</a:t>
            </a:r>
            <a:r>
              <a:rPr lang="en-US" dirty="0" smtClean="0"/>
              <a:t> </a:t>
            </a:r>
            <a:r>
              <a:rPr lang="en-US" dirty="0" err="1" smtClean="0"/>
              <a:t>bermek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hr-HR" dirty="0" smtClean="0"/>
              <a:t>ş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guramak</a:t>
            </a:r>
            <a:r>
              <a:rPr lang="hr-HR" dirty="0" smtClean="0"/>
              <a:t> üç</a:t>
            </a:r>
            <a:r>
              <a:rPr lang="en-US" dirty="0" smtClean="0"/>
              <a:t>in </a:t>
            </a:r>
            <a:r>
              <a:rPr lang="en-US" u="sng" dirty="0" err="1" smtClean="0"/>
              <a:t>karz</a:t>
            </a:r>
            <a:r>
              <a:rPr lang="en-US" u="sng" dirty="0" smtClean="0"/>
              <a:t> </a:t>
            </a:r>
            <a:r>
              <a:rPr lang="en-US" u="sng" dirty="0" err="1" smtClean="0"/>
              <a:t>sy</a:t>
            </a:r>
            <a:r>
              <a:rPr lang="hr-HR" u="sng" dirty="0" smtClean="0"/>
              <a:t>ý</a:t>
            </a:r>
            <a:r>
              <a:rPr lang="en-US" u="sng" dirty="0" err="1" smtClean="0"/>
              <a:t>asatyny</a:t>
            </a:r>
            <a:r>
              <a:rPr lang="hr-HR" u="sng" dirty="0" smtClean="0"/>
              <a:t> işläp düzýärler </a:t>
            </a:r>
            <a:r>
              <a:rPr lang="hr-HR" dirty="0" smtClean="0"/>
              <a:t>we ýö</a:t>
            </a:r>
            <a:r>
              <a:rPr lang="en-US" dirty="0" smtClean="0"/>
              <a:t>red</a:t>
            </a:r>
            <a:r>
              <a:rPr lang="hr-HR" dirty="0" smtClean="0"/>
              <a:t>ýä</a:t>
            </a:r>
            <a:r>
              <a:rPr lang="en-US" dirty="0" err="1" smtClean="0"/>
              <a:t>rler</a:t>
            </a:r>
            <a:r>
              <a:rPr lang="hr-HR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714356"/>
            <a:ext cx="8543956" cy="285752"/>
          </a:xfrm>
        </p:spPr>
        <p:txBody>
          <a:bodyPr>
            <a:normAutofit fontScale="90000"/>
          </a:bodyPr>
          <a:lstStyle/>
          <a:p>
            <a:r>
              <a:rPr lang="hr-HR" sz="3200" b="1" dirty="0"/>
              <a:t>T</a:t>
            </a:r>
            <a:r>
              <a:rPr lang="tt-RU" sz="3200" b="1" dirty="0"/>
              <a:t>B</a:t>
            </a:r>
            <a:r>
              <a:rPr lang="hr-HR" sz="3200" b="1" dirty="0"/>
              <a:t>-lar tarapyndan </a:t>
            </a:r>
            <a:r>
              <a:rPr lang="tt-RU" sz="3200" b="1" dirty="0" smtClean="0"/>
              <a:t>karzlaşdyrma</a:t>
            </a:r>
            <a:r>
              <a:rPr lang="sq-AL" sz="3200" b="1" dirty="0" smtClean="0"/>
              <a:t>gyň</a:t>
            </a:r>
            <a:r>
              <a:rPr lang="en-US" sz="3200" b="1" dirty="0" smtClean="0"/>
              <a:t> </a:t>
            </a:r>
            <a:r>
              <a:rPr lang="tt-RU" sz="3200" b="1" dirty="0" smtClean="0"/>
              <a:t>umumy </a:t>
            </a:r>
            <a:r>
              <a:rPr lang="tt-RU" sz="3200" b="1" dirty="0"/>
              <a:t>talaplary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 fontScale="92500" lnSpcReduction="20000"/>
          </a:bodyPr>
          <a:lstStyle/>
          <a:p>
            <a:r>
              <a:rPr lang="tt-RU" dirty="0"/>
              <a:t>Karzlaşdyrmak amallary </a:t>
            </a:r>
            <a:r>
              <a:rPr lang="tt-RU" u="sng" dirty="0"/>
              <a:t>MB</a:t>
            </a:r>
            <a:r>
              <a:rPr lang="hr-HR" u="sng" dirty="0"/>
              <a:t>-yň </a:t>
            </a:r>
            <a:r>
              <a:rPr lang="tt-RU" u="sng" dirty="0"/>
              <a:t>berýän y</a:t>
            </a:r>
            <a:r>
              <a:rPr lang="hr-HR" u="sng" dirty="0"/>
              <a:t>g</a:t>
            </a:r>
            <a:r>
              <a:rPr lang="tt-RU" u="sng" dirty="0"/>
              <a:t>tyýarnamasy esasynda</a:t>
            </a:r>
            <a:r>
              <a:rPr lang="tt-RU" dirty="0"/>
              <a:t> we </a:t>
            </a:r>
            <a:r>
              <a:rPr lang="hr-HR" dirty="0"/>
              <a:t>hereket edýän </a:t>
            </a:r>
            <a:r>
              <a:rPr lang="tt-RU" u="sng" dirty="0"/>
              <a:t>kada-kanunçylygyň çäginde ýerine ýetirilýär</a:t>
            </a:r>
            <a:r>
              <a:rPr lang="tt-RU" dirty="0"/>
              <a:t>;</a:t>
            </a:r>
            <a:endParaRPr lang="ru-RU" dirty="0"/>
          </a:p>
          <a:p>
            <a:r>
              <a:rPr lang="tt-RU" dirty="0" smtClean="0"/>
              <a:t>Karzlaşdyrmak </a:t>
            </a:r>
            <a:r>
              <a:rPr lang="tt-RU" dirty="0"/>
              <a:t>amallar</a:t>
            </a:r>
            <a:r>
              <a:rPr lang="hr-HR" dirty="0"/>
              <a:t>y</a:t>
            </a:r>
            <a:r>
              <a:rPr lang="tt-RU" dirty="0"/>
              <a:t> </a:t>
            </a:r>
            <a:r>
              <a:rPr lang="tt-RU" u="sng" dirty="0"/>
              <a:t>MB-</a:t>
            </a:r>
            <a:r>
              <a:rPr lang="hr-HR" u="sng" dirty="0"/>
              <a:t>n</a:t>
            </a:r>
            <a:r>
              <a:rPr lang="tt-RU" u="sng" dirty="0"/>
              <a:t>yň </a:t>
            </a:r>
            <a:r>
              <a:rPr lang="hr-HR" u="sng" dirty="0"/>
              <a:t>bellän ykdysady </a:t>
            </a:r>
            <a:r>
              <a:rPr lang="tt-RU" u="sng" dirty="0"/>
              <a:t>kadalaşdyryjylary bilen sazlaşdyrylýar</a:t>
            </a:r>
            <a:r>
              <a:rPr lang="tt-RU" dirty="0"/>
              <a:t>;</a:t>
            </a:r>
            <a:endParaRPr lang="ru-RU" dirty="0"/>
          </a:p>
          <a:p>
            <a:r>
              <a:rPr lang="tt-RU" dirty="0" smtClean="0"/>
              <a:t>Karzlaşdyrmak </a:t>
            </a:r>
            <a:r>
              <a:rPr lang="hr-HR" dirty="0"/>
              <a:t>amallary </a:t>
            </a:r>
            <a:r>
              <a:rPr lang="hr-HR" u="sng" dirty="0"/>
              <a:t>bank</a:t>
            </a:r>
            <a:r>
              <a:rPr lang="tt-RU" u="sng" dirty="0"/>
              <a:t>da jemlenen serişdeleriň çäginde </a:t>
            </a:r>
            <a:r>
              <a:rPr lang="hr-HR" u="sng" dirty="0"/>
              <a:t>amala aşyryl</a:t>
            </a:r>
            <a:r>
              <a:rPr lang="hr-HR" dirty="0"/>
              <a:t>ýar</a:t>
            </a:r>
            <a:r>
              <a:rPr lang="tt-RU" dirty="0"/>
              <a:t>;</a:t>
            </a:r>
            <a:endParaRPr lang="ru-RU" dirty="0"/>
          </a:p>
          <a:p>
            <a:r>
              <a:rPr lang="hr-HR" dirty="0" smtClean="0"/>
              <a:t>Bank </a:t>
            </a:r>
            <a:r>
              <a:rPr lang="tt-RU" dirty="0"/>
              <a:t>öz iş</a:t>
            </a:r>
            <a:r>
              <a:rPr lang="hr-HR" dirty="0"/>
              <a:t>leriniň </a:t>
            </a:r>
            <a:r>
              <a:rPr lang="tt-RU" dirty="0"/>
              <a:t>netijelerine doly </a:t>
            </a:r>
            <a:r>
              <a:rPr lang="tt-RU" u="sng" dirty="0"/>
              <a:t>jogapkärçilik çekýär</a:t>
            </a:r>
            <a:r>
              <a:rPr lang="tt-RU" dirty="0"/>
              <a:t>;</a:t>
            </a:r>
            <a:endParaRPr lang="ru-RU" dirty="0"/>
          </a:p>
          <a:p>
            <a:r>
              <a:rPr lang="tt-RU" dirty="0" smtClean="0"/>
              <a:t>Bank </a:t>
            </a:r>
            <a:r>
              <a:rPr lang="tt-RU" dirty="0"/>
              <a:t>müşderi bilen işleşende </a:t>
            </a:r>
            <a:r>
              <a:rPr lang="tt-RU" u="sng" dirty="0"/>
              <a:t>girdejilik we töwekgelçilik ýörelgelerinden ugur alýar</a:t>
            </a:r>
            <a:r>
              <a:rPr lang="hr-HR" dirty="0"/>
              <a:t>;</a:t>
            </a:r>
            <a:endParaRPr lang="ru-RU" dirty="0"/>
          </a:p>
          <a:p>
            <a:r>
              <a:rPr lang="tt-RU" dirty="0" smtClean="0"/>
              <a:t>Bank</a:t>
            </a:r>
            <a:r>
              <a:rPr lang="hr-HR" dirty="0"/>
              <a:t>yň </a:t>
            </a:r>
            <a:r>
              <a:rPr lang="tt-RU" dirty="0"/>
              <a:t>müşderi bilen karzlaşdyrmak gatnaşyklary </a:t>
            </a:r>
            <a:r>
              <a:rPr lang="tt-RU" u="sng" dirty="0"/>
              <a:t>şertnamalaýyn </a:t>
            </a:r>
            <a:r>
              <a:rPr lang="hr-HR" u="sng" dirty="0"/>
              <a:t>esasda </a:t>
            </a:r>
            <a:r>
              <a:rPr lang="tt-RU" u="sng" dirty="0"/>
              <a:t>amala aşyrylýar</a:t>
            </a:r>
            <a:r>
              <a:rPr lang="tt-RU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00174"/>
            <a:ext cx="8229600" cy="1143000"/>
          </a:xfrm>
        </p:spPr>
        <p:txBody>
          <a:bodyPr>
            <a:noAutofit/>
          </a:bodyPr>
          <a:lstStyle/>
          <a:p>
            <a:r>
              <a:rPr lang="tt-RU" sz="3600" b="1" dirty="0" smtClean="0"/>
              <a:t>Bank tarapyndan müşderiniň maliýe ýagdaýlaryna baha bermegiň maksady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411543"/>
          </a:xfrm>
        </p:spPr>
        <p:txBody>
          <a:bodyPr/>
          <a:lstStyle/>
          <a:p>
            <a:r>
              <a:rPr lang="hr-HR" dirty="0" smtClean="0"/>
              <a:t>Berilýä</a:t>
            </a:r>
            <a:r>
              <a:rPr lang="tt-RU" dirty="0" smtClean="0"/>
              <a:t>n karzyň öz wagtynda we doly gaýdyp geljegine özünde ynam döretmek</a:t>
            </a:r>
            <a:r>
              <a:rPr lang="hr-HR" dirty="0" smtClean="0"/>
              <a:t> bolup durýar</a:t>
            </a:r>
            <a:r>
              <a:rPr lang="tt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643050"/>
            <a:ext cx="8229600" cy="631844"/>
          </a:xfrm>
        </p:spPr>
        <p:txBody>
          <a:bodyPr>
            <a:normAutofit/>
          </a:bodyPr>
          <a:lstStyle/>
          <a:p>
            <a:r>
              <a:rPr lang="sq-AL" sz="3200" b="1" dirty="0" smtClean="0"/>
              <a:t>Bank tarapyndan </a:t>
            </a:r>
            <a:r>
              <a:rPr lang="tt-RU" sz="3200" b="1" dirty="0" smtClean="0"/>
              <a:t>karz bermegiň esasy şert</a:t>
            </a:r>
            <a:r>
              <a:rPr lang="sq-AL" sz="3200" b="1" dirty="0" smtClean="0"/>
              <a:t>i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357430"/>
            <a:ext cx="8229600" cy="4240211"/>
          </a:xfrm>
        </p:spPr>
        <p:txBody>
          <a:bodyPr/>
          <a:lstStyle/>
          <a:p>
            <a:r>
              <a:rPr lang="tt-RU" dirty="0" smtClean="0"/>
              <a:t>Karz alyjynyň </a:t>
            </a:r>
            <a:r>
              <a:rPr lang="hr-HR" b="1" dirty="0" smtClean="0"/>
              <a:t>karza </a:t>
            </a:r>
            <a:r>
              <a:rPr lang="tt-RU" b="1" dirty="0" smtClean="0"/>
              <a:t>ukyplylygy</a:t>
            </a:r>
            <a:r>
              <a:rPr lang="tt-RU" dirty="0" smtClean="0"/>
              <a:t> we </a:t>
            </a:r>
            <a:r>
              <a:rPr lang="tt-RU" b="1" dirty="0" smtClean="0"/>
              <a:t>hukuk </a:t>
            </a:r>
            <a:r>
              <a:rPr lang="hr-HR" b="1" dirty="0" smtClean="0"/>
              <a:t>taýdan özbaşdaklygy</a:t>
            </a:r>
            <a:r>
              <a:rPr lang="tt-RU" dirty="0" smtClean="0"/>
              <a:t>, geljekgi onuň ösüşiniň çaklamasy, karzy</a:t>
            </a:r>
            <a:r>
              <a:rPr lang="hr-HR" dirty="0" smtClean="0"/>
              <a:t>ň </a:t>
            </a:r>
            <a:r>
              <a:rPr lang="tt-RU" dirty="0" smtClean="0"/>
              <a:t>üz</a:t>
            </a:r>
            <a:r>
              <a:rPr lang="hr-HR" dirty="0" smtClean="0"/>
              <a:t>ül</a:t>
            </a:r>
            <a:r>
              <a:rPr lang="tt-RU" dirty="0" smtClean="0"/>
              <a:t>megi</a:t>
            </a:r>
            <a:r>
              <a:rPr lang="hr-HR" dirty="0" smtClean="0"/>
              <a:t>ni</a:t>
            </a:r>
            <a:r>
              <a:rPr lang="tt-RU" dirty="0" smtClean="0"/>
              <a:t>ň anyk</a:t>
            </a:r>
            <a:r>
              <a:rPr lang="hr-HR" dirty="0" smtClean="0"/>
              <a:t>, </a:t>
            </a:r>
            <a:r>
              <a:rPr lang="tt-RU" dirty="0" smtClean="0"/>
              <a:t>hakyky çeşmeleriniň</a:t>
            </a:r>
            <a:r>
              <a:rPr lang="hr-HR" dirty="0" smtClean="0"/>
              <a:t> we </a:t>
            </a:r>
            <a:r>
              <a:rPr lang="tt-RU" dirty="0" smtClean="0"/>
              <a:t>kabul ederlikli </a:t>
            </a:r>
            <a:r>
              <a:rPr lang="tt-RU" b="1" dirty="0" smtClean="0"/>
              <a:t>ygtybarly üpjünçilik </a:t>
            </a:r>
            <a:r>
              <a:rPr lang="tt-RU" dirty="0" smtClean="0"/>
              <a:t>görnüşleriniň bolmagy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92880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t-RU" b="1" dirty="0" smtClean="0"/>
              <a:t>Bank tarapyndan berilýän karzlar iň ynamly üpjünçilik usullar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57562"/>
            <a:ext cx="8229600" cy="2768601"/>
          </a:xfrm>
        </p:spPr>
        <p:txBody>
          <a:bodyPr/>
          <a:lstStyle/>
          <a:p>
            <a:r>
              <a:rPr lang="tt-RU" dirty="0" smtClean="0"/>
              <a:t>Girew, zamunlyk, bank kepilleri çykyş edýärler.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q-AL" b="1" smtClean="0"/>
              <a:t>Bank </a:t>
            </a:r>
            <a:r>
              <a:rPr lang="tt-RU" b="1" dirty="0" smtClean="0"/>
              <a:t>karzlaşdyrmagyň tapgyrlary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rmAutofit fontScale="85000" lnSpcReduction="20000"/>
          </a:bodyPr>
          <a:lstStyle/>
          <a:p>
            <a:r>
              <a:rPr lang="tt-RU" b="1" dirty="0" smtClean="0"/>
              <a:t>taýýarlyk tapgyry</a:t>
            </a:r>
            <a:r>
              <a:rPr lang="hr-HR" dirty="0" smtClean="0"/>
              <a:t>; bankyň </a:t>
            </a:r>
            <a:r>
              <a:rPr lang="tt-RU" dirty="0" smtClean="0"/>
              <a:t>any</a:t>
            </a:r>
            <a:r>
              <a:rPr lang="hr-HR" dirty="0" smtClean="0"/>
              <a:t>klamaly </a:t>
            </a:r>
            <a:r>
              <a:rPr lang="tt-RU" dirty="0" smtClean="0"/>
              <a:t>meseleleri</a:t>
            </a:r>
            <a:r>
              <a:rPr lang="sq-AL" dirty="0" smtClean="0"/>
              <a:t> boüunça </a:t>
            </a:r>
            <a:r>
              <a:rPr lang="hr-HR" dirty="0" smtClean="0"/>
              <a:t>bank </a:t>
            </a:r>
            <a:r>
              <a:rPr lang="tt-RU" dirty="0" smtClean="0"/>
              <a:t>bilen müşderi</a:t>
            </a:r>
            <a:r>
              <a:rPr lang="hr-HR" dirty="0" smtClean="0"/>
              <a:t>niň </a:t>
            </a:r>
            <a:r>
              <a:rPr lang="tt-RU" dirty="0" smtClean="0"/>
              <a:t>arasynda gürrüňdeşlik geçirilýär. </a:t>
            </a:r>
            <a:endParaRPr lang="ru-RU" dirty="0" smtClean="0"/>
          </a:p>
          <a:p>
            <a:r>
              <a:rPr lang="tt-RU" b="1" dirty="0" smtClean="0"/>
              <a:t>karz taslama</a:t>
            </a:r>
            <a:r>
              <a:rPr lang="hr-HR" b="1" dirty="0" smtClean="0"/>
              <a:t>sy</a:t>
            </a:r>
            <a:r>
              <a:rPr lang="tt-RU" b="1" dirty="0" smtClean="0"/>
              <a:t>nyň seredi</a:t>
            </a:r>
            <a:r>
              <a:rPr lang="hr-HR" b="1" dirty="0" smtClean="0"/>
              <a:t>l</a:t>
            </a:r>
            <a:r>
              <a:rPr lang="tt-RU" b="1" dirty="0" smtClean="0"/>
              <a:t>ýän tapgyry</a:t>
            </a:r>
            <a:r>
              <a:rPr lang="tt-RU" dirty="0" smtClean="0"/>
              <a:t>; girewiň we kepill</a:t>
            </a:r>
            <a:r>
              <a:rPr lang="hr-HR" dirty="0" smtClean="0"/>
              <a:t>ig</a:t>
            </a:r>
            <a:r>
              <a:rPr lang="tt-RU" dirty="0" smtClean="0"/>
              <a:t>iň hiline baha ber</a:t>
            </a:r>
            <a:r>
              <a:rPr lang="sq-AL" dirty="0" smtClean="0"/>
              <a:t>ilýar. </a:t>
            </a:r>
            <a:r>
              <a:rPr lang="tt-RU" dirty="0" smtClean="0"/>
              <a:t>Karz bermek barada makullan</a:t>
            </a:r>
            <a:r>
              <a:rPr lang="sq-AL" dirty="0" smtClean="0"/>
              <a:t>an ýagdaýda </a:t>
            </a:r>
            <a:r>
              <a:rPr lang="tt-RU" dirty="0" smtClean="0"/>
              <a:t>taýýar resmi </a:t>
            </a:r>
            <a:r>
              <a:rPr lang="hr-HR" dirty="0" smtClean="0"/>
              <a:t>nama</a:t>
            </a:r>
            <a:r>
              <a:rPr lang="tt-RU" dirty="0" smtClean="0"/>
              <a:t>lary </a:t>
            </a:r>
            <a:r>
              <a:rPr lang="hr-HR" dirty="0" smtClean="0"/>
              <a:t>Karz toparyna </a:t>
            </a:r>
            <a:r>
              <a:rPr lang="tt-RU" dirty="0" smtClean="0"/>
              <a:t>hödürle</a:t>
            </a:r>
            <a:r>
              <a:rPr lang="hr-HR" dirty="0" smtClean="0"/>
              <a:t>n</a:t>
            </a:r>
            <a:r>
              <a:rPr lang="tt-RU" dirty="0" smtClean="0"/>
              <a:t>ýär. </a:t>
            </a:r>
            <a:endParaRPr lang="ru-RU" dirty="0" smtClean="0"/>
          </a:p>
          <a:p>
            <a:r>
              <a:rPr lang="tt-RU" b="1" dirty="0" smtClean="0"/>
              <a:t>karz resmi </a:t>
            </a:r>
            <a:r>
              <a:rPr lang="hr-HR" b="1" dirty="0" smtClean="0"/>
              <a:t>nama</a:t>
            </a:r>
            <a:r>
              <a:rPr lang="tt-RU" b="1" dirty="0" smtClean="0"/>
              <a:t>laryň resmileşdirilýän tapgyry</a:t>
            </a:r>
            <a:r>
              <a:rPr lang="tt-RU" dirty="0" smtClean="0"/>
              <a:t>; karzy bermek barada karar</a:t>
            </a:r>
            <a:r>
              <a:rPr lang="hr-HR" dirty="0" smtClean="0"/>
              <a:t> kabul edilýär.</a:t>
            </a:r>
            <a:endParaRPr lang="ru-RU" dirty="0" smtClean="0"/>
          </a:p>
          <a:p>
            <a:r>
              <a:rPr lang="tt-RU" b="1" dirty="0" smtClean="0"/>
              <a:t>karzyň ulan</a:t>
            </a:r>
            <a:r>
              <a:rPr lang="hr-HR" b="1" dirty="0" smtClean="0"/>
              <a:t>yl</a:t>
            </a:r>
            <a:r>
              <a:rPr lang="tt-RU" b="1" dirty="0" smtClean="0"/>
              <a:t>ýan </a:t>
            </a:r>
            <a:r>
              <a:rPr lang="hr-HR" b="1" dirty="0" smtClean="0"/>
              <a:t>we oňa gözegçilik edilýän </a:t>
            </a:r>
            <a:r>
              <a:rPr lang="tt-RU" b="1" dirty="0" smtClean="0"/>
              <a:t>tapgyry</a:t>
            </a:r>
            <a:r>
              <a:rPr lang="sq-AL" dirty="0" smtClean="0"/>
              <a:t>:</a:t>
            </a:r>
            <a:r>
              <a:rPr lang="hr-HR" dirty="0" smtClean="0"/>
              <a:t>TB-</a:t>
            </a:r>
            <a:r>
              <a:rPr lang="tt-RU" dirty="0" smtClean="0"/>
              <a:t>da karz hasaplar</a:t>
            </a:r>
            <a:r>
              <a:rPr lang="hr-HR" dirty="0" smtClean="0"/>
              <a:t>y </a:t>
            </a:r>
            <a:r>
              <a:rPr lang="tt-RU" dirty="0" smtClean="0"/>
              <a:t>açylýar</a:t>
            </a:r>
            <a:r>
              <a:rPr lang="sq-AL" dirty="0" smtClean="0"/>
              <a:t> </a:t>
            </a:r>
            <a:r>
              <a:rPr lang="tt-RU" dirty="0" smtClean="0"/>
              <a:t>we karzyň maksatlaýyn ulanmagyna, göterimleriň tölenşine, karzyň öz wagtynda we doly gaýtarylmagyna</a:t>
            </a:r>
            <a:r>
              <a:rPr lang="hr-HR" dirty="0" smtClean="0"/>
              <a:t> yzygiderli gözegçilik edilýär</a:t>
            </a:r>
            <a:r>
              <a:rPr lang="tt-RU" dirty="0" smtClean="0"/>
              <a:t>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t-RU" b="1" dirty="0" smtClean="0"/>
              <a:t>Karz geleşiginde banka tabşyrylýan resmi</a:t>
            </a:r>
            <a:r>
              <a:rPr lang="sv-FI" b="1" dirty="0" smtClean="0"/>
              <a:t>nama</a:t>
            </a:r>
            <a:r>
              <a:rPr lang="tt-RU" b="1" dirty="0" smtClean="0"/>
              <a:t>lar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85000" lnSpcReduction="10000"/>
          </a:bodyPr>
          <a:lstStyle/>
          <a:p>
            <a:r>
              <a:rPr lang="tt-RU" dirty="0" smtClean="0"/>
              <a:t>Karz alyjy </a:t>
            </a:r>
            <a:r>
              <a:rPr lang="tt-RU" dirty="0" smtClean="0"/>
              <a:t>banka esaslandyrylan haýyşnama </a:t>
            </a:r>
            <a:r>
              <a:rPr lang="hr-HR" dirty="0" smtClean="0"/>
              <a:t>(arza) </a:t>
            </a:r>
            <a:r>
              <a:rPr lang="tt-RU" dirty="0" smtClean="0"/>
              <a:t>bilen ýüz </a:t>
            </a:r>
            <a:r>
              <a:rPr lang="tt-RU" dirty="0" smtClean="0"/>
              <a:t>tutýar</a:t>
            </a:r>
            <a:r>
              <a:rPr lang="en-US" dirty="0" smtClean="0"/>
              <a:t> </a:t>
            </a:r>
            <a:r>
              <a:rPr lang="sq-AL" dirty="0" smtClean="0"/>
              <a:t>we </a:t>
            </a:r>
            <a:r>
              <a:rPr lang="tt-RU" dirty="0" smtClean="0"/>
              <a:t>arza ýörite </a:t>
            </a:r>
            <a:r>
              <a:rPr lang="tt-RU" dirty="0" smtClean="0"/>
              <a:t>nusgada </a:t>
            </a:r>
            <a:r>
              <a:rPr lang="tt-RU" dirty="0" smtClean="0"/>
              <a:t>dolduryl</a:t>
            </a:r>
            <a:r>
              <a:rPr lang="sq-AL" dirty="0" smtClean="0"/>
              <a:t>ýar</a:t>
            </a:r>
            <a:r>
              <a:rPr lang="tt-RU" dirty="0" smtClean="0"/>
              <a:t>. </a:t>
            </a:r>
            <a:endParaRPr lang="sq-AL" dirty="0" smtClean="0"/>
          </a:p>
          <a:p>
            <a:r>
              <a:rPr lang="hr-HR" dirty="0" smtClean="0"/>
              <a:t>Eger, karz alyjy şahsy telekeçi ýa-da raýat bolsa</a:t>
            </a:r>
            <a:r>
              <a:rPr lang="hr-HR" dirty="0" smtClean="0"/>
              <a:t>,</a:t>
            </a:r>
            <a:r>
              <a:rPr lang="tt-RU" dirty="0" smtClean="0"/>
              <a:t> Haýyşnamadan başga</a:t>
            </a:r>
            <a:r>
              <a:rPr lang="hr-HR" dirty="0" smtClean="0"/>
              <a:t>da </a:t>
            </a:r>
            <a:r>
              <a:rPr lang="tt-RU" dirty="0" smtClean="0"/>
              <a:t>karz alyjy banka</a:t>
            </a:r>
            <a:r>
              <a:rPr lang="hr-HR" dirty="0" smtClean="0"/>
              <a:t> beýleki </a:t>
            </a:r>
            <a:r>
              <a:rPr lang="tt-RU" dirty="0" smtClean="0"/>
              <a:t>resmi </a:t>
            </a:r>
            <a:r>
              <a:rPr lang="hr-HR" dirty="0" smtClean="0"/>
              <a:t>nama</a:t>
            </a:r>
            <a:r>
              <a:rPr lang="tt-RU" dirty="0" smtClean="0"/>
              <a:t>lary </a:t>
            </a:r>
            <a:r>
              <a:rPr lang="hr-HR" dirty="0" smtClean="0"/>
              <a:t>hem </a:t>
            </a:r>
            <a:r>
              <a:rPr lang="tt-RU" dirty="0" smtClean="0"/>
              <a:t>tabşyrýar</a:t>
            </a:r>
            <a:r>
              <a:rPr lang="sq-AL" dirty="0" smtClean="0"/>
              <a:t>.</a:t>
            </a:r>
            <a:endParaRPr lang="hr-HR" dirty="0" smtClean="0"/>
          </a:p>
          <a:p>
            <a:r>
              <a:rPr lang="tt-RU" b="1" dirty="0" smtClean="0"/>
              <a:t>Esaslandyryjy hukuk </a:t>
            </a:r>
            <a:r>
              <a:rPr lang="tt-RU" b="1" dirty="0" smtClean="0"/>
              <a:t>resmi </a:t>
            </a:r>
            <a:r>
              <a:rPr lang="hr-HR" b="1" dirty="0" smtClean="0"/>
              <a:t>nama</a:t>
            </a:r>
            <a:r>
              <a:rPr lang="tt-RU" b="1" dirty="0" smtClean="0"/>
              <a:t>lar</a:t>
            </a:r>
            <a:r>
              <a:rPr lang="hr-HR" b="1" dirty="0" smtClean="0"/>
              <a:t>y </a:t>
            </a:r>
            <a:r>
              <a:rPr lang="hr-HR" dirty="0" smtClean="0"/>
              <a:t>(eger, telekeçi bolsa döwlet salgyt gullugynda hasaba alynandygy baraday resminama, raýat bolsa onuň şahsyýetini tassylaýan resminama – pasport)</a:t>
            </a:r>
            <a:r>
              <a:rPr lang="tt-RU" dirty="0" smtClean="0"/>
              <a:t>;</a:t>
            </a:r>
            <a:endParaRPr lang="ru-RU" dirty="0" smtClean="0"/>
          </a:p>
          <a:p>
            <a:r>
              <a:rPr lang="tt-RU" dirty="0" smtClean="0"/>
              <a:t>Karzyň gaýtarylmagyny </a:t>
            </a:r>
            <a:r>
              <a:rPr lang="tt-RU" dirty="0" smtClean="0"/>
              <a:t>tassyklaýan </a:t>
            </a:r>
            <a:r>
              <a:rPr lang="tt-RU" b="1" dirty="0" smtClean="0"/>
              <a:t>kepill</a:t>
            </a:r>
            <a:r>
              <a:rPr lang="hr-HR" b="1" dirty="0" smtClean="0"/>
              <a:t>igi</a:t>
            </a:r>
            <a:r>
              <a:rPr lang="hr-HR" dirty="0" smtClean="0"/>
              <a:t>;</a:t>
            </a:r>
            <a:endParaRPr lang="ru-RU" dirty="0" smtClean="0"/>
          </a:p>
          <a:p>
            <a:r>
              <a:rPr lang="hr-HR" dirty="0" smtClean="0"/>
              <a:t>Karzy resmileşdirmekde </a:t>
            </a:r>
            <a:r>
              <a:rPr lang="hr-HR" dirty="0" smtClean="0"/>
              <a:t>ulanylýan </a:t>
            </a:r>
            <a:r>
              <a:rPr lang="hr-HR" b="1" dirty="0" smtClean="0"/>
              <a:t>beýleki zerur bolan resminamalary.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472518" cy="6000792"/>
          </a:xfrm>
        </p:spPr>
        <p:txBody>
          <a:bodyPr>
            <a:normAutofit fontScale="85000" lnSpcReduction="10000"/>
          </a:bodyPr>
          <a:lstStyle/>
          <a:p>
            <a:r>
              <a:rPr lang="en-US" u="sng" dirty="0" err="1" smtClean="0"/>
              <a:t>Edara</a:t>
            </a:r>
            <a:r>
              <a:rPr lang="en-US" u="sng" dirty="0" smtClean="0"/>
              <a:t> g</a:t>
            </a:r>
            <a:r>
              <a:rPr lang="hr-HR" u="sng" dirty="0" smtClean="0"/>
              <a:t>ö</a:t>
            </a:r>
            <a:r>
              <a:rPr lang="en-US" u="sng" dirty="0" err="1" smtClean="0"/>
              <a:t>rn</a:t>
            </a:r>
            <a:r>
              <a:rPr lang="hr-HR" u="sng" dirty="0" smtClean="0"/>
              <a:t>üş</a:t>
            </a:r>
            <a:r>
              <a:rPr lang="en-US" u="sng" dirty="0" err="1" smtClean="0"/>
              <a:t>li</a:t>
            </a:r>
            <a:r>
              <a:rPr lang="en-US" u="sng" dirty="0" smtClean="0"/>
              <a:t> </a:t>
            </a:r>
            <a:r>
              <a:rPr lang="en-US" u="sng" dirty="0" err="1" smtClean="0"/>
              <a:t>tarap</a:t>
            </a:r>
            <a:r>
              <a:rPr lang="sq-AL" u="sng" dirty="0" smtClean="0"/>
              <a:t> </a:t>
            </a:r>
            <a:r>
              <a:rPr lang="hr-HR" dirty="0" smtClean="0"/>
              <a:t>banka </a:t>
            </a:r>
            <a:r>
              <a:rPr lang="en-US" dirty="0" smtClean="0"/>
              <a:t>tab</a:t>
            </a:r>
            <a:r>
              <a:rPr lang="hr-HR" dirty="0" smtClean="0"/>
              <a:t>ş</a:t>
            </a:r>
            <a:r>
              <a:rPr lang="en-US" dirty="0" err="1" smtClean="0"/>
              <a:t>yrmaly</a:t>
            </a:r>
            <a:r>
              <a:rPr lang="sq-AL" dirty="0" smtClean="0"/>
              <a:t> </a:t>
            </a:r>
            <a:r>
              <a:rPr lang="hr-HR" dirty="0" smtClean="0"/>
              <a:t>resminamalary</a:t>
            </a:r>
            <a:r>
              <a:rPr lang="hr-HR" dirty="0" smtClean="0"/>
              <a:t> </a:t>
            </a:r>
            <a:r>
              <a:rPr lang="hr-HR" dirty="0" smtClean="0"/>
              <a:t>– </a:t>
            </a:r>
            <a:r>
              <a:rPr lang="en-US" dirty="0" err="1" smtClean="0"/>
              <a:t>Karz</a:t>
            </a:r>
            <a:r>
              <a:rPr lang="en-US" dirty="0" smtClean="0"/>
              <a:t> </a:t>
            </a:r>
            <a:r>
              <a:rPr lang="en-US" dirty="0" err="1" smtClean="0"/>
              <a:t>alyjy</a:t>
            </a:r>
            <a:r>
              <a:rPr lang="en-US" dirty="0" smtClean="0"/>
              <a:t> ha</a:t>
            </a:r>
            <a:r>
              <a:rPr lang="hr-HR" dirty="0" smtClean="0"/>
              <a:t>ý</a:t>
            </a:r>
            <a:r>
              <a:rPr lang="en-US" dirty="0" smtClean="0"/>
              <a:t>y</a:t>
            </a:r>
            <a:r>
              <a:rPr lang="hr-HR" dirty="0" smtClean="0"/>
              <a:t>ş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bilen</a:t>
            </a:r>
            <a:r>
              <a:rPr lang="en-US" dirty="0" smtClean="0"/>
              <a:t> </a:t>
            </a:r>
            <a:r>
              <a:rPr lang="en-US" dirty="0" err="1" smtClean="0"/>
              <a:t>birlikde</a:t>
            </a:r>
            <a:r>
              <a:rPr lang="en-US" dirty="0" smtClean="0"/>
              <a:t> </a:t>
            </a:r>
            <a:r>
              <a:rPr lang="ru-RU" dirty="0" err="1" smtClean="0"/>
              <a:t>hasabat</a:t>
            </a:r>
            <a:r>
              <a:rPr lang="ru-RU" dirty="0" smtClean="0"/>
              <a:t> </a:t>
            </a:r>
            <a:r>
              <a:rPr lang="ru-RU" dirty="0" err="1" smtClean="0"/>
              <a:t>d</a:t>
            </a:r>
            <a:r>
              <a:rPr lang="hr-HR" dirty="0" smtClean="0"/>
              <a:t>ö</a:t>
            </a:r>
            <a:r>
              <a:rPr lang="ru-RU" dirty="0" err="1" smtClean="0"/>
              <a:t>wr</a:t>
            </a:r>
            <a:r>
              <a:rPr lang="hr-HR" dirty="0" smtClean="0"/>
              <a:t>ü</a:t>
            </a:r>
            <a:r>
              <a:rPr lang="ru-RU" dirty="0" err="1" smtClean="0"/>
              <a:t>ni</a:t>
            </a:r>
            <a:r>
              <a:rPr lang="hr-HR" dirty="0" smtClean="0"/>
              <a:t>ň 1-</a:t>
            </a:r>
            <a:r>
              <a:rPr lang="ru-RU" dirty="0" err="1" smtClean="0"/>
              <a:t>ne</a:t>
            </a:r>
            <a:r>
              <a:rPr lang="ru-RU" dirty="0" smtClean="0"/>
              <a:t> </a:t>
            </a:r>
            <a:r>
              <a:rPr lang="ru-RU" dirty="0" err="1" smtClean="0"/>
              <a:t>Karz</a:t>
            </a:r>
            <a:r>
              <a:rPr lang="ru-RU" dirty="0" smtClean="0"/>
              <a:t> </a:t>
            </a:r>
            <a:r>
              <a:rPr lang="ru-RU" dirty="0" err="1" smtClean="0"/>
              <a:t>alyjyny</a:t>
            </a:r>
            <a:r>
              <a:rPr lang="hr-HR" dirty="0" smtClean="0"/>
              <a:t>ň </a:t>
            </a:r>
            <a:r>
              <a:rPr lang="ru-RU" dirty="0" err="1" smtClean="0"/>
              <a:t>balansy</a:t>
            </a:r>
            <a:r>
              <a:rPr lang="hr-HR" dirty="0" smtClean="0"/>
              <a:t> we onuň </a:t>
            </a:r>
            <a:r>
              <a:rPr lang="ru-RU" dirty="0" err="1" smtClean="0"/>
              <a:t>go</a:t>
            </a:r>
            <a:r>
              <a:rPr lang="hr-HR" dirty="0" smtClean="0"/>
              <a:t>ş</a:t>
            </a:r>
            <a:r>
              <a:rPr lang="ru-RU" dirty="0" err="1" smtClean="0"/>
              <a:t>undysyny</a:t>
            </a:r>
            <a:r>
              <a:rPr lang="hr-HR" dirty="0" smtClean="0"/>
              <a:t>, </a:t>
            </a:r>
            <a:r>
              <a:rPr lang="ru-RU" dirty="0" err="1" smtClean="0"/>
              <a:t>azyndan</a:t>
            </a:r>
            <a:r>
              <a:rPr lang="ru-RU" dirty="0" smtClean="0"/>
              <a:t> </a:t>
            </a:r>
            <a:r>
              <a:rPr lang="ru-RU" dirty="0" err="1" smtClean="0"/>
              <a:t>so</a:t>
            </a:r>
            <a:r>
              <a:rPr lang="hr-HR" dirty="0" smtClean="0"/>
              <a:t>ň</a:t>
            </a:r>
            <a:r>
              <a:rPr lang="ru-RU" dirty="0" err="1" smtClean="0"/>
              <a:t>ky</a:t>
            </a:r>
            <a:r>
              <a:rPr lang="hr-HR" dirty="0" smtClean="0"/>
              <a:t> 3 ý</a:t>
            </a:r>
            <a:r>
              <a:rPr lang="ru-RU" dirty="0" err="1" smtClean="0"/>
              <a:t>yly</a:t>
            </a:r>
            <a:r>
              <a:rPr lang="hr-HR" dirty="0" smtClean="0"/>
              <a:t>ň </a:t>
            </a:r>
            <a:r>
              <a:rPr lang="ru-RU" dirty="0" err="1" smtClean="0"/>
              <a:t>mali</a:t>
            </a:r>
            <a:r>
              <a:rPr lang="hr-HR" dirty="0" smtClean="0"/>
              <a:t>ý</a:t>
            </a:r>
            <a:r>
              <a:rPr lang="ru-RU" dirty="0" err="1" smtClean="0"/>
              <a:t>e</a:t>
            </a:r>
            <a:r>
              <a:rPr lang="ru-RU" dirty="0" smtClean="0"/>
              <a:t> </a:t>
            </a:r>
            <a:r>
              <a:rPr lang="ru-RU" dirty="0" err="1" smtClean="0"/>
              <a:t>netijeleri</a:t>
            </a:r>
            <a:r>
              <a:rPr lang="ru-RU" dirty="0" smtClean="0"/>
              <a:t> </a:t>
            </a:r>
            <a:r>
              <a:rPr lang="hr-HR" dirty="0" smtClean="0"/>
              <a:t>ş</a:t>
            </a:r>
            <a:r>
              <a:rPr lang="ru-RU" dirty="0" err="1" smtClean="0"/>
              <a:t>e</a:t>
            </a:r>
            <a:r>
              <a:rPr lang="hr-HR" dirty="0" smtClean="0"/>
              <a:t>ý</a:t>
            </a:r>
            <a:r>
              <a:rPr lang="ru-RU" dirty="0" err="1" smtClean="0"/>
              <a:t>le</a:t>
            </a:r>
            <a:r>
              <a:rPr lang="ru-RU" dirty="0" smtClean="0"/>
              <a:t> </a:t>
            </a:r>
            <a:r>
              <a:rPr lang="ru-RU" dirty="0" err="1" smtClean="0"/>
              <a:t>hem</a:t>
            </a:r>
            <a:r>
              <a:rPr lang="ru-RU" dirty="0" smtClean="0"/>
              <a:t> </a:t>
            </a:r>
            <a:r>
              <a:rPr lang="ru-RU" dirty="0" err="1" smtClean="0"/>
              <a:t>onu</a:t>
            </a:r>
            <a:r>
              <a:rPr lang="hr-HR" dirty="0" smtClean="0"/>
              <a:t>ň </a:t>
            </a:r>
            <a:r>
              <a:rPr lang="ru-RU" dirty="0" err="1" smtClean="0"/>
              <a:t>mali</a:t>
            </a:r>
            <a:r>
              <a:rPr lang="hr-HR" dirty="0" smtClean="0"/>
              <a:t>ý</a:t>
            </a:r>
            <a:r>
              <a:rPr lang="ru-RU" dirty="0" err="1" smtClean="0"/>
              <a:t>e</a:t>
            </a:r>
            <a:r>
              <a:rPr lang="hr-HR" dirty="0" smtClean="0"/>
              <a:t> ý</a:t>
            </a:r>
            <a:r>
              <a:rPr lang="ru-RU" dirty="0" err="1" smtClean="0"/>
              <a:t>agda</a:t>
            </a:r>
            <a:r>
              <a:rPr lang="hr-HR" dirty="0" smtClean="0"/>
              <a:t>ý</a:t>
            </a:r>
            <a:r>
              <a:rPr lang="ru-RU" dirty="0" err="1" smtClean="0"/>
              <a:t>y</a:t>
            </a:r>
            <a:r>
              <a:rPr lang="hr-HR" dirty="0" smtClean="0"/>
              <a:t> boýunça </a:t>
            </a:r>
            <a:r>
              <a:rPr lang="ru-RU" dirty="0" err="1" smtClean="0"/>
              <a:t>auditor</a:t>
            </a:r>
            <a:r>
              <a:rPr lang="ru-RU" dirty="0" smtClean="0"/>
              <a:t> </a:t>
            </a:r>
            <a:r>
              <a:rPr lang="ru-RU" dirty="0" err="1" smtClean="0"/>
              <a:t>gurama</a:t>
            </a:r>
            <a:r>
              <a:rPr lang="hr-HR" dirty="0" smtClean="0"/>
              <a:t>s</a:t>
            </a:r>
            <a:r>
              <a:rPr lang="ru-RU" dirty="0" err="1" smtClean="0"/>
              <a:t>yny</a:t>
            </a:r>
            <a:r>
              <a:rPr lang="hr-HR" dirty="0" smtClean="0"/>
              <a:t>ň ç</a:t>
            </a:r>
            <a:r>
              <a:rPr lang="ru-RU" dirty="0" err="1" smtClean="0"/>
              <a:t>ykaran</a:t>
            </a:r>
            <a:r>
              <a:rPr lang="hr-HR" dirty="0" smtClean="0"/>
              <a:t> </a:t>
            </a:r>
            <a:r>
              <a:rPr lang="hr-HR" dirty="0" smtClean="0"/>
              <a:t>netijenamasyny;</a:t>
            </a:r>
          </a:p>
          <a:p>
            <a:r>
              <a:rPr lang="hr-HR" dirty="0" smtClean="0"/>
              <a:t>kepillendiriş (</a:t>
            </a:r>
            <a:r>
              <a:rPr lang="ru-RU" dirty="0" err="1" smtClean="0"/>
              <a:t>notarial</a:t>
            </a:r>
            <a:r>
              <a:rPr lang="hr-HR" dirty="0" smtClean="0"/>
              <a:t>) </a:t>
            </a:r>
            <a:r>
              <a:rPr lang="ru-RU" dirty="0" err="1" smtClean="0"/>
              <a:t>edara</a:t>
            </a:r>
            <a:r>
              <a:rPr lang="hr-HR" dirty="0" smtClean="0"/>
              <a:t>s</a:t>
            </a:r>
            <a:r>
              <a:rPr lang="ru-RU" dirty="0" err="1" smtClean="0"/>
              <a:t>y</a:t>
            </a:r>
            <a:r>
              <a:rPr lang="ru-RU" dirty="0" smtClean="0"/>
              <a:t> </a:t>
            </a:r>
            <a:r>
              <a:rPr lang="ru-RU" dirty="0" err="1" smtClean="0"/>
              <a:t>tarapyndan</a:t>
            </a:r>
            <a:r>
              <a:rPr lang="sq-AL" dirty="0" smtClean="0"/>
              <a:t> </a:t>
            </a:r>
            <a:r>
              <a:rPr lang="ru-RU" dirty="0" err="1" smtClean="0"/>
              <a:t>tassyklanylan</a:t>
            </a:r>
            <a:r>
              <a:rPr lang="ru-RU" dirty="0" smtClean="0"/>
              <a:t> </a:t>
            </a:r>
            <a:r>
              <a:rPr lang="ru-RU" dirty="0" err="1" smtClean="0"/>
              <a:t>esaslandyry</a:t>
            </a:r>
            <a:r>
              <a:rPr lang="hr-HR" dirty="0" smtClean="0"/>
              <a:t>ş </a:t>
            </a:r>
            <a:r>
              <a:rPr lang="ru-RU" dirty="0" err="1" smtClean="0"/>
              <a:t>resminamalaryny</a:t>
            </a:r>
            <a:r>
              <a:rPr lang="hr-HR" dirty="0" smtClean="0"/>
              <a:t>ň </a:t>
            </a:r>
            <a:r>
              <a:rPr lang="ru-RU" dirty="0" smtClean="0"/>
              <a:t>EGTBDB</a:t>
            </a:r>
            <a:r>
              <a:rPr lang="hr-HR" dirty="0" smtClean="0"/>
              <a:t>-</a:t>
            </a:r>
            <a:r>
              <a:rPr lang="ru-RU" dirty="0" err="1" smtClean="0"/>
              <a:t>den</a:t>
            </a:r>
            <a:r>
              <a:rPr lang="hr-HR" dirty="0" smtClean="0"/>
              <a:t> (</a:t>
            </a:r>
            <a:r>
              <a:rPr lang="ru-RU" dirty="0" err="1" smtClean="0"/>
              <a:t>edara</a:t>
            </a:r>
            <a:r>
              <a:rPr lang="ru-RU" dirty="0" smtClean="0"/>
              <a:t> </a:t>
            </a:r>
            <a:r>
              <a:rPr lang="ru-RU" dirty="0" err="1" smtClean="0"/>
              <a:t>g</a:t>
            </a:r>
            <a:r>
              <a:rPr lang="hr-HR" dirty="0" smtClean="0"/>
              <a:t>ö</a:t>
            </a:r>
            <a:r>
              <a:rPr lang="ru-RU" dirty="0" err="1" smtClean="0"/>
              <a:t>rn</a:t>
            </a:r>
            <a:r>
              <a:rPr lang="hr-HR" dirty="0" smtClean="0"/>
              <a:t>üş</a:t>
            </a:r>
            <a:r>
              <a:rPr lang="ru-RU" dirty="0" err="1" smtClean="0"/>
              <a:t>li</a:t>
            </a:r>
            <a:r>
              <a:rPr lang="ru-RU" dirty="0" smtClean="0"/>
              <a:t> </a:t>
            </a:r>
            <a:r>
              <a:rPr lang="ru-RU" dirty="0" err="1" smtClean="0"/>
              <a:t>taraplary</a:t>
            </a:r>
            <a:r>
              <a:rPr lang="hr-HR" dirty="0" smtClean="0"/>
              <a:t>ň </a:t>
            </a:r>
            <a:r>
              <a:rPr lang="ru-RU" dirty="0" err="1" smtClean="0"/>
              <a:t>b</a:t>
            </a:r>
            <a:r>
              <a:rPr lang="hr-HR" dirty="0" smtClean="0"/>
              <a:t>ü</a:t>
            </a:r>
            <a:r>
              <a:rPr lang="ru-RU" dirty="0" err="1" smtClean="0"/>
              <a:t>tewi</a:t>
            </a:r>
            <a:r>
              <a:rPr lang="ru-RU" dirty="0" smtClean="0"/>
              <a:t> </a:t>
            </a:r>
            <a:r>
              <a:rPr lang="ru-RU" dirty="0" err="1" smtClean="0"/>
              <a:t>d</a:t>
            </a:r>
            <a:r>
              <a:rPr lang="hr-HR" dirty="0" smtClean="0"/>
              <a:t>ö</a:t>
            </a:r>
            <a:r>
              <a:rPr lang="ru-RU" dirty="0" err="1" smtClean="0"/>
              <a:t>wlet</a:t>
            </a:r>
            <a:r>
              <a:rPr lang="ru-RU" dirty="0" smtClean="0"/>
              <a:t> </a:t>
            </a:r>
            <a:r>
              <a:rPr lang="ru-RU" dirty="0" err="1" smtClean="0"/>
              <a:t>belligi</a:t>
            </a:r>
            <a:r>
              <a:rPr lang="hr-HR" dirty="0" smtClean="0"/>
              <a:t>) </a:t>
            </a:r>
            <a:r>
              <a:rPr lang="ru-RU" dirty="0" err="1" smtClean="0"/>
              <a:t>hasaba</a:t>
            </a:r>
            <a:r>
              <a:rPr lang="ru-RU" dirty="0" smtClean="0"/>
              <a:t> </a:t>
            </a:r>
            <a:r>
              <a:rPr lang="ru-RU" dirty="0" err="1" smtClean="0"/>
              <a:t>alnan</a:t>
            </a:r>
            <a:r>
              <a:rPr lang="hr-HR" dirty="0" smtClean="0"/>
              <a:t> ş</a:t>
            </a:r>
            <a:r>
              <a:rPr lang="ru-RU" dirty="0" err="1" smtClean="0"/>
              <a:t>ahadatnama</a:t>
            </a:r>
            <a:r>
              <a:rPr lang="hr-HR" dirty="0" smtClean="0"/>
              <a:t>s</a:t>
            </a:r>
            <a:r>
              <a:rPr lang="ru-RU" dirty="0" err="1" smtClean="0"/>
              <a:t>yny</a:t>
            </a:r>
            <a:r>
              <a:rPr lang="hr-HR" dirty="0" smtClean="0"/>
              <a:t>ň </a:t>
            </a:r>
            <a:r>
              <a:rPr lang="ru-RU" dirty="0" err="1" smtClean="0"/>
              <a:t>g</a:t>
            </a:r>
            <a:r>
              <a:rPr lang="hr-HR" dirty="0" smtClean="0"/>
              <a:t>öçü</a:t>
            </a:r>
            <a:r>
              <a:rPr lang="ru-RU" dirty="0" err="1" smtClean="0"/>
              <a:t>rmesini</a:t>
            </a:r>
            <a:r>
              <a:rPr lang="hr-HR" dirty="0" smtClean="0"/>
              <a:t> ý</a:t>
            </a:r>
            <a:r>
              <a:rPr lang="ru-RU" dirty="0" err="1" smtClean="0"/>
              <a:t>a</a:t>
            </a:r>
            <a:r>
              <a:rPr lang="hr-HR" dirty="0" smtClean="0"/>
              <a:t>-</a:t>
            </a:r>
            <a:r>
              <a:rPr lang="ru-RU" dirty="0" err="1" smtClean="0"/>
              <a:t>da</a:t>
            </a:r>
            <a:r>
              <a:rPr lang="ru-RU" dirty="0" smtClean="0"/>
              <a:t> </a:t>
            </a:r>
            <a:r>
              <a:rPr lang="ru-RU" dirty="0" err="1" smtClean="0"/>
              <a:t>m</a:t>
            </a:r>
            <a:r>
              <a:rPr lang="hr-HR" dirty="0" smtClean="0"/>
              <a:t>üş</a:t>
            </a:r>
            <a:r>
              <a:rPr lang="ru-RU" dirty="0" err="1" smtClean="0"/>
              <a:t>derini</a:t>
            </a:r>
            <a:r>
              <a:rPr lang="hr-HR" dirty="0" smtClean="0"/>
              <a:t>ň </a:t>
            </a:r>
            <a:r>
              <a:rPr lang="ru-RU" dirty="0" err="1" smtClean="0"/>
              <a:t>karz</a:t>
            </a:r>
            <a:r>
              <a:rPr lang="ru-RU" dirty="0" smtClean="0"/>
              <a:t> </a:t>
            </a:r>
            <a:r>
              <a:rPr lang="ru-RU" dirty="0" err="1" smtClean="0"/>
              <a:t>almaga</a:t>
            </a:r>
            <a:r>
              <a:rPr lang="ru-RU" dirty="0" smtClean="0"/>
              <a:t> </a:t>
            </a:r>
            <a:r>
              <a:rPr lang="ru-RU" dirty="0" err="1" smtClean="0"/>
              <a:t>hukuk</a:t>
            </a:r>
            <a:r>
              <a:rPr lang="ru-RU" dirty="0" smtClean="0"/>
              <a:t> </a:t>
            </a:r>
            <a:r>
              <a:rPr lang="ru-RU" dirty="0" err="1" smtClean="0"/>
              <a:t>ygty</a:t>
            </a:r>
            <a:r>
              <a:rPr lang="hr-HR" dirty="0" smtClean="0"/>
              <a:t>ý</a:t>
            </a:r>
            <a:r>
              <a:rPr lang="ru-RU" dirty="0" err="1" smtClean="0"/>
              <a:t>arlygyny</a:t>
            </a:r>
            <a:r>
              <a:rPr lang="ru-RU" dirty="0" smtClean="0"/>
              <a:t> </a:t>
            </a:r>
            <a:r>
              <a:rPr lang="ru-RU" dirty="0" err="1" smtClean="0"/>
              <a:t>tassykla</a:t>
            </a:r>
            <a:r>
              <a:rPr lang="hr-HR" dirty="0" smtClean="0"/>
              <a:t>ý</a:t>
            </a:r>
            <a:r>
              <a:rPr lang="ru-RU" dirty="0" err="1" smtClean="0"/>
              <a:t>an</a:t>
            </a:r>
            <a:r>
              <a:rPr lang="hr-HR" dirty="0" smtClean="0"/>
              <a:t> degişli </a:t>
            </a:r>
            <a:r>
              <a:rPr lang="ru-RU" dirty="0" err="1" smtClean="0"/>
              <a:t>resminamalary</a:t>
            </a:r>
            <a:r>
              <a:rPr lang="hr-HR" dirty="0" smtClean="0"/>
              <a:t>;</a:t>
            </a:r>
          </a:p>
          <a:p>
            <a:r>
              <a:rPr lang="hr-HR" dirty="0" smtClean="0"/>
              <a:t>täjirçilik (</a:t>
            </a:r>
            <a:r>
              <a:rPr lang="ru-RU" dirty="0" err="1" smtClean="0"/>
              <a:t>biznes</a:t>
            </a:r>
            <a:r>
              <a:rPr lang="hr-HR" dirty="0" smtClean="0"/>
              <a:t>) </a:t>
            </a:r>
            <a:r>
              <a:rPr lang="ru-RU" dirty="0" err="1" smtClean="0"/>
              <a:t>me</a:t>
            </a:r>
            <a:r>
              <a:rPr lang="hr-HR" dirty="0" smtClean="0"/>
              <a:t>ý</a:t>
            </a:r>
            <a:r>
              <a:rPr lang="ru-RU" dirty="0" err="1" smtClean="0"/>
              <a:t>ilnamasyny</a:t>
            </a:r>
            <a:endParaRPr lang="sq-AL" dirty="0" smtClean="0"/>
          </a:p>
          <a:p>
            <a:r>
              <a:rPr lang="ru-RU" dirty="0" err="1" smtClean="0"/>
              <a:t>taslamany</a:t>
            </a:r>
            <a:r>
              <a:rPr lang="hr-HR" dirty="0" smtClean="0"/>
              <a:t>ň ö</a:t>
            </a:r>
            <a:r>
              <a:rPr lang="ru-RU" dirty="0" err="1" smtClean="0"/>
              <a:t>z</a:t>
            </a:r>
            <a:r>
              <a:rPr lang="hr-HR" dirty="0" smtClean="0"/>
              <a:t>ü</a:t>
            </a:r>
            <a:r>
              <a:rPr lang="ru-RU" dirty="0" err="1" smtClean="0"/>
              <a:t>ni</a:t>
            </a:r>
            <a:r>
              <a:rPr lang="hr-HR" dirty="0" smtClean="0"/>
              <a:t> ö</a:t>
            </a:r>
            <a:r>
              <a:rPr lang="ru-RU" dirty="0" err="1" smtClean="0"/>
              <a:t>de</a:t>
            </a:r>
            <a:r>
              <a:rPr lang="hr-HR" dirty="0" smtClean="0"/>
              <a:t>ýş</a:t>
            </a:r>
            <a:r>
              <a:rPr lang="ru-RU" dirty="0" err="1" smtClean="0"/>
              <a:t>i</a:t>
            </a:r>
            <a:r>
              <a:rPr lang="hr-HR" dirty="0" smtClean="0"/>
              <a:t> üç</a:t>
            </a:r>
            <a:r>
              <a:rPr lang="ru-RU" dirty="0" err="1" smtClean="0"/>
              <a:t>in</a:t>
            </a:r>
            <a:r>
              <a:rPr lang="ru-RU" dirty="0" smtClean="0"/>
              <a:t> </a:t>
            </a:r>
            <a:r>
              <a:rPr lang="ru-RU" dirty="0" err="1" smtClean="0"/>
              <a:t>zerur</a:t>
            </a:r>
            <a:r>
              <a:rPr lang="ru-RU" dirty="0" smtClean="0"/>
              <a:t> </a:t>
            </a:r>
            <a:r>
              <a:rPr lang="ru-RU" dirty="0" err="1" smtClean="0"/>
              <a:t>bolan</a:t>
            </a:r>
            <a:r>
              <a:rPr lang="hr-HR" dirty="0" smtClean="0"/>
              <a:t> meýilnama</a:t>
            </a:r>
            <a:r>
              <a:rPr lang="ru-RU" dirty="0" err="1" smtClean="0"/>
              <a:t>la</a:t>
            </a:r>
            <a:r>
              <a:rPr lang="hr-HR" dirty="0" smtClean="0"/>
              <a:t>ş</a:t>
            </a:r>
            <a:r>
              <a:rPr lang="ru-RU" dirty="0" err="1" smtClean="0"/>
              <a:t>dyryl</a:t>
            </a:r>
            <a:r>
              <a:rPr lang="hr-HR" dirty="0" smtClean="0"/>
              <a:t>ý</a:t>
            </a:r>
            <a:r>
              <a:rPr lang="ru-RU" dirty="0" err="1" smtClean="0"/>
              <a:t>an</a:t>
            </a:r>
            <a:r>
              <a:rPr lang="ru-RU" dirty="0" smtClean="0"/>
              <a:t> </a:t>
            </a:r>
            <a:r>
              <a:rPr lang="ru-RU" dirty="0" err="1" smtClean="0"/>
              <a:t>hakyky</a:t>
            </a:r>
            <a:r>
              <a:rPr lang="ru-RU" dirty="0" smtClean="0"/>
              <a:t> </a:t>
            </a:r>
            <a:r>
              <a:rPr lang="ru-RU" dirty="0" err="1" smtClean="0"/>
              <a:t>pul</a:t>
            </a:r>
            <a:r>
              <a:rPr lang="ru-RU" dirty="0" smtClean="0"/>
              <a:t> </a:t>
            </a:r>
            <a:r>
              <a:rPr lang="ru-RU" dirty="0" err="1" smtClean="0"/>
              <a:t>akymyny</a:t>
            </a:r>
            <a:r>
              <a:rPr lang="hr-HR" dirty="0" smtClean="0"/>
              <a:t>ň </a:t>
            </a:r>
            <a:r>
              <a:rPr lang="ru-RU" dirty="0" err="1" smtClean="0"/>
              <a:t>hasabyny</a:t>
            </a:r>
            <a:r>
              <a:rPr lang="hr-HR" dirty="0" smtClean="0"/>
              <a:t>;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828</Words>
  <Application>Microsoft Office PowerPoint</Application>
  <PresentationFormat>Экран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Bank karzlaşdyrmasynyň düzgünleri we tapgyrlary</vt:lpstr>
      <vt:lpstr>Bank karzlaşdyrmasy</vt:lpstr>
      <vt:lpstr>TB-lar tarapyndan karzlaşdyrmagyň umumy talaplary</vt:lpstr>
      <vt:lpstr>Bank tarapyndan müşderiniň maliýe ýagdaýlaryna baha bermegiň maksady</vt:lpstr>
      <vt:lpstr>Bank tarapyndan karz bermegiň esasy şerti</vt:lpstr>
      <vt:lpstr>Bank tarapyndan berilýän karzlar iň ynamly üpjünçilik usullar </vt:lpstr>
      <vt:lpstr>Bank karzlaşdyrmagyň tapgyrlary</vt:lpstr>
      <vt:lpstr>Karz geleşiginde banka tabşyrylýan resminamalar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 karzlaşdyrmasynyň düzgünleri we tapgyrlary</dc:title>
  <dc:creator>Admin</dc:creator>
  <cp:lastModifiedBy>Admin</cp:lastModifiedBy>
  <cp:revision>13</cp:revision>
  <dcterms:created xsi:type="dcterms:W3CDTF">2014-05-13T04:20:13Z</dcterms:created>
  <dcterms:modified xsi:type="dcterms:W3CDTF">2014-05-16T05:01:09Z</dcterms:modified>
</cp:coreProperties>
</file>