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21"/>
  </p:notesMasterIdLst>
  <p:sldIdLst>
    <p:sldId id="321" r:id="rId4"/>
    <p:sldId id="351" r:id="rId5"/>
    <p:sldId id="320" r:id="rId6"/>
    <p:sldId id="352" r:id="rId7"/>
    <p:sldId id="277" r:id="rId8"/>
    <p:sldId id="354" r:id="rId9"/>
    <p:sldId id="360" r:id="rId10"/>
    <p:sldId id="359" r:id="rId11"/>
    <p:sldId id="361" r:id="rId12"/>
    <p:sldId id="362" r:id="rId13"/>
    <p:sldId id="363" r:id="rId14"/>
    <p:sldId id="364" r:id="rId15"/>
    <p:sldId id="365" r:id="rId16"/>
    <p:sldId id="366" r:id="rId17"/>
    <p:sldId id="276" r:id="rId18"/>
    <p:sldId id="289" r:id="rId19"/>
    <p:sldId id="3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GE1 007"/>
          <p:cNvPicPr/>
          <p:nvPr/>
        </p:nvPicPr>
        <p:blipFill>
          <a:blip r:embed="rId2">
            <a:lum bright="6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7211" r="22002" b="24005"/>
          <a:stretch>
            <a:fillRect/>
          </a:stretch>
        </p:blipFill>
        <p:spPr bwMode="auto">
          <a:xfrm>
            <a:off x="1431883" y="1340768"/>
            <a:ext cx="6454270" cy="3816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48969" y="548209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17-nji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Sazlanylmaýan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sesden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osesimmetriki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1-merkezi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jisim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2-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obeçaýka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3-merkezi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jisimi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berkidiji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stoýkalar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08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525" y="1484784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Drosselirowaniýe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ýetişmeýär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göreşmek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çykaryjy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stworkalary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dolandyryş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süýşirtmek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panellerini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göýberiji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stworkalary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ýapmak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589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Gazowaýa turbina – lopatoçnyý maşyndyr. GT-na lopatalaşdyrylan maşyn bolup  akyjy gaz basyşynyň (давление газового потока) we içerki ýylylyk energiýasynyň (внутренней энергии), aýlanmagyň mehaniki energiýasyna öwürýär.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TRD-de gaztrubinasy olaryň kompressorynyň rotaryny aýlamak we agregatlaryny hem-de dwigatelleriň we uçarlaryň hyzmat ediji ulgamlaryny (sistemy) işletmek üçin gulluk edýär.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GT-lary gaz akymynyň ugry boýunça, basgançak sany boýunça hem-de ýylylygyň aşak düşüşini ulanyşy we gazy iş tigirine (PK) ýetirişine görä klassifikasiýa edilýär.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Gaz akymyna görä –ok we merkeze ymtylýan trubina;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2.Kaskadlary boýunça – bir ,iki we üç kaskadly;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Basgançagy boýunça –bir, iki we köpbasgançakly.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23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89844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TRD-iň 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turbinalary basgançaklarda gazy giňeldişlerine </a:t>
            </a: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görä,(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güýç) </a:t>
            </a: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kuwwat) gerekli 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bolan kuwwat bilen üpjün edilişine laýyklykda I basgançakly we köp bagançakly diýilip atlandyrylýar.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Häzirki wagtda TRD-de köplenç ok (осевой) turbinalar ulanylýar. Egerde akyjy gazlaryň hereketleri turbinanyň okunyň ugruna hereket edýän bolsa ok turbinasy diýilip atlandyrylýar.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TRD-iň 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turbinalary kiçi göwrümli gaz giňeldiji we ýeňil örän ynamly berk konstruksiýaly enjam bolup örän uly 10÷70 at güýjüne (л.с) çenli güýç berýär.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 basgançagy gymyldamaýan lopataly gönüleýji (СA)apparat we aýlanýan lopataly (PK) iş tigirlerinden ybaratdyr.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2107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41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544" y="980728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 tigir (PK) we (СA) saplowoý apparat kesilende aerodinamiki görnüş eýeleýär we öz aralarynda gysgalyp gidýän kanaly amala aşyrýar. (см.рис-1). Şu görnüşli kanalda gaz hereket edende öz (P)basyşyny, T-ny pese düşürýär, bu bolsa gazyň çykyş tizligini örän çaltlaşdyrýar.(С</a:t>
            </a:r>
            <a:r>
              <a:rPr lang="tt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&gt;С</a:t>
            </a:r>
            <a:r>
              <a:rPr lang="tt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СA (saplowoý) apparat gazy iş tigiriniň lopatalaryna (на лопаткиPK)berlen burçda (ugurda)  gönüläp ugradýar we gaz akyşyň (E</a:t>
            </a:r>
            <a:r>
              <a:rPr lang="tt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potansial energiýa öwürýär.PK-iş tigiri gazyň güýjüne aýlanyp öz niýetlenen wezipesini ýerine ýetirýär.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 tigiriň lopatalary korpusa görä otnositelno aýlaw hereket edýär , t.e. aýlaw tizligi U- bilen hereket edýär.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Absolýut tizligi С</a:t>
            </a:r>
            <a:r>
              <a:rPr lang="tt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(осевая скорость) bilen aýlaw tizliginiň tapawudy (резултирует) otnositel tizligini berýär</a:t>
            </a:r>
            <a:r>
              <a:rPr lang="tt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.W</a:t>
            </a:r>
            <a:r>
              <a:rPr lang="tt-RU" sz="2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2107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0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971161" y="251373"/>
              <a:ext cx="7129669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pasametrleri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899" y="1196752"/>
            <a:ext cx="898181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tt-RU" sz="2800" dirty="0"/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poslamagyna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gidrawlik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kemçilik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berkligini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gowşadýar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gopmagyna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ýolberýär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beýgeltmekden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ybaratdyr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sepilende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bugaryp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T3* 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köpeltmegi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410" y="1167299"/>
            <a:ext cx="88186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t-RU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bolmazlygynyň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ýöriteleşdirilen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eltýärler.Bu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(P3*)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getirýär.Bu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ulanylmady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544" y="1268760"/>
            <a:ext cx="8652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Emma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peseldäýjek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(P4*)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sazlaýjy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 оборотов),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↓ 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gaçmagyna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kiçeltmek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(R) 20%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güýçlendirilendigini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4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168627" y="200937"/>
              <a:ext cx="6667873" cy="1065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4.2. Howa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reaktiw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dwigatelleriniň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</a:t>
              </a:r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4.2.1.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bildirilýän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talaplar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olaryň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pasametrleri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70003" y="3401705"/>
              <a:ext cx="837817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niýetlenşi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bildirilýän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talaplar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pasametrleri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Sese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çenli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gurluşlarynyň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aýratynlyklary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238" y="980728"/>
            <a:ext cx="88768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möçberde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ýitgisi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ýerleşişi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fýuzelýažyň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motogandolda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tegelek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ellipsoid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fýuzelýažyň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ýerleşdrilýär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tegelek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827584" y="126245"/>
              <a:ext cx="727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Giriş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niýetlenşi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bildirilýän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talaplar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265" y="1340768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uzynlygy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fýuzelýažyň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göwrümi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seseýakyn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ýakyn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tegelek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kem-kemden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ulalýan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örtüginden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obşiwkadan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berkidiji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diýafragmalardan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wintleriň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obtekatel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berkidilýär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GE1 006"/>
          <p:cNvPicPr/>
          <p:nvPr/>
        </p:nvPicPr>
        <p:blipFill>
          <a:blip r:embed="rId2">
            <a:lum bright="6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8099" r="18079" b="23581"/>
          <a:stretch>
            <a:fillRect/>
          </a:stretch>
        </p:blipFill>
        <p:spPr bwMode="auto">
          <a:xfrm>
            <a:off x="1860504" y="1052736"/>
            <a:ext cx="4824536" cy="4248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600415" y="5445224"/>
            <a:ext cx="8024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16-njy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edijiniň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obtekatel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2, 3 –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uzunlygyna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keseligine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berkidiji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4, 5 –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daşarky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örtükler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obşiwkalar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7466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646" y="1052736"/>
            <a:ext cx="86851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saýlanyp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alynmagy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(M=1-1,7)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(M&gt;1,7)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ossimmetriki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oturdylan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Osesimmetriki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obeçaýkadan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berkidiji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sütünlerden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2" name="Рисунок 11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4" name="Рисунок 13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0" name="Прямоугольник 9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78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161" y="141277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göterlende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harçlanyşy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agzynda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gysylmasy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gysylmagy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yrgyldamagyna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ekipažyň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ýadamagyna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yrgylda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göreşmek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göýberiş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stworkalary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açylýarlar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goşmaça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geçirýärler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67631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6585</TotalTime>
  <Words>594</Words>
  <Application>Microsoft Office PowerPoint</Application>
  <PresentationFormat>Экран (4:3)</PresentationFormat>
  <Paragraphs>69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588</cp:revision>
  <dcterms:created xsi:type="dcterms:W3CDTF">2014-03-27T12:19:37Z</dcterms:created>
  <dcterms:modified xsi:type="dcterms:W3CDTF">2018-04-06T06:23:45Z</dcterms:modified>
</cp:coreProperties>
</file>