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B00C-0DFF-4FA3-8272-206DC859B862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80A0-2630-4ADC-9130-D52A146D60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39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B00C-0DFF-4FA3-8272-206DC859B862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80A0-2630-4ADC-9130-D52A146D60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71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B00C-0DFF-4FA3-8272-206DC859B862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80A0-2630-4ADC-9130-D52A146D60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991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B00C-0DFF-4FA3-8272-206DC859B862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80A0-2630-4ADC-9130-D52A146D60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764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B00C-0DFF-4FA3-8272-206DC859B862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80A0-2630-4ADC-9130-D52A146D60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073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B00C-0DFF-4FA3-8272-206DC859B862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80A0-2630-4ADC-9130-D52A146D60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903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B00C-0DFF-4FA3-8272-206DC859B862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80A0-2630-4ADC-9130-D52A146D60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6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B00C-0DFF-4FA3-8272-206DC859B862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80A0-2630-4ADC-9130-D52A146D60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243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B00C-0DFF-4FA3-8272-206DC859B862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80A0-2630-4ADC-9130-D52A146D60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3077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B00C-0DFF-4FA3-8272-206DC859B862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80A0-2630-4ADC-9130-D52A146D60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713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B00C-0DFF-4FA3-8272-206DC859B862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80A0-2630-4ADC-9130-D52A146D60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14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DB00C-0DFF-4FA3-8272-206DC859B862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280A0-2630-4ADC-9130-D52A146D60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798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181726"/>
          </a:xfrm>
        </p:spPr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Tema: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Kabel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ýollarynyň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montazy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peýdalanylyşy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393490"/>
            <a:ext cx="12192000" cy="2959183"/>
          </a:xfrm>
        </p:spPr>
        <p:txBody>
          <a:bodyPr>
            <a:no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Kabel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ýollaryny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kabel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muftalarynyň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montažy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Kabel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ýollarynyň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synaglary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tehnalogiýasy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Kabel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ýollarynyň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b="1" dirty="0"/>
              <a:t>	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28776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668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	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Güýçli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ondan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energiýany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niýetlenip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gurnalan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enjamlary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iýmitlendirmek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birnäçe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izolirlenen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metal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damardan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durýar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metal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däl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gabykly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prokladkaň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şertine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baglylykda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haýsy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ýokarsyndan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ekspluatasiýada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mümkin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üstünden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goýulan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gorag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ýapmaly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hökmany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ýagdaýda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bronlanýar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şular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esasy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elementden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düzülýär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geçiriji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damar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gabygy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izolýasiýaly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gorag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ýapylan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Esasy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elementden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başga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güýçli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konustrukçiýasy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ekrana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çykmagy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mümkin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zeminlenen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gorag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damary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doldurujy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Tok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geçiriji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damary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esasy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nullanan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Esasy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damary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ondan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energiýany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niýetlenen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nullanan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damary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dürli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polýusly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togy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onuň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bolmadyk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ýüküne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niýetlenen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neýtral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toguň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çeşmesine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berkidilýär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144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"/>
            <a:ext cx="12192000" cy="661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	</a:t>
            </a:r>
            <a:r>
              <a:rPr lang="ru-RU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Zeminlenen</a:t>
            </a:r>
            <a:r>
              <a:rPr lang="ru-RU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gorag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damary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kömekçi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damary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gurnalan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metal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böleginiň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tapylmaýan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aşagynda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çatmak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niýetlenen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haýsydyr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zeminlenen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gorag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konturyň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çeşmesine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birikdirilendir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Izolýasiýa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her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hili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hem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bolsa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tok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geçiriji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damaryň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birine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hökman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berkligini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üpjün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etmek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niýetlenen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perdesi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ýere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zeminlenen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Ekran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kabelden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geçýän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ýüze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çykýan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togyň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elektromadnit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meýdanynyň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täsirinden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zynjyryň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daşyny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goramak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hyzmat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edýär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damarynyň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töwereginde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meýdanynyň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simmetriýasyny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üpjün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edýär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Garnow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заполнител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konstruktiw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elementiň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erkin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arasy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germotizasiýa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maksady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hökman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görnüşiň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ýetirmegini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aradan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aýyrmagy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ulanylýar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onuň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mehaniki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durnuklulyk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konstruksiýasy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Daşky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içki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elementiniň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öllenmesini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başga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daşdaky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täsiri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goraýar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Gorag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proklatkasy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perdesiniň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daşky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täsirinden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goramak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hyzmat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edýär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167906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393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457200">
              <a:lnSpc>
                <a:spcPct val="103000"/>
              </a:lnSpc>
            </a:pP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liniýa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edilende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has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çylşyrymly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jogapkärli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birikdirilende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aýrylanda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onuň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uçlaryny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apparatlara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hereketlendirijilere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başga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elektrotehniki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enjamlara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çatylandyr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tehniki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dokumentasiýasynyň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talabyna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laýyk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berk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ýetirilýär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9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aşaky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başlanan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ujunyň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gurluşyna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apparatlaryň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içki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gurluşyna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çatmak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niýetlenen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diýip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düşünülýär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Olarda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ýörite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gorag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korpusy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bolmaýar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ahyrky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muftasy-bu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gurluş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apparatlaryň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daşky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içki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gurluşy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geçiriji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açyklykdaky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liniýa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birleşdirmek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niýetlenen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ygtybarlygy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onuň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yhlas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ýetirilmeginde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ýapmaga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bagly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bolýar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tehniki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montaž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görkezmesiniň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instruksiýasyny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berjaý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etmeli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hapanyň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mufta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düşmegi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ýapylanda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berkligini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birden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peseldýär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montaždan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soň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barlanylanda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eksplutasiýa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wagtynda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hatardan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çykarýar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Şonuň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muftaň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mantažy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ýapmak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arassa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eliň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ýetirilýär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gurally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arakesmesiz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işi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doly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ony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ýetirmeli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3198104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20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457200">
              <a:lnSpc>
                <a:spcPct val="103000"/>
              </a:lnSpc>
            </a:pP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Muftaň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korpusy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başlamazdan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şonuň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pugta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iki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tarapy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arassalanýar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benzin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siňdirip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eski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süpürilýär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yzygider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gorag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ýapylan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brony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perdesini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kagyz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izolýasiýasyny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damaryň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izolýasiýasy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aýrylýar.Muftaň</a:t>
            </a:r>
            <a:r>
              <a:rPr lang="ru-RU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montažynda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kagyz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izolýasiýasyny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ýapmak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takmynan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kagyz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izolýasiýada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çyglylygyň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ýoklygy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barlanýar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Onuň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ahyrynda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kagyz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lentasyny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üzýärler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parafin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göýberip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140-den 150</a:t>
            </a:r>
            <a:r>
              <a:rPr lang="ru-RU" sz="30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çenli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gyzdyrylýar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Eger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kagyz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izolýasiýasynyň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çyglylygyny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silkip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köpürjek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emele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gelenini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aňsatlyk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görüp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Häzirki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ýapmak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ahyry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epoksidli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mufta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naýrit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rezinli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trubka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rezinli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ellik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şonuň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ahyry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epoksidli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muftaly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daşky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gurluşy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niýetlenip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giňden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Meselem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ahyrky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epoksidli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ýapmak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nairitli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rezin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turbajyk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kagyz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izolýasyýaly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naprýeženiýesi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10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kW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çenli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gury</a:t>
            </a:r>
            <a:r>
              <a:rPr lang="ru-RU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çygly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tozanly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himiki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aktiw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serişde-de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ýarylma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howuply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ýerden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başga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ähli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etraplardaky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öýlerde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subtropikden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başga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71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3345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457200">
              <a:lnSpc>
                <a:spcPct val="103000"/>
              </a:lnSpc>
            </a:pP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Epoksidli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birleşdirilen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mufta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kagyz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izolýasiýaly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epoksidli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korpusly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ýetirilýär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Epoksitden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ýasalan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markasy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K-176, K-115, УП -584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zawotdan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ugradylýar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epoksidli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birleşdirilen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mufta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ýörite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bölijiden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başlanýar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Soňra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perdeden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broni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zeminleýji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geçirijä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paýat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edilip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damaryň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soňy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birleşdirilýär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(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kebişleýji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termin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presleýji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kebşirleýji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paýka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);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onsaň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kebşirlenýär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paýat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edilen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büdür-südürden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boşadylýar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ýagsyzlandyrýar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Şondan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soň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epoksidi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direge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goýup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mufta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damaryny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ýazmak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zeminlemekde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beýleki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ujy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ulanylyp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perdesi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ýagsyzlandyrylýar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701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" y="0"/>
            <a:ext cx="12304295" cy="6723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457200">
              <a:lnSpc>
                <a:spcPct val="103000"/>
              </a:lnSpc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Germetizirlenen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sargy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edilip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epoksidli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ýarym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muftaň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oturdylýar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muftany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dykyz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salmak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muftany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dykyz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guýulyp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öňünden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gatadyjy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garylýar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Epoksidli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mufta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edilende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howanyň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temperaturasy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+10</a:t>
            </a:r>
            <a:r>
              <a:rPr lang="en-US" sz="28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 - den pes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bolmaly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däldir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Tunelde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kanalda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epoksid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birikdirilen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mufta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kožuh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oturdylýar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Epoksid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birikdirilen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mufta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stoporly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mehanizmleriň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hereket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edýän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böleklerini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ýuwaşatmak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-da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saklamak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gurluş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bolup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Bu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ýagdaýda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damary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diňe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paýka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-da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kebşirläp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birleşdirilýär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8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457200">
              <a:lnSpc>
                <a:spcPct val="103000"/>
              </a:lnSpc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Gurşyndan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birikdirlen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muftalar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gurşunly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turbadan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diametri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60–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110 mm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çenli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uzynlygy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450–den 650mm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çenli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kese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kesegine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naprýe-ženiýesine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bagly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Soňy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bejeriş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işleri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şonuň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-da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epoksid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muftanyň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montažynda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Onsoň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gurşunly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mufta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geýdirilýär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damary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termit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kebşirleýji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birleşdirilýär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-da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başga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paýkaly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-da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kebşir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arassalanýar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ýuwulýar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massasy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МП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-1 120- C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çenli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gyzdyrylan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şondan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soň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damary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kagyzyna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siňdirip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zawodyňky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izolýasiýanyň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sargysy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dikeldilýär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964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Rlonly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we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tigirçekli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kagyz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bilelikde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demir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gapyrjakly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banka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paýat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edilip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massa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МП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-1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doldurulyp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montaža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getirilýär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Kagyz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tigirçegiň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razmerine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sanyna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bagly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tigirçegiň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komplekt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bankasy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nomer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tapawutlanýar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Kagyz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izolýasy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doly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tertipli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goýulup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kagyz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gatlagynyň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arasynda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howa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düwmejiginiň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emele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gelmegine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ýol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berilmeli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däl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Şondan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soň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damary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ikinji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gezek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massasy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МП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-1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parlanyp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gurşunly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çatylan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muftaň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golaý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süýşürilip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onuň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ahyry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perdesine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paýat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edilýär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muftasynyň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massasyny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muftaň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260 mm - 350 mm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aralygyna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guýmak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biri-birinden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iki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deşik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kesilýär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mufta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massany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girizmek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beýlekisi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ondan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howanyň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çykmagy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massasy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guýulmazdan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öň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gyzdyrylýar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öň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ýanyndan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mufta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gyzdyrylyp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guýulýar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Sowandan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soň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massa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çökende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ony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doly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mufta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üstüne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guýulyp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goýulýan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deşigi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paýat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edilýär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Gurşunly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mufta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zaýalanmagyny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goramagyň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maksady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polat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çoýunly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kožuha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bagly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Naprýeženiýesi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1 kW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çenli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birleşdirmek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çoýunly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mufta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plasmas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izolýasiýaly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kabeli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birleşdirmek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epoksitli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mufta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ulanylýar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Montaž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işini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ýokary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hilli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ýetirilenligi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tassyklamak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montaž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gutarandan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soň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hökman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barlag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geçirilýär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003051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553</Words>
  <Application>Microsoft Office PowerPoint</Application>
  <PresentationFormat>Широкоэкранный</PresentationFormat>
  <Paragraphs>16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 Tema: Kabel ýollarynyň montazy we peýdalanylyşy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Tema: Kabel ýollarynyň montazy we peýdalanylyşy</dc:title>
  <dc:creator>USER</dc:creator>
  <cp:lastModifiedBy>USER</cp:lastModifiedBy>
  <cp:revision>1</cp:revision>
  <dcterms:created xsi:type="dcterms:W3CDTF">2021-03-15T05:08:24Z</dcterms:created>
  <dcterms:modified xsi:type="dcterms:W3CDTF">2021-03-15T05:13:26Z</dcterms:modified>
</cp:coreProperties>
</file>