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  <p:sldId id="258" r:id="rId4"/>
    <p:sldId id="261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04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4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22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352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85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369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12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991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69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58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79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25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13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94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72C4A1-A170-421C-BFAF-ADD3BB479A0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5A32-83A8-4C84-A5AF-22459BEBC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274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400" y="574375"/>
            <a:ext cx="989797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8-nji </a:t>
            </a:r>
            <a:r>
              <a:rPr lang="ru-RU" sz="36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kärhanalarynda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berjaý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/>
              <a:t>edilişine</a:t>
            </a:r>
            <a:r>
              <a:rPr lang="ru-RU" sz="3600" b="1" dirty="0" smtClean="0"/>
              <a:t> </a:t>
            </a:r>
            <a:r>
              <a:rPr lang="ru-RU" sz="3600" b="1" dirty="0" err="1"/>
              <a:t>gözegçiligiň</a:t>
            </a:r>
            <a:r>
              <a:rPr lang="ru-RU" sz="3600" b="1" dirty="0"/>
              <a:t> </a:t>
            </a:r>
            <a:r>
              <a:rPr lang="ru-RU" sz="3600" b="1" dirty="0" err="1"/>
              <a:t>alnyp</a:t>
            </a:r>
            <a:r>
              <a:rPr lang="ru-RU" sz="3600" b="1" dirty="0"/>
              <a:t> </a:t>
            </a:r>
            <a:r>
              <a:rPr lang="ru-RU" sz="3600" b="1" dirty="0" err="1" smtClean="0"/>
              <a:t>barlyşy</a:t>
            </a:r>
            <a:endParaRPr lang="en-US" sz="3600" b="1" dirty="0" smtClean="0"/>
          </a:p>
          <a:p>
            <a:pPr algn="just">
              <a:spcAft>
                <a:spcPts val="0"/>
              </a:spcAft>
            </a:pPr>
            <a:r>
              <a:rPr lang="en-US" sz="3600" b="1" dirty="0"/>
              <a:t> </a:t>
            </a:r>
            <a:r>
              <a:rPr lang="en-US" sz="3600" b="1" dirty="0" smtClean="0"/>
              <a:t>                                  </a:t>
            </a:r>
            <a:r>
              <a:rPr lang="tk-TM" sz="3600" b="1" dirty="0" smtClean="0"/>
              <a:t>Meýilnama:</a:t>
            </a:r>
            <a:endParaRPr lang="ru-RU" sz="3600" dirty="0"/>
          </a:p>
          <a:p>
            <a:pPr algn="just"/>
            <a:r>
              <a:rPr lang="ru-RU" sz="3600" dirty="0"/>
              <a:t>1. </a:t>
            </a:r>
            <a:r>
              <a:rPr lang="ru-RU" sz="3600" dirty="0" err="1"/>
              <a:t>Önümçilik</a:t>
            </a:r>
            <a:r>
              <a:rPr lang="ru-RU" sz="3600" dirty="0"/>
              <a:t> </a:t>
            </a:r>
            <a:r>
              <a:rPr lang="ru-RU" sz="3600" dirty="0" err="1"/>
              <a:t>kärhanalarynyň</a:t>
            </a:r>
            <a:r>
              <a:rPr lang="ru-RU" sz="3600" dirty="0"/>
              <a:t> </a:t>
            </a:r>
            <a:r>
              <a:rPr lang="ru-RU" sz="3600" dirty="0" err="1"/>
              <a:t>girdejileriniň</a:t>
            </a:r>
            <a:r>
              <a:rPr lang="ru-RU" sz="3600" dirty="0"/>
              <a:t> </a:t>
            </a:r>
            <a:r>
              <a:rPr lang="ru-RU" sz="3600" dirty="0" err="1"/>
              <a:t>hasabyna</a:t>
            </a:r>
            <a:r>
              <a:rPr lang="ru-RU" sz="3600" dirty="0"/>
              <a:t> </a:t>
            </a:r>
            <a:r>
              <a:rPr lang="ru-RU" sz="3600" dirty="0" err="1"/>
              <a:t>täze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önümçiligi</a:t>
            </a:r>
            <a:r>
              <a:rPr lang="ru-RU" sz="3600" dirty="0"/>
              <a:t> </a:t>
            </a:r>
            <a:r>
              <a:rPr lang="ru-RU" sz="3600" dirty="0" err="1"/>
              <a:t>ýola</a:t>
            </a:r>
            <a:r>
              <a:rPr lang="ru-RU" sz="3600" dirty="0"/>
              <a:t> </a:t>
            </a:r>
            <a:r>
              <a:rPr lang="ru-RU" sz="3600" dirty="0" err="1"/>
              <a:t>goýmakda</a:t>
            </a:r>
            <a:r>
              <a:rPr lang="ru-RU" sz="3600" dirty="0"/>
              <a:t> </a:t>
            </a:r>
            <a:r>
              <a:rPr lang="ru-RU" sz="3600" dirty="0" err="1"/>
              <a:t>göz</a:t>
            </a:r>
            <a:r>
              <a:rPr lang="ru-RU" sz="3600" dirty="0"/>
              <a:t> </a:t>
            </a:r>
            <a:r>
              <a:rPr lang="ru-RU" sz="3600" dirty="0" err="1"/>
              <a:t>öňünde</a:t>
            </a:r>
            <a:r>
              <a:rPr lang="ru-RU" sz="3600" dirty="0"/>
              <a:t> </a:t>
            </a:r>
            <a:r>
              <a:rPr lang="ru-RU" sz="3600" dirty="0" err="1"/>
              <a:t>tutulan</a:t>
            </a:r>
            <a:r>
              <a:rPr lang="ru-RU" sz="3600" dirty="0"/>
              <a:t> </a:t>
            </a:r>
            <a:r>
              <a:rPr lang="ru-RU" sz="3600" dirty="0" err="1"/>
              <a:t>maksatlar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çözülmeli</a:t>
            </a:r>
            <a:r>
              <a:rPr lang="ru-RU" sz="3600" dirty="0"/>
              <a:t> </a:t>
            </a:r>
            <a:r>
              <a:rPr lang="ru-RU" sz="3600" dirty="0" err="1"/>
              <a:t>meseleler</a:t>
            </a:r>
            <a:endParaRPr lang="ru-RU" sz="3600" dirty="0"/>
          </a:p>
          <a:p>
            <a:pPr algn="just"/>
            <a:r>
              <a:rPr lang="ru-RU" sz="3600" dirty="0"/>
              <a:t>2.</a:t>
            </a:r>
            <a:r>
              <a:rPr lang="ru-RU" sz="3600" dirty="0">
                <a:ea typeface="Microsoft Sans Serif" panose="020B0604020202020204" pitchFamily="34" charset="0"/>
              </a:rPr>
              <a:t> </a:t>
            </a:r>
            <a:r>
              <a:rPr lang="ru-RU" sz="3600" dirty="0" err="1"/>
              <a:t>Önümçilikde</a:t>
            </a:r>
            <a:r>
              <a:rPr lang="ru-RU" sz="3600" dirty="0"/>
              <a:t> </a:t>
            </a:r>
            <a:r>
              <a:rPr lang="ru-RU" sz="3600" dirty="0" err="1"/>
              <a:t>ykdysady</a:t>
            </a:r>
            <a:r>
              <a:rPr lang="ru-RU" sz="3600" dirty="0"/>
              <a:t> </a:t>
            </a:r>
            <a:r>
              <a:rPr lang="ru-RU" sz="3600" dirty="0" err="1"/>
              <a:t>netijeler</a:t>
            </a:r>
            <a:endParaRPr lang="ru-RU" sz="3600" dirty="0"/>
          </a:p>
          <a:p>
            <a:pPr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Ikinji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çäräni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aşyrmaklyk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işler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884" y="302359"/>
            <a:ext cx="1161448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kärhanalarynyň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girdejileriniň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goýmakda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maksatlar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çözülmeli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endParaRPr lang="ru-RU" sz="2800" b="1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esaslanylmalydyr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aşakdakylar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tk-TM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çykdajyny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gysga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ödejekdigine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gazanylmagyna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döretmelidir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3.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öndüriljek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artmagyny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buýrujylaryň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artmagyny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buýrujylar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aljagyna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mümkindir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927" y="274364"/>
            <a:ext cx="1150219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21665" algn="l"/>
              </a:tabLs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4.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öndüriljek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artmagynyň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5.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tabşyryk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hemmesi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birigip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netijä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syrykmalydyr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gazanmagyna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ykdysadyýetiniň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ösmegine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syrykmalydyr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welin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goýmakda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anyklamazdan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çözgüdini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tapmazdan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goýulmagyna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ygtyýar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24840" algn="l"/>
              </a:tabLs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bähbitlimi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k-TM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24840" algn="l"/>
              </a:tabLst>
            </a:pPr>
            <a:r>
              <a:rPr lang="tk-TM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2.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hataryna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girýärmi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howpsuz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104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673" y="160421"/>
            <a:ext cx="1148614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k-TM" dirty="0" smtClean="0"/>
              <a:t>    </a:t>
            </a:r>
            <a:r>
              <a:rPr lang="tk-TM" sz="2800" dirty="0"/>
              <a:t>3</a:t>
            </a:r>
            <a:r>
              <a:rPr lang="tk-TM" sz="2800" dirty="0" smtClean="0"/>
              <a:t>. </a:t>
            </a:r>
            <a:r>
              <a:rPr lang="ru-RU" sz="2800" dirty="0" err="1" smtClean="0"/>
              <a:t>Täze</a:t>
            </a:r>
            <a:r>
              <a:rPr lang="ru-RU" sz="2800" dirty="0" smtClean="0"/>
              <a:t> </a:t>
            </a:r>
            <a:r>
              <a:rPr lang="ru-RU" sz="2800" dirty="0" err="1"/>
              <a:t>önümçiligi</a:t>
            </a:r>
            <a:r>
              <a:rPr lang="ru-RU" sz="2800" dirty="0"/>
              <a:t> </a:t>
            </a:r>
            <a:r>
              <a:rPr lang="ru-RU" sz="2800" dirty="0" err="1"/>
              <a:t>ýola</a:t>
            </a:r>
            <a:r>
              <a:rPr lang="ru-RU" sz="2800" dirty="0"/>
              <a:t> </a:t>
            </a:r>
            <a:r>
              <a:rPr lang="ru-RU" sz="2800" dirty="0" err="1"/>
              <a:t>goýmakda</a:t>
            </a:r>
            <a:r>
              <a:rPr lang="ru-RU" sz="2800" dirty="0"/>
              <a:t> </a:t>
            </a:r>
            <a:r>
              <a:rPr lang="ru-RU" sz="2800" dirty="0" err="1"/>
              <a:t>zerur</a:t>
            </a:r>
            <a:r>
              <a:rPr lang="ru-RU" sz="2800" dirty="0"/>
              <a:t> </a:t>
            </a:r>
            <a:r>
              <a:rPr lang="ru-RU" sz="2800" dirty="0" err="1"/>
              <a:t>bolan</a:t>
            </a:r>
            <a:r>
              <a:rPr lang="ru-RU" sz="2800" dirty="0"/>
              <a:t> </a:t>
            </a:r>
            <a:r>
              <a:rPr lang="ru-RU" sz="2800" dirty="0" err="1"/>
              <a:t>çig</a:t>
            </a:r>
            <a:r>
              <a:rPr lang="ru-RU" sz="2800" dirty="0"/>
              <a:t> </a:t>
            </a:r>
            <a:r>
              <a:rPr lang="ru-RU" sz="2800" dirty="0" err="1"/>
              <a:t>mal</a:t>
            </a:r>
            <a:r>
              <a:rPr lang="ru-RU" sz="2800" dirty="0"/>
              <a:t> </a:t>
            </a:r>
            <a:r>
              <a:rPr lang="ru-RU" sz="2800" dirty="0" err="1"/>
              <a:t>üpjünçilik</a:t>
            </a:r>
            <a:r>
              <a:rPr lang="ru-RU" sz="2800" dirty="0"/>
              <a:t> </a:t>
            </a:r>
            <a:r>
              <a:rPr lang="ru-RU" sz="2800" dirty="0" err="1"/>
              <a:t>meseleleri</a:t>
            </a:r>
            <a:r>
              <a:rPr lang="ru-RU" sz="2800" dirty="0"/>
              <a:t> </a:t>
            </a:r>
            <a:r>
              <a:rPr lang="ru-RU" sz="2800" dirty="0" err="1"/>
              <a:t>nähili</a:t>
            </a:r>
            <a:r>
              <a:rPr lang="ru-RU" sz="2800" dirty="0"/>
              <a:t>?</a:t>
            </a:r>
          </a:p>
          <a:p>
            <a:pPr lvl="0"/>
            <a:r>
              <a:rPr lang="tk-TM" sz="2800" dirty="0" smtClean="0"/>
              <a:t>   4.</a:t>
            </a:r>
            <a:r>
              <a:rPr lang="ru-RU" sz="2800" dirty="0" err="1" smtClean="0"/>
              <a:t>Täze</a:t>
            </a:r>
            <a:r>
              <a:rPr lang="ru-RU" sz="2800" dirty="0" smtClean="0"/>
              <a:t> </a:t>
            </a:r>
            <a:r>
              <a:rPr lang="ru-RU" sz="2800" dirty="0" err="1"/>
              <a:t>önüm</a:t>
            </a:r>
            <a:r>
              <a:rPr lang="ru-RU" sz="2800" dirty="0"/>
              <a:t> </a:t>
            </a:r>
            <a:r>
              <a:rPr lang="ru-RU" sz="2800" dirty="0" err="1"/>
              <a:t>öndürilende</a:t>
            </a:r>
            <a:r>
              <a:rPr lang="ru-RU" sz="2800" dirty="0"/>
              <a:t> </a:t>
            </a:r>
            <a:r>
              <a:rPr lang="ru-RU" sz="2800" dirty="0" err="1"/>
              <a:t>ol</a:t>
            </a:r>
            <a:r>
              <a:rPr lang="ru-RU" sz="2800" dirty="0"/>
              <a:t> </a:t>
            </a:r>
            <a:r>
              <a:rPr lang="ru-RU" sz="2800" dirty="0" err="1"/>
              <a:t>önümi</a:t>
            </a:r>
            <a:r>
              <a:rPr lang="ru-RU" sz="2800" dirty="0"/>
              <a:t> </a:t>
            </a:r>
            <a:r>
              <a:rPr lang="ru-RU" sz="2800" dirty="0" err="1"/>
              <a:t>ýerleşdirmek</a:t>
            </a:r>
            <a:r>
              <a:rPr lang="ru-RU" sz="2800" dirty="0"/>
              <a:t> </a:t>
            </a:r>
            <a:r>
              <a:rPr lang="ru-RU" sz="2800" dirty="0" err="1"/>
              <a:t>meselesi</a:t>
            </a:r>
            <a:r>
              <a:rPr lang="ru-RU" sz="2800" dirty="0"/>
              <a:t> </a:t>
            </a:r>
            <a:r>
              <a:rPr lang="ru-RU" sz="2800" dirty="0" err="1"/>
              <a:t>çözüldimi</a:t>
            </a:r>
            <a:r>
              <a:rPr lang="ru-RU" sz="2800" dirty="0"/>
              <a:t>?</a:t>
            </a:r>
          </a:p>
          <a:p>
            <a:pPr lvl="0"/>
            <a:r>
              <a:rPr lang="tk-TM" sz="2800" dirty="0" smtClean="0"/>
              <a:t>   5.</a:t>
            </a:r>
            <a:r>
              <a:rPr lang="ru-RU" sz="2800" dirty="0" err="1" smtClean="0"/>
              <a:t>Täze</a:t>
            </a:r>
            <a:r>
              <a:rPr lang="ru-RU" sz="2800" dirty="0" smtClean="0"/>
              <a:t> </a:t>
            </a:r>
            <a:r>
              <a:rPr lang="ru-RU" sz="2800" dirty="0" err="1"/>
              <a:t>önümçilik</a:t>
            </a:r>
            <a:r>
              <a:rPr lang="ru-RU" sz="2800" dirty="0"/>
              <a:t> </a:t>
            </a:r>
            <a:r>
              <a:rPr lang="ru-RU" sz="2800" dirty="0" err="1"/>
              <a:t>özüne</a:t>
            </a:r>
            <a:r>
              <a:rPr lang="ru-RU" sz="2800" dirty="0"/>
              <a:t> </a:t>
            </a:r>
            <a:r>
              <a:rPr lang="ru-RU" sz="2800" dirty="0" err="1"/>
              <a:t>çykýan</a:t>
            </a:r>
            <a:r>
              <a:rPr lang="ru-RU" sz="2800" dirty="0"/>
              <a:t> </a:t>
            </a:r>
            <a:r>
              <a:rPr lang="ru-RU" sz="2800" dirty="0" err="1"/>
              <a:t>çykdajyny</a:t>
            </a:r>
            <a:r>
              <a:rPr lang="ru-RU" sz="2800" dirty="0"/>
              <a:t> </a:t>
            </a:r>
            <a:r>
              <a:rPr lang="ru-RU" sz="2800" dirty="0" err="1"/>
              <a:t>näçe</a:t>
            </a:r>
            <a:r>
              <a:rPr lang="ru-RU" sz="2800" dirty="0"/>
              <a:t> </a:t>
            </a:r>
            <a:r>
              <a:rPr lang="ru-RU" sz="2800" dirty="0" err="1"/>
              <a:t>wagtda</a:t>
            </a:r>
            <a:r>
              <a:rPr lang="ru-RU" sz="2800" dirty="0"/>
              <a:t> </a:t>
            </a:r>
            <a:r>
              <a:rPr lang="ru-RU" sz="2800" dirty="0" err="1"/>
              <a:t>ödäp</a:t>
            </a:r>
            <a:r>
              <a:rPr lang="ru-RU" sz="2800" dirty="0"/>
              <a:t> </a:t>
            </a:r>
            <a:r>
              <a:rPr lang="ru-RU" sz="2800" dirty="0" err="1"/>
              <a:t>biljek</a:t>
            </a:r>
            <a:r>
              <a:rPr lang="ru-RU" sz="2800" dirty="0"/>
              <a:t>?</a:t>
            </a:r>
          </a:p>
          <a:p>
            <a:pPr lvl="0"/>
            <a:r>
              <a:rPr lang="tk-TM" sz="2800" dirty="0" smtClean="0"/>
              <a:t>   6. </a:t>
            </a:r>
            <a:r>
              <a:rPr lang="ru-RU" sz="2800" dirty="0" err="1" smtClean="0"/>
              <a:t>Täze</a:t>
            </a:r>
            <a:r>
              <a:rPr lang="ru-RU" sz="2800" dirty="0" smtClean="0"/>
              <a:t> </a:t>
            </a:r>
            <a:r>
              <a:rPr lang="ru-RU" sz="2800" dirty="0" err="1"/>
              <a:t>önümçilik</a:t>
            </a:r>
            <a:r>
              <a:rPr lang="ru-RU" sz="2800" dirty="0"/>
              <a:t> </a:t>
            </a:r>
            <a:r>
              <a:rPr lang="ru-RU" sz="2800" dirty="0" err="1"/>
              <a:t>üçin</a:t>
            </a:r>
            <a:r>
              <a:rPr lang="ru-RU" sz="2800" dirty="0"/>
              <a:t> </a:t>
            </a:r>
            <a:r>
              <a:rPr lang="ru-RU" sz="2800" dirty="0" err="1"/>
              <a:t>zerur</a:t>
            </a:r>
            <a:r>
              <a:rPr lang="ru-RU" sz="2800" dirty="0"/>
              <a:t> </a:t>
            </a:r>
            <a:r>
              <a:rPr lang="ru-RU" sz="2800" dirty="0" err="1"/>
              <a:t>bolan</a:t>
            </a:r>
            <a:r>
              <a:rPr lang="ru-RU" sz="2800" dirty="0"/>
              <a:t> </a:t>
            </a:r>
            <a:r>
              <a:rPr lang="ru-RU" sz="2800" dirty="0" err="1"/>
              <a:t>çig</a:t>
            </a:r>
            <a:r>
              <a:rPr lang="ru-RU" sz="2800" dirty="0"/>
              <a:t> </a:t>
            </a:r>
            <a:r>
              <a:rPr lang="ru-RU" sz="2800" dirty="0" err="1"/>
              <a:t>malyň</a:t>
            </a:r>
            <a:r>
              <a:rPr lang="ru-RU" sz="2800" dirty="0"/>
              <a:t> </a:t>
            </a:r>
            <a:r>
              <a:rPr lang="ru-RU" sz="2800" dirty="0" err="1"/>
              <a:t>gorlary</a:t>
            </a:r>
            <a:r>
              <a:rPr lang="ru-RU" sz="2800" dirty="0"/>
              <a:t> </a:t>
            </a:r>
            <a:r>
              <a:rPr lang="ru-RU" sz="2800" dirty="0" err="1"/>
              <a:t>nähili</a:t>
            </a:r>
            <a:r>
              <a:rPr lang="ru-RU" sz="2800" dirty="0"/>
              <a:t>?</a:t>
            </a:r>
          </a:p>
          <a:p>
            <a:pPr lvl="0"/>
            <a:r>
              <a:rPr lang="tk-TM" sz="2800" dirty="0" smtClean="0"/>
              <a:t>   7. </a:t>
            </a:r>
            <a:r>
              <a:rPr lang="ru-RU" sz="2800" dirty="0" err="1" smtClean="0"/>
              <a:t>Täze</a:t>
            </a:r>
            <a:r>
              <a:rPr lang="ru-RU" sz="2800" dirty="0" smtClean="0"/>
              <a:t> </a:t>
            </a:r>
            <a:r>
              <a:rPr lang="ru-RU" sz="2800" dirty="0" err="1"/>
              <a:t>önümçilikde</a:t>
            </a:r>
            <a:r>
              <a:rPr lang="ru-RU" sz="2800" dirty="0"/>
              <a:t> </a:t>
            </a:r>
            <a:r>
              <a:rPr lang="ru-RU" sz="2800" dirty="0" err="1"/>
              <a:t>öňki</a:t>
            </a:r>
            <a:r>
              <a:rPr lang="ru-RU" sz="2800" dirty="0"/>
              <a:t> </a:t>
            </a:r>
            <a:r>
              <a:rPr lang="ru-RU" sz="2800" dirty="0" err="1"/>
              <a:t>önümçiligiň</a:t>
            </a:r>
            <a:r>
              <a:rPr lang="ru-RU" sz="2800" dirty="0"/>
              <a:t> </a:t>
            </a:r>
            <a:r>
              <a:rPr lang="ru-RU" sz="2800" dirty="0" err="1"/>
              <a:t>esasynda</a:t>
            </a:r>
            <a:r>
              <a:rPr lang="ru-RU" sz="2800" dirty="0"/>
              <a:t> </a:t>
            </a:r>
            <a:r>
              <a:rPr lang="ru-RU" sz="2800" dirty="0" err="1"/>
              <a:t>önüm</a:t>
            </a:r>
            <a:r>
              <a:rPr lang="ru-RU" sz="2800" dirty="0"/>
              <a:t> </a:t>
            </a:r>
            <a:r>
              <a:rPr lang="ru-RU" sz="2800" dirty="0" err="1"/>
              <a:t>öndürilmek</a:t>
            </a:r>
            <a:r>
              <a:rPr lang="ru-RU" sz="2800" dirty="0"/>
              <a:t> </a:t>
            </a:r>
            <a:r>
              <a:rPr lang="ru-RU" sz="2800" dirty="0" err="1"/>
              <a:t>göz</a:t>
            </a:r>
            <a:r>
              <a:rPr lang="ru-RU" sz="2800" dirty="0"/>
              <a:t> </a:t>
            </a:r>
            <a:r>
              <a:rPr lang="ru-RU" sz="2800" dirty="0" err="1"/>
              <a:t>öňünde</a:t>
            </a:r>
            <a:r>
              <a:rPr lang="ru-RU" sz="2800" dirty="0"/>
              <a:t> </a:t>
            </a:r>
            <a:r>
              <a:rPr lang="ru-RU" sz="2800" dirty="0" err="1"/>
              <a:t>tutulýarmy</a:t>
            </a:r>
            <a:r>
              <a:rPr lang="ru-RU" sz="2800" dirty="0"/>
              <a:t> </a:t>
            </a:r>
            <a:r>
              <a:rPr lang="ru-RU" sz="2800" dirty="0" err="1"/>
              <a:t>ýa-da</a:t>
            </a:r>
            <a:r>
              <a:rPr lang="ru-RU" sz="2800" dirty="0"/>
              <a:t> </a:t>
            </a:r>
            <a:r>
              <a:rPr lang="ru-RU" sz="2800" dirty="0" err="1"/>
              <a:t>tarpdan</a:t>
            </a:r>
            <a:r>
              <a:rPr lang="ru-RU" sz="2800" dirty="0"/>
              <a:t> </a:t>
            </a:r>
            <a:r>
              <a:rPr lang="ru-RU" sz="2800" dirty="0" err="1"/>
              <a:t>ýola</a:t>
            </a:r>
            <a:r>
              <a:rPr lang="ru-RU" sz="2800" dirty="0"/>
              <a:t> </a:t>
            </a:r>
            <a:r>
              <a:rPr lang="ru-RU" sz="2800" dirty="0" err="1"/>
              <a:t>goýmak</a:t>
            </a:r>
            <a:r>
              <a:rPr lang="ru-RU" sz="2800" dirty="0"/>
              <a:t> </a:t>
            </a:r>
            <a:r>
              <a:rPr lang="ru-RU" sz="2800" dirty="0" err="1"/>
              <a:t>meselesi</a:t>
            </a:r>
            <a:r>
              <a:rPr lang="ru-RU" sz="2800" dirty="0"/>
              <a:t> </a:t>
            </a:r>
            <a:r>
              <a:rPr lang="ru-RU" sz="2800" dirty="0" err="1"/>
              <a:t>ýüze</a:t>
            </a:r>
            <a:r>
              <a:rPr lang="ru-RU" sz="2800" dirty="0"/>
              <a:t> </a:t>
            </a:r>
            <a:r>
              <a:rPr lang="ru-RU" sz="2800" dirty="0" err="1"/>
              <a:t>çykýarmy</a:t>
            </a:r>
            <a:r>
              <a:rPr lang="ru-RU" sz="2800" dirty="0"/>
              <a:t>?</a:t>
            </a:r>
          </a:p>
          <a:p>
            <a:pPr lvl="0"/>
            <a:r>
              <a:rPr lang="tk-TM" sz="2800" dirty="0" smtClean="0"/>
              <a:t>   8. </a:t>
            </a:r>
            <a:r>
              <a:rPr lang="ru-RU" sz="2800" dirty="0" err="1" smtClean="0"/>
              <a:t>Önümçilik</a:t>
            </a:r>
            <a:r>
              <a:rPr lang="ru-RU" sz="2800" dirty="0" smtClean="0"/>
              <a:t> </a:t>
            </a:r>
            <a:r>
              <a:rPr lang="ru-RU" sz="2800" dirty="0" err="1"/>
              <a:t>kärhanasynyň</a:t>
            </a:r>
            <a:r>
              <a:rPr lang="ru-RU" sz="2800" dirty="0"/>
              <a:t> </a:t>
            </a:r>
            <a:r>
              <a:rPr lang="ru-RU" sz="2800" dirty="0" err="1"/>
              <a:t>täze</a:t>
            </a:r>
            <a:r>
              <a:rPr lang="ru-RU" sz="2800" dirty="0"/>
              <a:t> </a:t>
            </a:r>
            <a:r>
              <a:rPr lang="ru-RU" sz="2800" dirty="0" err="1"/>
              <a:t>önümçiligi</a:t>
            </a:r>
            <a:r>
              <a:rPr lang="ru-RU" sz="2800" dirty="0"/>
              <a:t> </a:t>
            </a:r>
            <a:r>
              <a:rPr lang="ru-RU" sz="2800" dirty="0" err="1"/>
              <a:t>öz</a:t>
            </a:r>
            <a:r>
              <a:rPr lang="ru-RU" sz="2800" dirty="0"/>
              <a:t> </a:t>
            </a:r>
            <a:r>
              <a:rPr lang="ru-RU" sz="2800" dirty="0" err="1"/>
              <a:t>girdejisiniň</a:t>
            </a:r>
            <a:r>
              <a:rPr lang="ru-RU" sz="2800" dirty="0"/>
              <a:t> </a:t>
            </a:r>
            <a:r>
              <a:rPr lang="ru-RU" sz="2800" dirty="0" err="1"/>
              <a:t>hasabyna</a:t>
            </a:r>
            <a:r>
              <a:rPr lang="ru-RU" sz="2800" dirty="0"/>
              <a:t> </a:t>
            </a:r>
            <a:r>
              <a:rPr lang="ru-RU" sz="2800" dirty="0" err="1"/>
              <a:t>amala</a:t>
            </a:r>
            <a:r>
              <a:rPr lang="ru-RU" sz="2800" dirty="0"/>
              <a:t> </a:t>
            </a:r>
            <a:r>
              <a:rPr lang="ru-RU" sz="2800" dirty="0" err="1"/>
              <a:t>aşyrmaga</a:t>
            </a:r>
            <a:r>
              <a:rPr lang="ru-RU" sz="2800" dirty="0"/>
              <a:t> </a:t>
            </a:r>
            <a:r>
              <a:rPr lang="ru-RU" sz="2800" dirty="0" err="1"/>
              <a:t>mümkinçilikleri</a:t>
            </a:r>
            <a:r>
              <a:rPr lang="ru-RU" sz="2800" dirty="0"/>
              <a:t> </a:t>
            </a:r>
            <a:r>
              <a:rPr lang="ru-RU" sz="2800" dirty="0" err="1"/>
              <a:t>barmy</a:t>
            </a:r>
            <a:r>
              <a:rPr lang="ru-RU" sz="2800" dirty="0"/>
              <a:t>?</a:t>
            </a:r>
          </a:p>
          <a:p>
            <a:r>
              <a:rPr lang="tk-TM" sz="2800" dirty="0" smtClean="0"/>
              <a:t>          </a:t>
            </a:r>
            <a:r>
              <a:rPr lang="ru-RU" sz="2800" dirty="0" err="1" smtClean="0"/>
              <a:t>Eger-de</a:t>
            </a:r>
            <a:r>
              <a:rPr lang="ru-RU" sz="2800" dirty="0" smtClean="0"/>
              <a:t> </a:t>
            </a:r>
            <a:r>
              <a:rPr lang="ru-RU" sz="2800" dirty="0" err="1"/>
              <a:t>ýola</a:t>
            </a:r>
            <a:r>
              <a:rPr lang="ru-RU" sz="2800" dirty="0"/>
              <a:t> </a:t>
            </a:r>
            <a:r>
              <a:rPr lang="ru-RU" sz="2800" dirty="0" err="1"/>
              <a:t>goýulmagy</a:t>
            </a:r>
            <a:r>
              <a:rPr lang="ru-RU" sz="2800" dirty="0"/>
              <a:t> </a:t>
            </a:r>
            <a:r>
              <a:rPr lang="ru-RU" sz="2800" dirty="0" err="1"/>
              <a:t>göz</a:t>
            </a:r>
            <a:r>
              <a:rPr lang="ru-RU" sz="2800" dirty="0"/>
              <a:t> </a:t>
            </a:r>
            <a:r>
              <a:rPr lang="ru-RU" sz="2800" dirty="0" err="1"/>
              <a:t>öňünde</a:t>
            </a:r>
            <a:r>
              <a:rPr lang="ru-RU" sz="2800" dirty="0"/>
              <a:t> </a:t>
            </a:r>
            <a:r>
              <a:rPr lang="ru-RU" sz="2800" dirty="0" err="1"/>
              <a:t>tutulan</a:t>
            </a:r>
            <a:r>
              <a:rPr lang="ru-RU" sz="2800" dirty="0"/>
              <a:t> </a:t>
            </a:r>
            <a:r>
              <a:rPr lang="ru-RU" sz="2800" dirty="0" err="1"/>
              <a:t>önümçilik</a:t>
            </a:r>
            <a:r>
              <a:rPr lang="ru-RU" sz="2800" dirty="0"/>
              <a:t> </a:t>
            </a:r>
            <a:r>
              <a:rPr lang="ru-RU" sz="2800" dirty="0" err="1"/>
              <a:t>döwlet</a:t>
            </a:r>
            <a:r>
              <a:rPr lang="ru-RU" sz="2800" dirty="0"/>
              <a:t> </a:t>
            </a:r>
            <a:r>
              <a:rPr lang="ru-RU" sz="2800" dirty="0" err="1"/>
              <a:t>derejesinde</a:t>
            </a:r>
            <a:r>
              <a:rPr lang="ru-RU" sz="2800" dirty="0"/>
              <a:t> </a:t>
            </a:r>
            <a:r>
              <a:rPr lang="ru-RU" sz="2800" dirty="0" err="1"/>
              <a:t>bähbitli</a:t>
            </a:r>
            <a:r>
              <a:rPr lang="ru-RU" sz="2800" dirty="0"/>
              <a:t> </a:t>
            </a:r>
            <a:r>
              <a:rPr lang="ru-RU" sz="2800" dirty="0" err="1"/>
              <a:t>bolanda</a:t>
            </a:r>
            <a:r>
              <a:rPr lang="ru-RU" sz="2800" dirty="0"/>
              <a:t>, </a:t>
            </a:r>
            <a:r>
              <a:rPr lang="ru-RU" sz="2800" dirty="0" err="1"/>
              <a:t>döwlet</a:t>
            </a:r>
            <a:r>
              <a:rPr lang="ru-RU" sz="2800" dirty="0"/>
              <a:t> </a:t>
            </a:r>
            <a:r>
              <a:rPr lang="ru-RU" sz="2800" dirty="0" err="1"/>
              <a:t>tarapyndan</a:t>
            </a:r>
            <a:r>
              <a:rPr lang="ru-RU" sz="2800" dirty="0"/>
              <a:t> </a:t>
            </a:r>
            <a:r>
              <a:rPr lang="ru-RU" sz="2800" dirty="0" err="1"/>
              <a:t>kömek</a:t>
            </a:r>
            <a:r>
              <a:rPr lang="ru-RU" sz="2800" dirty="0"/>
              <a:t> </a:t>
            </a:r>
            <a:r>
              <a:rPr lang="ru-RU" sz="2800" dirty="0" err="1"/>
              <a:t>bermek</a:t>
            </a:r>
            <a:r>
              <a:rPr lang="ru-RU" sz="2800" dirty="0"/>
              <a:t> </a:t>
            </a:r>
            <a:r>
              <a:rPr lang="ru-RU" sz="2800" dirty="0" err="1"/>
              <a:t>maksady</a:t>
            </a:r>
            <a:r>
              <a:rPr lang="ru-RU" sz="2800" dirty="0"/>
              <a:t> </a:t>
            </a:r>
            <a:r>
              <a:rPr lang="ru-RU" sz="2800" dirty="0" err="1"/>
              <a:t>bilen</a:t>
            </a:r>
            <a:r>
              <a:rPr lang="ru-RU" sz="2800" dirty="0"/>
              <a:t> </a:t>
            </a:r>
            <a:r>
              <a:rPr lang="ru-RU" sz="2800" dirty="0" err="1"/>
              <a:t>ýörite</a:t>
            </a:r>
            <a:r>
              <a:rPr lang="ru-RU" sz="2800" dirty="0"/>
              <a:t> </a:t>
            </a:r>
            <a:r>
              <a:rPr lang="ru-RU" sz="2800" dirty="0" err="1"/>
              <a:t>maliýe</a:t>
            </a:r>
            <a:r>
              <a:rPr lang="ru-RU" sz="2800" dirty="0"/>
              <a:t> </a:t>
            </a:r>
            <a:r>
              <a:rPr lang="ru-RU" sz="2800" dirty="0" err="1"/>
              <a:t>serişdesi</a:t>
            </a:r>
            <a:r>
              <a:rPr lang="ru-RU" sz="2800" dirty="0"/>
              <a:t> </a:t>
            </a:r>
            <a:r>
              <a:rPr lang="ru-RU" sz="2800" dirty="0" err="1"/>
              <a:t>goýberilýär</a:t>
            </a:r>
            <a:r>
              <a:rPr lang="ru-RU" sz="2800" dirty="0"/>
              <a:t>. </a:t>
            </a:r>
            <a:endParaRPr lang="ru-RU" sz="28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853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136" y="824079"/>
            <a:ext cx="112134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175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goýuljak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anyklanmalydyr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edilse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Prezidentiniň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tassyklan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№ 4039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belgili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düzgünnamasynyň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ygtyýarnama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goýmakda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anyklanmaly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wajyplarynyň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özümizden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önýärmi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çäginden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getirilýärmi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getirilýän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girdejisiz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özümizde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ylmy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anyklanylmalydyr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komponentden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ybarat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komponentleriň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anyklanylmalydyr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72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841" y="302359"/>
            <a:ext cx="1151823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2800" b="1" u="sng" dirty="0"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</a:t>
            </a:r>
            <a:endParaRPr lang="ru-RU" sz="28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921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ýene-de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görüjilikdir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Ozal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isleg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başlangyç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sepgitden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ugraýar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geçmegi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bäsdeşiň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çykmagynda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isleg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kemelip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pursatdan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çykmaklyk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ýolbaşçysynyň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başarnyk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ukybyna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Edara-kärhanadaky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islegiň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gaçýanlygyny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duýup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ulanyjylyk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ukyby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ornunyň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çalşylmagy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usullaryň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ulanylmagy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säwligiň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öňüni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almaklyga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ýardam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Yöne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birinji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çäräni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aşyrmaklyk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çykdajylary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azaltmak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usulyna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berlende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tygşytlylyk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kemala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ulgamyny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düzümini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saklamaklyk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ähmiýete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eýedir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068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631" y="335846"/>
            <a:ext cx="114861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6700" algn="just"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çäräni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aşyrmaklyk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edilmeli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endParaRPr lang="ru-RU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çäräni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söwda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gurnamak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geleşikleri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baglaşmak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bähbitli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saýlap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önümiňden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hasaplaşmak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usulyndaky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geleşikleri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baglaşyp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giňeltmek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wajyp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ähmiýetlilik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saklanylsa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girdejisiniň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goýuljak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ähmiýetliligi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çözgüdini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01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zyýansyzlygyny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zaýalanmazlygyny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zäherlenmezligini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diýmekdir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önümiňi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tygşytlylygy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gurşawy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meselesiniň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çözgüdini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876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829</Words>
  <Application>Microsoft Office PowerPoint</Application>
  <PresentationFormat>Широкоэкранный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Microsoft Sans Serif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4</cp:revision>
  <dcterms:created xsi:type="dcterms:W3CDTF">2021-03-17T12:45:17Z</dcterms:created>
  <dcterms:modified xsi:type="dcterms:W3CDTF">2021-03-17T13:09:18Z</dcterms:modified>
</cp:coreProperties>
</file>