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6" r:id="rId3"/>
    <p:sldId id="267" r:id="rId4"/>
    <p:sldId id="268" r:id="rId5"/>
    <p:sldId id="269" r:id="rId6"/>
    <p:sldId id="270" r:id="rId7"/>
    <p:sldId id="271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FFF99"/>
    <a:srgbClr val="FFFFFF"/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3240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517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556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94718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9997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007959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1611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7175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06936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1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15120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968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22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2216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46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1513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0938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accent1">
              <a:lumMod val="20000"/>
              <a:lumOff val="8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DE39AF2-6047-4018-8A6D-216977E35738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B04627F-C0F1-435B-B639-1A100AFC16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10062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167055" y="140677"/>
            <a:ext cx="11948746" cy="643596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Sinusoidal toklaryň, naprýaženiýeleriň we elektrik hereketlendiriji güýçleriň dekart koordinatalar tekizliginde </a:t>
            </a:r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şekillendirilişi</a:t>
            </a:r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Meýlinama:</a:t>
            </a:r>
          </a:p>
          <a:p>
            <a:r>
              <a:rPr lang="tk-TM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hr-HR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Sinusoidal toklaryň, naprýaženiýeleriň we elektrik hereketlendiriji güýçleriň grafikleriniň trigonometrik funksiýalaryň üsti bilen aňladylyşy.</a:t>
            </a:r>
          </a:p>
          <a:p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Wektorlaryň diagrammasy.</a:t>
            </a:r>
          </a:p>
          <a:p>
            <a:r>
              <a:rPr lang="hr-H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Sinusoidal toklaryň, naprýaženiýeleriň we elektrik hereketlendiriji güýjüniň kompleks tekizliginde şekillendirilişi.</a:t>
            </a:r>
          </a:p>
        </p:txBody>
      </p:sp>
    </p:spTree>
    <p:extLst>
      <p:ext uri="{BB962C8B-B14F-4D97-AF65-F5344CB8AC3E}">
        <p14:creationId xmlns:p14="http://schemas.microsoft.com/office/powerpoint/2010/main" val="2944935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92" y="439615"/>
            <a:ext cx="11517923" cy="596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156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941" y="685801"/>
            <a:ext cx="11298115" cy="4950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198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468" y="800099"/>
            <a:ext cx="11131062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78362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954" y="1046285"/>
            <a:ext cx="9100039" cy="4589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009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545" y="360483"/>
            <a:ext cx="11306907" cy="581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61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8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1999" cy="6857999"/>
          </a:xfrm>
        </p:spPr>
        <p:txBody>
          <a:bodyPr/>
          <a:lstStyle/>
          <a:p>
            <a:pPr algn="ctr"/>
            <a:endParaRPr lang="tk-TM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514" y="1336431"/>
            <a:ext cx="10884878" cy="2528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42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иний и зеленый">
      <a:dk1>
        <a:sysClr val="windowText" lastClr="000000"/>
      </a:dk1>
      <a:lt1>
        <a:sysClr val="window" lastClr="FFFFFF"/>
      </a:lt1>
      <a:dk2>
        <a:srgbClr val="373545"/>
      </a:dk2>
      <a:lt2>
        <a:srgbClr val="CEDBE6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2683C6"/>
      </a:accent6>
      <a:hlink>
        <a:srgbClr val="6B9F25"/>
      </a:hlink>
      <a:folHlink>
        <a:srgbClr val="9F671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116</TotalTime>
  <Words>50</Words>
  <Application>Microsoft Office PowerPoint</Application>
  <PresentationFormat>Широкоэкранный</PresentationFormat>
  <Paragraphs>6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Century Gothic</vt:lpstr>
      <vt:lpstr>Times New Roman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Аманов Гуйчгельды</dc:creator>
  <cp:lastModifiedBy>Аманов Гуйчгельды</cp:lastModifiedBy>
  <cp:revision>24</cp:revision>
  <dcterms:created xsi:type="dcterms:W3CDTF">2019-02-27T16:48:01Z</dcterms:created>
  <dcterms:modified xsi:type="dcterms:W3CDTF">2019-03-06T18:53:41Z</dcterms:modified>
</cp:coreProperties>
</file>